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9" r:id="rId2"/>
    <p:sldId id="1333" r:id="rId3"/>
    <p:sldId id="1334" r:id="rId4"/>
    <p:sldId id="1335" r:id="rId5"/>
    <p:sldId id="1336" r:id="rId6"/>
    <p:sldId id="132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73BD"/>
    <a:srgbClr val="FFC031"/>
    <a:srgbClr val="FFD040"/>
    <a:srgbClr val="FFC130"/>
    <a:srgbClr val="3069B1"/>
    <a:srgbClr val="90C4E9"/>
    <a:srgbClr val="90C5E9"/>
    <a:srgbClr val="A6DAEC"/>
    <a:srgbClr val="2F68B1"/>
    <a:srgbClr val="021C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2FCD49-1E47-4ACD-BC01-A273B834C3F2}" v="109" dt="2024-06-28T04:07:55.020"/>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92" autoAdjust="0"/>
  </p:normalViewPr>
  <p:slideViewPr>
    <p:cSldViewPr snapToGrid="0">
      <p:cViewPr varScale="1">
        <p:scale>
          <a:sx n="77" d="100"/>
          <a:sy n="77" d="100"/>
        </p:scale>
        <p:origin x="26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dharth Prashar" userId="3af589ab-3cb8-495e-a027-2862cdc53387" providerId="ADAL" clId="{8A425063-F69D-4440-A3ED-0CA4EA26D9EB}"/>
    <pc:docChg chg="undo custSel addSld modSld">
      <pc:chgData name="Sidharth Prashar" userId="3af589ab-3cb8-495e-a027-2862cdc53387" providerId="ADAL" clId="{8A425063-F69D-4440-A3ED-0CA4EA26D9EB}" dt="2024-04-05T08:06:20.068" v="1138" actId="113"/>
      <pc:docMkLst>
        <pc:docMk/>
      </pc:docMkLst>
      <pc:sldChg chg="addSp delSp modSp new mod modAnim">
        <pc:chgData name="Sidharth Prashar" userId="3af589ab-3cb8-495e-a027-2862cdc53387" providerId="ADAL" clId="{8A425063-F69D-4440-A3ED-0CA4EA26D9EB}" dt="2024-04-05T07:45:36.901" v="853"/>
        <pc:sldMkLst>
          <pc:docMk/>
          <pc:sldMk cId="3482939867" sldId="1334"/>
        </pc:sldMkLst>
        <pc:spChg chg="mod">
          <ac:chgData name="Sidharth Prashar" userId="3af589ab-3cb8-495e-a027-2862cdc53387" providerId="ADAL" clId="{8A425063-F69D-4440-A3ED-0CA4EA26D9EB}" dt="2024-04-05T07:26:04.827" v="18" actId="20577"/>
          <ac:spMkLst>
            <pc:docMk/>
            <pc:sldMk cId="3482939867" sldId="1334"/>
            <ac:spMk id="2" creationId="{0104692F-CADE-D794-3992-207E01FAC5C1}"/>
          </ac:spMkLst>
        </pc:spChg>
        <pc:spChg chg="del mod">
          <ac:chgData name="Sidharth Prashar" userId="3af589ab-3cb8-495e-a027-2862cdc53387" providerId="ADAL" clId="{8A425063-F69D-4440-A3ED-0CA4EA26D9EB}" dt="2024-04-05T07:32:03.630" v="188" actId="478"/>
          <ac:spMkLst>
            <pc:docMk/>
            <pc:sldMk cId="3482939867" sldId="1334"/>
            <ac:spMk id="3" creationId="{1595D436-1B83-4121-9568-5BDD0061879E}"/>
          </ac:spMkLst>
        </pc:spChg>
        <pc:spChg chg="add mod">
          <ac:chgData name="Sidharth Prashar" userId="3af589ab-3cb8-495e-a027-2862cdc53387" providerId="ADAL" clId="{8A425063-F69D-4440-A3ED-0CA4EA26D9EB}" dt="2024-04-05T07:32:11.575" v="190" actId="1076"/>
          <ac:spMkLst>
            <pc:docMk/>
            <pc:sldMk cId="3482939867" sldId="1334"/>
            <ac:spMk id="4" creationId="{A1D781E3-1620-E2D0-D50D-799AD1F9DBC8}"/>
          </ac:spMkLst>
        </pc:spChg>
        <pc:spChg chg="add mod">
          <ac:chgData name="Sidharth Prashar" userId="3af589ab-3cb8-495e-a027-2862cdc53387" providerId="ADAL" clId="{8A425063-F69D-4440-A3ED-0CA4EA26D9EB}" dt="2024-04-05T07:32:11.575" v="190" actId="1076"/>
          <ac:spMkLst>
            <pc:docMk/>
            <pc:sldMk cId="3482939867" sldId="1334"/>
            <ac:spMk id="5" creationId="{71F66119-0045-7885-C1EF-B65F3C6E4086}"/>
          </ac:spMkLst>
        </pc:spChg>
        <pc:spChg chg="add mod">
          <ac:chgData name="Sidharth Prashar" userId="3af589ab-3cb8-495e-a027-2862cdc53387" providerId="ADAL" clId="{8A425063-F69D-4440-A3ED-0CA4EA26D9EB}" dt="2024-04-05T07:32:28.075" v="230" actId="403"/>
          <ac:spMkLst>
            <pc:docMk/>
            <pc:sldMk cId="3482939867" sldId="1334"/>
            <ac:spMk id="6" creationId="{B6A0D640-16C3-9947-5282-33FD5A16A313}"/>
          </ac:spMkLst>
        </pc:spChg>
        <pc:spChg chg="add mod">
          <ac:chgData name="Sidharth Prashar" userId="3af589ab-3cb8-495e-a027-2862cdc53387" providerId="ADAL" clId="{8A425063-F69D-4440-A3ED-0CA4EA26D9EB}" dt="2024-04-05T07:32:11.575" v="190" actId="1076"/>
          <ac:spMkLst>
            <pc:docMk/>
            <pc:sldMk cId="3482939867" sldId="1334"/>
            <ac:spMk id="7" creationId="{9942E5FF-F072-1668-FE25-8FF6B0ED31AD}"/>
          </ac:spMkLst>
        </pc:spChg>
        <pc:spChg chg="add mod">
          <ac:chgData name="Sidharth Prashar" userId="3af589ab-3cb8-495e-a027-2862cdc53387" providerId="ADAL" clId="{8A425063-F69D-4440-A3ED-0CA4EA26D9EB}" dt="2024-04-05T07:32:11.575" v="190" actId="1076"/>
          <ac:spMkLst>
            <pc:docMk/>
            <pc:sldMk cId="3482939867" sldId="1334"/>
            <ac:spMk id="8" creationId="{98923F16-63AB-D26F-C81D-163C1D210A66}"/>
          </ac:spMkLst>
        </pc:spChg>
        <pc:spChg chg="add mod">
          <ac:chgData name="Sidharth Prashar" userId="3af589ab-3cb8-495e-a027-2862cdc53387" providerId="ADAL" clId="{8A425063-F69D-4440-A3ED-0CA4EA26D9EB}" dt="2024-04-05T07:32:11.575" v="190" actId="1076"/>
          <ac:spMkLst>
            <pc:docMk/>
            <pc:sldMk cId="3482939867" sldId="1334"/>
            <ac:spMk id="9" creationId="{1203A508-34A0-234C-95EB-F5E01EDAA0A2}"/>
          </ac:spMkLst>
        </pc:spChg>
        <pc:spChg chg="add mod">
          <ac:chgData name="Sidharth Prashar" userId="3af589ab-3cb8-495e-a027-2862cdc53387" providerId="ADAL" clId="{8A425063-F69D-4440-A3ED-0CA4EA26D9EB}" dt="2024-04-05T07:32:11.575" v="190" actId="1076"/>
          <ac:spMkLst>
            <pc:docMk/>
            <pc:sldMk cId="3482939867" sldId="1334"/>
            <ac:spMk id="10" creationId="{D4833D77-80B3-5B7C-CA84-68C919116CAE}"/>
          </ac:spMkLst>
        </pc:spChg>
        <pc:spChg chg="add mod">
          <ac:chgData name="Sidharth Prashar" userId="3af589ab-3cb8-495e-a027-2862cdc53387" providerId="ADAL" clId="{8A425063-F69D-4440-A3ED-0CA4EA26D9EB}" dt="2024-04-05T07:32:11.575" v="190" actId="1076"/>
          <ac:spMkLst>
            <pc:docMk/>
            <pc:sldMk cId="3482939867" sldId="1334"/>
            <ac:spMk id="11" creationId="{E389EA6D-F971-ED59-2F62-9F2AE0D3FC1D}"/>
          </ac:spMkLst>
        </pc:spChg>
        <pc:spChg chg="mod">
          <ac:chgData name="Sidharth Prashar" userId="3af589ab-3cb8-495e-a027-2862cdc53387" providerId="ADAL" clId="{8A425063-F69D-4440-A3ED-0CA4EA26D9EB}" dt="2024-04-05T07:33:57.944" v="373" actId="403"/>
          <ac:spMkLst>
            <pc:docMk/>
            <pc:sldMk cId="3482939867" sldId="1334"/>
            <ac:spMk id="14" creationId="{E72F60FA-A307-85A1-57EC-A81C829BA9AE}"/>
          </ac:spMkLst>
        </pc:spChg>
        <pc:spChg chg="mod">
          <ac:chgData name="Sidharth Prashar" userId="3af589ab-3cb8-495e-a027-2862cdc53387" providerId="ADAL" clId="{8A425063-F69D-4440-A3ED-0CA4EA26D9EB}" dt="2024-04-05T07:32:04.946" v="189"/>
          <ac:spMkLst>
            <pc:docMk/>
            <pc:sldMk cId="3482939867" sldId="1334"/>
            <ac:spMk id="15" creationId="{749FF07A-8241-6F61-8341-D4AB7AB28CDD}"/>
          </ac:spMkLst>
        </pc:spChg>
        <pc:spChg chg="mod">
          <ac:chgData name="Sidharth Prashar" userId="3af589ab-3cb8-495e-a027-2862cdc53387" providerId="ADAL" clId="{8A425063-F69D-4440-A3ED-0CA4EA26D9EB}" dt="2024-04-05T07:33:23.760" v="306" actId="403"/>
          <ac:spMkLst>
            <pc:docMk/>
            <pc:sldMk cId="3482939867" sldId="1334"/>
            <ac:spMk id="17" creationId="{0CF0852B-1F46-1D58-A3E2-8EF8FE1B9B84}"/>
          </ac:spMkLst>
        </pc:spChg>
        <pc:spChg chg="mod">
          <ac:chgData name="Sidharth Prashar" userId="3af589ab-3cb8-495e-a027-2862cdc53387" providerId="ADAL" clId="{8A425063-F69D-4440-A3ED-0CA4EA26D9EB}" dt="2024-04-05T07:32:04.946" v="189"/>
          <ac:spMkLst>
            <pc:docMk/>
            <pc:sldMk cId="3482939867" sldId="1334"/>
            <ac:spMk id="18" creationId="{225B7E5A-3400-691F-909C-308ACA2D82D0}"/>
          </ac:spMkLst>
        </pc:spChg>
        <pc:spChg chg="mod">
          <ac:chgData name="Sidharth Prashar" userId="3af589ab-3cb8-495e-a027-2862cdc53387" providerId="ADAL" clId="{8A425063-F69D-4440-A3ED-0CA4EA26D9EB}" dt="2024-04-05T07:35:47.459" v="526" actId="403"/>
          <ac:spMkLst>
            <pc:docMk/>
            <pc:sldMk cId="3482939867" sldId="1334"/>
            <ac:spMk id="20" creationId="{7DB96EBD-5235-908D-014A-2D0D55E70CE9}"/>
          </ac:spMkLst>
        </pc:spChg>
        <pc:spChg chg="mod">
          <ac:chgData name="Sidharth Prashar" userId="3af589ab-3cb8-495e-a027-2862cdc53387" providerId="ADAL" clId="{8A425063-F69D-4440-A3ED-0CA4EA26D9EB}" dt="2024-04-05T07:32:04.946" v="189"/>
          <ac:spMkLst>
            <pc:docMk/>
            <pc:sldMk cId="3482939867" sldId="1334"/>
            <ac:spMk id="21" creationId="{1A491028-08DA-9483-92B1-0CC3E0019B83}"/>
          </ac:spMkLst>
        </pc:spChg>
        <pc:spChg chg="add mod">
          <ac:chgData name="Sidharth Prashar" userId="3af589ab-3cb8-495e-a027-2862cdc53387" providerId="ADAL" clId="{8A425063-F69D-4440-A3ED-0CA4EA26D9EB}" dt="2024-04-05T07:37:06.148" v="598" actId="14100"/>
          <ac:spMkLst>
            <pc:docMk/>
            <pc:sldMk cId="3482939867" sldId="1334"/>
            <ac:spMk id="26" creationId="{8B2BFDAC-DF64-63F1-17EE-0662BC882D93}"/>
          </ac:spMkLst>
        </pc:spChg>
        <pc:spChg chg="add mod">
          <ac:chgData name="Sidharth Prashar" userId="3af589ab-3cb8-495e-a027-2862cdc53387" providerId="ADAL" clId="{8A425063-F69D-4440-A3ED-0CA4EA26D9EB}" dt="2024-04-05T07:36:55.105" v="596" actId="14100"/>
          <ac:spMkLst>
            <pc:docMk/>
            <pc:sldMk cId="3482939867" sldId="1334"/>
            <ac:spMk id="27" creationId="{FED86D1B-AC8E-D3A5-F373-6F07FFF44963}"/>
          </ac:spMkLst>
        </pc:spChg>
        <pc:spChg chg="add mod">
          <ac:chgData name="Sidharth Prashar" userId="3af589ab-3cb8-495e-a027-2862cdc53387" providerId="ADAL" clId="{8A425063-F69D-4440-A3ED-0CA4EA26D9EB}" dt="2024-04-05T07:37:54.243" v="601" actId="164"/>
          <ac:spMkLst>
            <pc:docMk/>
            <pc:sldMk cId="3482939867" sldId="1334"/>
            <ac:spMk id="29" creationId="{D10E3935-3F84-22CD-614B-6AB889234DE8}"/>
          </ac:spMkLst>
        </pc:spChg>
        <pc:spChg chg="add mod">
          <ac:chgData name="Sidharth Prashar" userId="3af589ab-3cb8-495e-a027-2862cdc53387" providerId="ADAL" clId="{8A425063-F69D-4440-A3ED-0CA4EA26D9EB}" dt="2024-04-05T07:42:00" v="680" actId="20577"/>
          <ac:spMkLst>
            <pc:docMk/>
            <pc:sldMk cId="3482939867" sldId="1334"/>
            <ac:spMk id="31" creationId="{1027E1F7-6665-E80D-8E12-1C9C4FEAD933}"/>
          </ac:spMkLst>
        </pc:spChg>
        <pc:spChg chg="mod">
          <ac:chgData name="Sidharth Prashar" userId="3af589ab-3cb8-495e-a027-2862cdc53387" providerId="ADAL" clId="{8A425063-F69D-4440-A3ED-0CA4EA26D9EB}" dt="2024-04-05T07:42:05.444" v="681"/>
          <ac:spMkLst>
            <pc:docMk/>
            <pc:sldMk cId="3482939867" sldId="1334"/>
            <ac:spMk id="34" creationId="{AF17CD00-9E35-5065-BB31-D4E0BF644F04}"/>
          </ac:spMkLst>
        </pc:spChg>
        <pc:spChg chg="add mod">
          <ac:chgData name="Sidharth Prashar" userId="3af589ab-3cb8-495e-a027-2862cdc53387" providerId="ADAL" clId="{8A425063-F69D-4440-A3ED-0CA4EA26D9EB}" dt="2024-04-05T07:44:11.628" v="757" actId="20577"/>
          <ac:spMkLst>
            <pc:docMk/>
            <pc:sldMk cId="3482939867" sldId="1334"/>
            <ac:spMk id="35" creationId="{465920B6-757D-3F36-8FD9-324A422B0A85}"/>
          </ac:spMkLst>
        </pc:spChg>
        <pc:spChg chg="mod">
          <ac:chgData name="Sidharth Prashar" userId="3af589ab-3cb8-495e-a027-2862cdc53387" providerId="ADAL" clId="{8A425063-F69D-4440-A3ED-0CA4EA26D9EB}" dt="2024-04-05T07:44:17.725" v="758"/>
          <ac:spMkLst>
            <pc:docMk/>
            <pc:sldMk cId="3482939867" sldId="1334"/>
            <ac:spMk id="38" creationId="{D14CCAC5-E449-273F-853E-36C4F2025875}"/>
          </ac:spMkLst>
        </pc:spChg>
        <pc:spChg chg="add mod">
          <ac:chgData name="Sidharth Prashar" userId="3af589ab-3cb8-495e-a027-2862cdc53387" providerId="ADAL" clId="{8A425063-F69D-4440-A3ED-0CA4EA26D9EB}" dt="2024-04-05T07:45:00.093" v="851" actId="20577"/>
          <ac:spMkLst>
            <pc:docMk/>
            <pc:sldMk cId="3482939867" sldId="1334"/>
            <ac:spMk id="39" creationId="{D9515AB3-B774-4AB0-AE57-AF3CF8FA1748}"/>
          </ac:spMkLst>
        </pc:spChg>
        <pc:grpChg chg="add mod">
          <ac:chgData name="Sidharth Prashar" userId="3af589ab-3cb8-495e-a027-2862cdc53387" providerId="ADAL" clId="{8A425063-F69D-4440-A3ED-0CA4EA26D9EB}" dt="2024-04-05T07:32:11.575" v="190" actId="1076"/>
          <ac:grpSpMkLst>
            <pc:docMk/>
            <pc:sldMk cId="3482939867" sldId="1334"/>
            <ac:grpSpMk id="13" creationId="{8712497A-7F3B-D2C4-C35F-AEBE074A87CC}"/>
          </ac:grpSpMkLst>
        </pc:grpChg>
        <pc:grpChg chg="add mod">
          <ac:chgData name="Sidharth Prashar" userId="3af589ab-3cb8-495e-a027-2862cdc53387" providerId="ADAL" clId="{8A425063-F69D-4440-A3ED-0CA4EA26D9EB}" dt="2024-04-05T07:32:11.575" v="190" actId="1076"/>
          <ac:grpSpMkLst>
            <pc:docMk/>
            <pc:sldMk cId="3482939867" sldId="1334"/>
            <ac:grpSpMk id="16" creationId="{B45886F4-3F08-B230-5EBB-2E27D7E58D61}"/>
          </ac:grpSpMkLst>
        </pc:grpChg>
        <pc:grpChg chg="add mod">
          <ac:chgData name="Sidharth Prashar" userId="3af589ab-3cb8-495e-a027-2862cdc53387" providerId="ADAL" clId="{8A425063-F69D-4440-A3ED-0CA4EA26D9EB}" dt="2024-04-05T07:32:11.575" v="190" actId="1076"/>
          <ac:grpSpMkLst>
            <pc:docMk/>
            <pc:sldMk cId="3482939867" sldId="1334"/>
            <ac:grpSpMk id="19" creationId="{ADE4904D-CAE7-47E5-4A1C-30FC74D11069}"/>
          </ac:grpSpMkLst>
        </pc:grpChg>
        <pc:grpChg chg="add mod">
          <ac:chgData name="Sidharth Prashar" userId="3af589ab-3cb8-495e-a027-2862cdc53387" providerId="ADAL" clId="{8A425063-F69D-4440-A3ED-0CA4EA26D9EB}" dt="2024-04-05T07:38:08.180" v="607" actId="1076"/>
          <ac:grpSpMkLst>
            <pc:docMk/>
            <pc:sldMk cId="3482939867" sldId="1334"/>
            <ac:grpSpMk id="30" creationId="{B659ECB6-02DD-A5ED-5242-09264D71AF56}"/>
          </ac:grpSpMkLst>
        </pc:grpChg>
        <pc:grpChg chg="add mod">
          <ac:chgData name="Sidharth Prashar" userId="3af589ab-3cb8-495e-a027-2862cdc53387" providerId="ADAL" clId="{8A425063-F69D-4440-A3ED-0CA4EA26D9EB}" dt="2024-04-05T07:42:10.741" v="682" actId="1076"/>
          <ac:grpSpMkLst>
            <pc:docMk/>
            <pc:sldMk cId="3482939867" sldId="1334"/>
            <ac:grpSpMk id="32" creationId="{26DC4E50-3D2D-F74A-0F57-9E19712E2CCD}"/>
          </ac:grpSpMkLst>
        </pc:grpChg>
        <pc:grpChg chg="add mod">
          <ac:chgData name="Sidharth Prashar" userId="3af589ab-3cb8-495e-a027-2862cdc53387" providerId="ADAL" clId="{8A425063-F69D-4440-A3ED-0CA4EA26D9EB}" dt="2024-04-05T07:44:24.796" v="759" actId="1076"/>
          <ac:grpSpMkLst>
            <pc:docMk/>
            <pc:sldMk cId="3482939867" sldId="1334"/>
            <ac:grpSpMk id="36" creationId="{D70444CF-F10A-9033-1851-7B780099ED99}"/>
          </ac:grpSpMkLst>
        </pc:grpChg>
        <pc:graphicFrameChg chg="add mod">
          <ac:chgData name="Sidharth Prashar" userId="3af589ab-3cb8-495e-a027-2862cdc53387" providerId="ADAL" clId="{8A425063-F69D-4440-A3ED-0CA4EA26D9EB}" dt="2024-04-05T07:38:04.009" v="606" actId="1076"/>
          <ac:graphicFrameMkLst>
            <pc:docMk/>
            <pc:sldMk cId="3482939867" sldId="1334"/>
            <ac:graphicFrameMk id="28" creationId="{47C4DA74-F8F7-4D59-27E7-E119F5D2F0E4}"/>
          </ac:graphicFrameMkLst>
        </pc:graphicFrameChg>
        <pc:graphicFrameChg chg="mod">
          <ac:chgData name="Sidharth Prashar" userId="3af589ab-3cb8-495e-a027-2862cdc53387" providerId="ADAL" clId="{8A425063-F69D-4440-A3ED-0CA4EA26D9EB}" dt="2024-04-05T07:42:05.444" v="681"/>
          <ac:graphicFrameMkLst>
            <pc:docMk/>
            <pc:sldMk cId="3482939867" sldId="1334"/>
            <ac:graphicFrameMk id="33" creationId="{989FEC6B-90B8-A610-69C1-E15936F619FC}"/>
          </ac:graphicFrameMkLst>
        </pc:graphicFrameChg>
        <pc:graphicFrameChg chg="mod">
          <ac:chgData name="Sidharth Prashar" userId="3af589ab-3cb8-495e-a027-2862cdc53387" providerId="ADAL" clId="{8A425063-F69D-4440-A3ED-0CA4EA26D9EB}" dt="2024-04-05T07:44:17.725" v="758"/>
          <ac:graphicFrameMkLst>
            <pc:docMk/>
            <pc:sldMk cId="3482939867" sldId="1334"/>
            <ac:graphicFrameMk id="37" creationId="{95259E36-A66E-AD84-B995-3B998A26D72B}"/>
          </ac:graphicFrameMkLst>
        </pc:graphicFrameChg>
        <pc:picChg chg="add mod">
          <ac:chgData name="Sidharth Prashar" userId="3af589ab-3cb8-495e-a027-2862cdc53387" providerId="ADAL" clId="{8A425063-F69D-4440-A3ED-0CA4EA26D9EB}" dt="2024-04-05T07:32:11.575" v="190" actId="1076"/>
          <ac:picMkLst>
            <pc:docMk/>
            <pc:sldMk cId="3482939867" sldId="1334"/>
            <ac:picMk id="12" creationId="{14E8C5B9-5736-F7A0-CD09-DF24A3B6E124}"/>
          </ac:picMkLst>
        </pc:picChg>
        <pc:picChg chg="add mod">
          <ac:chgData name="Sidharth Prashar" userId="3af589ab-3cb8-495e-a027-2862cdc53387" providerId="ADAL" clId="{8A425063-F69D-4440-A3ED-0CA4EA26D9EB}" dt="2024-04-05T07:32:11.575" v="190" actId="1076"/>
          <ac:picMkLst>
            <pc:docMk/>
            <pc:sldMk cId="3482939867" sldId="1334"/>
            <ac:picMk id="22" creationId="{D7833E7D-AB76-C0B3-9512-647E55A1AB9B}"/>
          </ac:picMkLst>
        </pc:picChg>
        <pc:picChg chg="add mod">
          <ac:chgData name="Sidharth Prashar" userId="3af589ab-3cb8-495e-a027-2862cdc53387" providerId="ADAL" clId="{8A425063-F69D-4440-A3ED-0CA4EA26D9EB}" dt="2024-04-05T07:32:11.575" v="190" actId="1076"/>
          <ac:picMkLst>
            <pc:docMk/>
            <pc:sldMk cId="3482939867" sldId="1334"/>
            <ac:picMk id="23" creationId="{D2E33A79-8796-6FCC-6141-DB882A42BA47}"/>
          </ac:picMkLst>
        </pc:picChg>
        <pc:picChg chg="add mod">
          <ac:chgData name="Sidharth Prashar" userId="3af589ab-3cb8-495e-a027-2862cdc53387" providerId="ADAL" clId="{8A425063-F69D-4440-A3ED-0CA4EA26D9EB}" dt="2024-04-05T07:32:11.575" v="190" actId="1076"/>
          <ac:picMkLst>
            <pc:docMk/>
            <pc:sldMk cId="3482939867" sldId="1334"/>
            <ac:picMk id="24" creationId="{034DFE60-C552-515D-2919-7AD8009D32E7}"/>
          </ac:picMkLst>
        </pc:picChg>
        <pc:picChg chg="add mod">
          <ac:chgData name="Sidharth Prashar" userId="3af589ab-3cb8-495e-a027-2862cdc53387" providerId="ADAL" clId="{8A425063-F69D-4440-A3ED-0CA4EA26D9EB}" dt="2024-04-05T07:32:11.575" v="190" actId="1076"/>
          <ac:picMkLst>
            <pc:docMk/>
            <pc:sldMk cId="3482939867" sldId="1334"/>
            <ac:picMk id="25" creationId="{BD453BF0-9DC2-C638-E76F-947CE84E4E5D}"/>
          </ac:picMkLst>
        </pc:picChg>
      </pc:sldChg>
      <pc:sldChg chg="addSp delSp modSp new mod">
        <pc:chgData name="Sidharth Prashar" userId="3af589ab-3cb8-495e-a027-2862cdc53387" providerId="ADAL" clId="{8A425063-F69D-4440-A3ED-0CA4EA26D9EB}" dt="2024-04-05T08:06:20.068" v="1138" actId="113"/>
        <pc:sldMkLst>
          <pc:docMk/>
          <pc:sldMk cId="218893116" sldId="1335"/>
        </pc:sldMkLst>
        <pc:spChg chg="mod">
          <ac:chgData name="Sidharth Prashar" userId="3af589ab-3cb8-495e-a027-2862cdc53387" providerId="ADAL" clId="{8A425063-F69D-4440-A3ED-0CA4EA26D9EB}" dt="2024-04-05T07:51:03.545" v="873" actId="20577"/>
          <ac:spMkLst>
            <pc:docMk/>
            <pc:sldMk cId="218893116" sldId="1335"/>
            <ac:spMk id="2" creationId="{2515A6B0-11AD-B8F8-AF52-0D6F45C55EC3}"/>
          </ac:spMkLst>
        </pc:spChg>
        <pc:spChg chg="del">
          <ac:chgData name="Sidharth Prashar" userId="3af589ab-3cb8-495e-a027-2862cdc53387" providerId="ADAL" clId="{8A425063-F69D-4440-A3ED-0CA4EA26D9EB}" dt="2024-04-05T07:50:43.834" v="855" actId="478"/>
          <ac:spMkLst>
            <pc:docMk/>
            <pc:sldMk cId="218893116" sldId="1335"/>
            <ac:spMk id="3" creationId="{5B64D897-D419-758C-F20B-309226D04AA7}"/>
          </ac:spMkLst>
        </pc:spChg>
        <pc:spChg chg="mod">
          <ac:chgData name="Sidharth Prashar" userId="3af589ab-3cb8-495e-a027-2862cdc53387" providerId="ADAL" clId="{8A425063-F69D-4440-A3ED-0CA4EA26D9EB}" dt="2024-04-05T07:50:45.356" v="856"/>
          <ac:spMkLst>
            <pc:docMk/>
            <pc:sldMk cId="218893116" sldId="1335"/>
            <ac:spMk id="5" creationId="{E8F8DDDB-E4BE-7354-6B3D-9F6C15E58216}"/>
          </ac:spMkLst>
        </pc:spChg>
        <pc:spChg chg="mod">
          <ac:chgData name="Sidharth Prashar" userId="3af589ab-3cb8-495e-a027-2862cdc53387" providerId="ADAL" clId="{8A425063-F69D-4440-A3ED-0CA4EA26D9EB}" dt="2024-04-05T07:50:45.356" v="856"/>
          <ac:spMkLst>
            <pc:docMk/>
            <pc:sldMk cId="218893116" sldId="1335"/>
            <ac:spMk id="6" creationId="{7C8B5E4D-B8A7-C2CD-DB6C-E9AD7ECB6BEB}"/>
          </ac:spMkLst>
        </pc:spChg>
        <pc:spChg chg="mod">
          <ac:chgData name="Sidharth Prashar" userId="3af589ab-3cb8-495e-a027-2862cdc53387" providerId="ADAL" clId="{8A425063-F69D-4440-A3ED-0CA4EA26D9EB}" dt="2024-04-05T07:50:45.356" v="856"/>
          <ac:spMkLst>
            <pc:docMk/>
            <pc:sldMk cId="218893116" sldId="1335"/>
            <ac:spMk id="7" creationId="{7339BDDD-4DD5-99B9-26DC-56CEA33BE297}"/>
          </ac:spMkLst>
        </pc:spChg>
        <pc:spChg chg="mod">
          <ac:chgData name="Sidharth Prashar" userId="3af589ab-3cb8-495e-a027-2862cdc53387" providerId="ADAL" clId="{8A425063-F69D-4440-A3ED-0CA4EA26D9EB}" dt="2024-04-05T07:50:45.356" v="856"/>
          <ac:spMkLst>
            <pc:docMk/>
            <pc:sldMk cId="218893116" sldId="1335"/>
            <ac:spMk id="8" creationId="{16B4D9B8-5494-7ECC-0BDD-B889E34937DE}"/>
          </ac:spMkLst>
        </pc:spChg>
        <pc:spChg chg="mod">
          <ac:chgData name="Sidharth Prashar" userId="3af589ab-3cb8-495e-a027-2862cdc53387" providerId="ADAL" clId="{8A425063-F69D-4440-A3ED-0CA4EA26D9EB}" dt="2024-04-05T07:50:45.356" v="856"/>
          <ac:spMkLst>
            <pc:docMk/>
            <pc:sldMk cId="218893116" sldId="1335"/>
            <ac:spMk id="9" creationId="{2CA832CA-4A13-2A6D-C076-A3BDB5DBEBE9}"/>
          </ac:spMkLst>
        </pc:spChg>
        <pc:spChg chg="add mod">
          <ac:chgData name="Sidharth Prashar" userId="3af589ab-3cb8-495e-a027-2862cdc53387" providerId="ADAL" clId="{8A425063-F69D-4440-A3ED-0CA4EA26D9EB}" dt="2024-04-05T07:52:03.878" v="1000" actId="113"/>
          <ac:spMkLst>
            <pc:docMk/>
            <pc:sldMk cId="218893116" sldId="1335"/>
            <ac:spMk id="10" creationId="{25625E08-F831-E9F5-3CFF-798D674815EE}"/>
          </ac:spMkLst>
        </pc:spChg>
        <pc:spChg chg="mod">
          <ac:chgData name="Sidharth Prashar" userId="3af589ab-3cb8-495e-a027-2862cdc53387" providerId="ADAL" clId="{8A425063-F69D-4440-A3ED-0CA4EA26D9EB}" dt="2024-04-05T07:50:45.356" v="856"/>
          <ac:spMkLst>
            <pc:docMk/>
            <pc:sldMk cId="218893116" sldId="1335"/>
            <ac:spMk id="12" creationId="{5E836291-44B1-6F7C-D350-66852C61D89F}"/>
          </ac:spMkLst>
        </pc:spChg>
        <pc:spChg chg="mod">
          <ac:chgData name="Sidharth Prashar" userId="3af589ab-3cb8-495e-a027-2862cdc53387" providerId="ADAL" clId="{8A425063-F69D-4440-A3ED-0CA4EA26D9EB}" dt="2024-04-05T07:50:45.356" v="856"/>
          <ac:spMkLst>
            <pc:docMk/>
            <pc:sldMk cId="218893116" sldId="1335"/>
            <ac:spMk id="13" creationId="{5470FEE0-AA75-5358-08D5-ECAC6903864D}"/>
          </ac:spMkLst>
        </pc:spChg>
        <pc:spChg chg="mod">
          <ac:chgData name="Sidharth Prashar" userId="3af589ab-3cb8-495e-a027-2862cdc53387" providerId="ADAL" clId="{8A425063-F69D-4440-A3ED-0CA4EA26D9EB}" dt="2024-04-05T07:50:45.356" v="856"/>
          <ac:spMkLst>
            <pc:docMk/>
            <pc:sldMk cId="218893116" sldId="1335"/>
            <ac:spMk id="14" creationId="{19E2B6F7-9534-9A03-3028-E4F30D3C5096}"/>
          </ac:spMkLst>
        </pc:spChg>
        <pc:spChg chg="mod">
          <ac:chgData name="Sidharth Prashar" userId="3af589ab-3cb8-495e-a027-2862cdc53387" providerId="ADAL" clId="{8A425063-F69D-4440-A3ED-0CA4EA26D9EB}" dt="2024-04-05T07:50:45.356" v="856"/>
          <ac:spMkLst>
            <pc:docMk/>
            <pc:sldMk cId="218893116" sldId="1335"/>
            <ac:spMk id="15" creationId="{C4CF014D-7C9D-3835-5397-CF179C76F10F}"/>
          </ac:spMkLst>
        </pc:spChg>
        <pc:spChg chg="mod">
          <ac:chgData name="Sidharth Prashar" userId="3af589ab-3cb8-495e-a027-2862cdc53387" providerId="ADAL" clId="{8A425063-F69D-4440-A3ED-0CA4EA26D9EB}" dt="2024-04-05T07:50:45.356" v="856"/>
          <ac:spMkLst>
            <pc:docMk/>
            <pc:sldMk cId="218893116" sldId="1335"/>
            <ac:spMk id="16" creationId="{16F41E9A-71DA-F684-DE40-C49E7E521B24}"/>
          </ac:spMkLst>
        </pc:spChg>
        <pc:spChg chg="add del mod">
          <ac:chgData name="Sidharth Prashar" userId="3af589ab-3cb8-495e-a027-2862cdc53387" providerId="ADAL" clId="{8A425063-F69D-4440-A3ED-0CA4EA26D9EB}" dt="2024-04-05T08:04:50.480" v="1016"/>
          <ac:spMkLst>
            <pc:docMk/>
            <pc:sldMk cId="218893116" sldId="1335"/>
            <ac:spMk id="17" creationId="{906F9EFD-4558-205E-E812-7C576BED0D85}"/>
          </ac:spMkLst>
        </pc:spChg>
        <pc:spChg chg="mod">
          <ac:chgData name="Sidharth Prashar" userId="3af589ab-3cb8-495e-a027-2862cdc53387" providerId="ADAL" clId="{8A425063-F69D-4440-A3ED-0CA4EA26D9EB}" dt="2024-04-05T07:50:45.356" v="856"/>
          <ac:spMkLst>
            <pc:docMk/>
            <pc:sldMk cId="218893116" sldId="1335"/>
            <ac:spMk id="19" creationId="{5BD5F53C-CAEA-A397-CC9B-20704890264D}"/>
          </ac:spMkLst>
        </pc:spChg>
        <pc:spChg chg="mod">
          <ac:chgData name="Sidharth Prashar" userId="3af589ab-3cb8-495e-a027-2862cdc53387" providerId="ADAL" clId="{8A425063-F69D-4440-A3ED-0CA4EA26D9EB}" dt="2024-04-05T07:50:45.356" v="856"/>
          <ac:spMkLst>
            <pc:docMk/>
            <pc:sldMk cId="218893116" sldId="1335"/>
            <ac:spMk id="20" creationId="{76FA0785-13AC-BF44-CCAB-7BB68ACDCF1C}"/>
          </ac:spMkLst>
        </pc:spChg>
        <pc:spChg chg="mod">
          <ac:chgData name="Sidharth Prashar" userId="3af589ab-3cb8-495e-a027-2862cdc53387" providerId="ADAL" clId="{8A425063-F69D-4440-A3ED-0CA4EA26D9EB}" dt="2024-04-05T07:50:45.356" v="856"/>
          <ac:spMkLst>
            <pc:docMk/>
            <pc:sldMk cId="218893116" sldId="1335"/>
            <ac:spMk id="21" creationId="{71920ABD-616F-E270-B9EC-CB53E3244E49}"/>
          </ac:spMkLst>
        </pc:spChg>
        <pc:spChg chg="mod">
          <ac:chgData name="Sidharth Prashar" userId="3af589ab-3cb8-495e-a027-2862cdc53387" providerId="ADAL" clId="{8A425063-F69D-4440-A3ED-0CA4EA26D9EB}" dt="2024-04-05T07:50:45.356" v="856"/>
          <ac:spMkLst>
            <pc:docMk/>
            <pc:sldMk cId="218893116" sldId="1335"/>
            <ac:spMk id="22" creationId="{3DED5538-B713-9EF4-1750-73FC2376B126}"/>
          </ac:spMkLst>
        </pc:spChg>
        <pc:spChg chg="mod">
          <ac:chgData name="Sidharth Prashar" userId="3af589ab-3cb8-495e-a027-2862cdc53387" providerId="ADAL" clId="{8A425063-F69D-4440-A3ED-0CA4EA26D9EB}" dt="2024-04-05T07:50:45.356" v="856"/>
          <ac:spMkLst>
            <pc:docMk/>
            <pc:sldMk cId="218893116" sldId="1335"/>
            <ac:spMk id="23" creationId="{CBE386CD-B697-EA1F-ED5D-5B8F703E5B9F}"/>
          </ac:spMkLst>
        </pc:spChg>
        <pc:spChg chg="add mod">
          <ac:chgData name="Sidharth Prashar" userId="3af589ab-3cb8-495e-a027-2862cdc53387" providerId="ADAL" clId="{8A425063-F69D-4440-A3ED-0CA4EA26D9EB}" dt="2024-04-05T08:05:49.842" v="1095" actId="113"/>
          <ac:spMkLst>
            <pc:docMk/>
            <pc:sldMk cId="218893116" sldId="1335"/>
            <ac:spMk id="24" creationId="{D39BDDFB-21E4-BE48-FE92-FDE168AA82E8}"/>
          </ac:spMkLst>
        </pc:spChg>
        <pc:spChg chg="mod">
          <ac:chgData name="Sidharth Prashar" userId="3af589ab-3cb8-495e-a027-2862cdc53387" providerId="ADAL" clId="{8A425063-F69D-4440-A3ED-0CA4EA26D9EB}" dt="2024-04-05T07:50:45.356" v="856"/>
          <ac:spMkLst>
            <pc:docMk/>
            <pc:sldMk cId="218893116" sldId="1335"/>
            <ac:spMk id="26" creationId="{9269A7B5-24FD-9386-3451-C913E4A5A452}"/>
          </ac:spMkLst>
        </pc:spChg>
        <pc:spChg chg="mod">
          <ac:chgData name="Sidharth Prashar" userId="3af589ab-3cb8-495e-a027-2862cdc53387" providerId="ADAL" clId="{8A425063-F69D-4440-A3ED-0CA4EA26D9EB}" dt="2024-04-05T07:50:45.356" v="856"/>
          <ac:spMkLst>
            <pc:docMk/>
            <pc:sldMk cId="218893116" sldId="1335"/>
            <ac:spMk id="27" creationId="{F08184A9-FC47-833C-D710-7F161A152DC4}"/>
          </ac:spMkLst>
        </pc:spChg>
        <pc:spChg chg="mod">
          <ac:chgData name="Sidharth Prashar" userId="3af589ab-3cb8-495e-a027-2862cdc53387" providerId="ADAL" clId="{8A425063-F69D-4440-A3ED-0CA4EA26D9EB}" dt="2024-04-05T07:50:45.356" v="856"/>
          <ac:spMkLst>
            <pc:docMk/>
            <pc:sldMk cId="218893116" sldId="1335"/>
            <ac:spMk id="28" creationId="{940D383C-92FB-09F5-1AC7-6F924F2A8820}"/>
          </ac:spMkLst>
        </pc:spChg>
        <pc:spChg chg="mod">
          <ac:chgData name="Sidharth Prashar" userId="3af589ab-3cb8-495e-a027-2862cdc53387" providerId="ADAL" clId="{8A425063-F69D-4440-A3ED-0CA4EA26D9EB}" dt="2024-04-05T07:50:45.356" v="856"/>
          <ac:spMkLst>
            <pc:docMk/>
            <pc:sldMk cId="218893116" sldId="1335"/>
            <ac:spMk id="29" creationId="{BB11DEDA-B17B-B259-3211-3B60D89EDC13}"/>
          </ac:spMkLst>
        </pc:spChg>
        <pc:spChg chg="mod">
          <ac:chgData name="Sidharth Prashar" userId="3af589ab-3cb8-495e-a027-2862cdc53387" providerId="ADAL" clId="{8A425063-F69D-4440-A3ED-0CA4EA26D9EB}" dt="2024-04-05T07:50:45.356" v="856"/>
          <ac:spMkLst>
            <pc:docMk/>
            <pc:sldMk cId="218893116" sldId="1335"/>
            <ac:spMk id="30" creationId="{7327583E-E9E5-A032-E38C-44E541477620}"/>
          </ac:spMkLst>
        </pc:spChg>
        <pc:spChg chg="add mod">
          <ac:chgData name="Sidharth Prashar" userId="3af589ab-3cb8-495e-a027-2862cdc53387" providerId="ADAL" clId="{8A425063-F69D-4440-A3ED-0CA4EA26D9EB}" dt="2024-04-05T07:51:36.405" v="955" actId="113"/>
          <ac:spMkLst>
            <pc:docMk/>
            <pc:sldMk cId="218893116" sldId="1335"/>
            <ac:spMk id="31" creationId="{1392A920-E284-99EF-ED9A-AFD79A3A3939}"/>
          </ac:spMkLst>
        </pc:spChg>
        <pc:spChg chg="mod">
          <ac:chgData name="Sidharth Prashar" userId="3af589ab-3cb8-495e-a027-2862cdc53387" providerId="ADAL" clId="{8A425063-F69D-4440-A3ED-0CA4EA26D9EB}" dt="2024-04-05T07:50:45.356" v="856"/>
          <ac:spMkLst>
            <pc:docMk/>
            <pc:sldMk cId="218893116" sldId="1335"/>
            <ac:spMk id="33" creationId="{F4C77DCA-EFAD-0FFF-83A5-9BEC3F2138D2}"/>
          </ac:spMkLst>
        </pc:spChg>
        <pc:spChg chg="mod">
          <ac:chgData name="Sidharth Prashar" userId="3af589ab-3cb8-495e-a027-2862cdc53387" providerId="ADAL" clId="{8A425063-F69D-4440-A3ED-0CA4EA26D9EB}" dt="2024-04-05T07:50:45.356" v="856"/>
          <ac:spMkLst>
            <pc:docMk/>
            <pc:sldMk cId="218893116" sldId="1335"/>
            <ac:spMk id="34" creationId="{B8EC09F6-7BE4-3F14-3742-014792D75EA3}"/>
          </ac:spMkLst>
        </pc:spChg>
        <pc:spChg chg="mod">
          <ac:chgData name="Sidharth Prashar" userId="3af589ab-3cb8-495e-a027-2862cdc53387" providerId="ADAL" clId="{8A425063-F69D-4440-A3ED-0CA4EA26D9EB}" dt="2024-04-05T07:50:45.356" v="856"/>
          <ac:spMkLst>
            <pc:docMk/>
            <pc:sldMk cId="218893116" sldId="1335"/>
            <ac:spMk id="35" creationId="{096CC60C-8C75-14EC-FD98-D987E37F8811}"/>
          </ac:spMkLst>
        </pc:spChg>
        <pc:spChg chg="mod">
          <ac:chgData name="Sidharth Prashar" userId="3af589ab-3cb8-495e-a027-2862cdc53387" providerId="ADAL" clId="{8A425063-F69D-4440-A3ED-0CA4EA26D9EB}" dt="2024-04-05T07:50:45.356" v="856"/>
          <ac:spMkLst>
            <pc:docMk/>
            <pc:sldMk cId="218893116" sldId="1335"/>
            <ac:spMk id="36" creationId="{82E4EF9C-8F84-626A-C512-936FFCB70AA0}"/>
          </ac:spMkLst>
        </pc:spChg>
        <pc:spChg chg="mod">
          <ac:chgData name="Sidharth Prashar" userId="3af589ab-3cb8-495e-a027-2862cdc53387" providerId="ADAL" clId="{8A425063-F69D-4440-A3ED-0CA4EA26D9EB}" dt="2024-04-05T07:50:45.356" v="856"/>
          <ac:spMkLst>
            <pc:docMk/>
            <pc:sldMk cId="218893116" sldId="1335"/>
            <ac:spMk id="37" creationId="{76F917D8-065B-F72E-24C6-ABAC08CFCFF6}"/>
          </ac:spMkLst>
        </pc:spChg>
        <pc:spChg chg="add mod">
          <ac:chgData name="Sidharth Prashar" userId="3af589ab-3cb8-495e-a027-2862cdc53387" providerId="ADAL" clId="{8A425063-F69D-4440-A3ED-0CA4EA26D9EB}" dt="2024-04-05T08:06:20.068" v="1138" actId="113"/>
          <ac:spMkLst>
            <pc:docMk/>
            <pc:sldMk cId="218893116" sldId="1335"/>
            <ac:spMk id="38" creationId="{6E608BB5-D047-2069-CEFA-DDDA282EE2EC}"/>
          </ac:spMkLst>
        </pc:spChg>
        <pc:spChg chg="add mod">
          <ac:chgData name="Sidharth Prashar" userId="3af589ab-3cb8-495e-a027-2862cdc53387" providerId="ADAL" clId="{8A425063-F69D-4440-A3ED-0CA4EA26D9EB}" dt="2024-04-05T07:50:45.356" v="856"/>
          <ac:spMkLst>
            <pc:docMk/>
            <pc:sldMk cId="218893116" sldId="1335"/>
            <ac:spMk id="39" creationId="{A42D2DC3-9E34-715F-239E-19164B8A8971}"/>
          </ac:spMkLst>
        </pc:spChg>
        <pc:spChg chg="add mod">
          <ac:chgData name="Sidharth Prashar" userId="3af589ab-3cb8-495e-a027-2862cdc53387" providerId="ADAL" clId="{8A425063-F69D-4440-A3ED-0CA4EA26D9EB}" dt="2024-04-05T07:50:45.356" v="856"/>
          <ac:spMkLst>
            <pc:docMk/>
            <pc:sldMk cId="218893116" sldId="1335"/>
            <ac:spMk id="40" creationId="{4CA72FAB-947D-D805-F969-81CAC1F78C27}"/>
          </ac:spMkLst>
        </pc:spChg>
        <pc:spChg chg="add mod">
          <ac:chgData name="Sidharth Prashar" userId="3af589ab-3cb8-495e-a027-2862cdc53387" providerId="ADAL" clId="{8A425063-F69D-4440-A3ED-0CA4EA26D9EB}" dt="2024-04-05T07:50:45.356" v="856"/>
          <ac:spMkLst>
            <pc:docMk/>
            <pc:sldMk cId="218893116" sldId="1335"/>
            <ac:spMk id="41" creationId="{0572D1E6-58EE-60AF-5488-934A51AA91D6}"/>
          </ac:spMkLst>
        </pc:spChg>
        <pc:spChg chg="add mod">
          <ac:chgData name="Sidharth Prashar" userId="3af589ab-3cb8-495e-a027-2862cdc53387" providerId="ADAL" clId="{8A425063-F69D-4440-A3ED-0CA4EA26D9EB}" dt="2024-04-05T07:50:45.356" v="856"/>
          <ac:spMkLst>
            <pc:docMk/>
            <pc:sldMk cId="218893116" sldId="1335"/>
            <ac:spMk id="42" creationId="{89BFF82A-C6C9-C78A-DC9C-B521D8A409A0}"/>
          </ac:spMkLst>
        </pc:spChg>
        <pc:spChg chg="add mod">
          <ac:chgData name="Sidharth Prashar" userId="3af589ab-3cb8-495e-a027-2862cdc53387" providerId="ADAL" clId="{8A425063-F69D-4440-A3ED-0CA4EA26D9EB}" dt="2024-04-05T07:50:45.356" v="856"/>
          <ac:spMkLst>
            <pc:docMk/>
            <pc:sldMk cId="218893116" sldId="1335"/>
            <ac:spMk id="43" creationId="{42577242-48E7-F637-CC6B-4398EAA699EC}"/>
          </ac:spMkLst>
        </pc:spChg>
        <pc:spChg chg="add mod">
          <ac:chgData name="Sidharth Prashar" userId="3af589ab-3cb8-495e-a027-2862cdc53387" providerId="ADAL" clId="{8A425063-F69D-4440-A3ED-0CA4EA26D9EB}" dt="2024-04-05T07:50:45.356" v="856"/>
          <ac:spMkLst>
            <pc:docMk/>
            <pc:sldMk cId="218893116" sldId="1335"/>
            <ac:spMk id="44" creationId="{38BA8773-749E-DD27-396B-A356EAA52D11}"/>
          </ac:spMkLst>
        </pc:spChg>
        <pc:spChg chg="add mod">
          <ac:chgData name="Sidharth Prashar" userId="3af589ab-3cb8-495e-a027-2862cdc53387" providerId="ADAL" clId="{8A425063-F69D-4440-A3ED-0CA4EA26D9EB}" dt="2024-04-05T07:50:45.356" v="856"/>
          <ac:spMkLst>
            <pc:docMk/>
            <pc:sldMk cId="218893116" sldId="1335"/>
            <ac:spMk id="45" creationId="{249D5342-F612-BABD-F119-39F49F685957}"/>
          </ac:spMkLst>
        </pc:spChg>
        <pc:spChg chg="add mod">
          <ac:chgData name="Sidharth Prashar" userId="3af589ab-3cb8-495e-a027-2862cdc53387" providerId="ADAL" clId="{8A425063-F69D-4440-A3ED-0CA4EA26D9EB}" dt="2024-04-05T07:50:45.356" v="856"/>
          <ac:spMkLst>
            <pc:docMk/>
            <pc:sldMk cId="218893116" sldId="1335"/>
            <ac:spMk id="46" creationId="{841D2531-8222-3EED-514B-30F38546D1D7}"/>
          </ac:spMkLst>
        </pc:spChg>
        <pc:spChg chg="add mod">
          <ac:chgData name="Sidharth Prashar" userId="3af589ab-3cb8-495e-a027-2862cdc53387" providerId="ADAL" clId="{8A425063-F69D-4440-A3ED-0CA4EA26D9EB}" dt="2024-04-05T07:50:45.356" v="856"/>
          <ac:spMkLst>
            <pc:docMk/>
            <pc:sldMk cId="218893116" sldId="1335"/>
            <ac:spMk id="47" creationId="{A46B1B1D-B218-43C6-AFA4-E79210308719}"/>
          </ac:spMkLst>
        </pc:spChg>
        <pc:spChg chg="add mod">
          <ac:chgData name="Sidharth Prashar" userId="3af589ab-3cb8-495e-a027-2862cdc53387" providerId="ADAL" clId="{8A425063-F69D-4440-A3ED-0CA4EA26D9EB}" dt="2024-04-05T07:50:45.356" v="856"/>
          <ac:spMkLst>
            <pc:docMk/>
            <pc:sldMk cId="218893116" sldId="1335"/>
            <ac:spMk id="48" creationId="{6F20FFD6-43B1-8C1B-95E1-645C84C0DCCF}"/>
          </ac:spMkLst>
        </pc:spChg>
        <pc:spChg chg="add mod">
          <ac:chgData name="Sidharth Prashar" userId="3af589ab-3cb8-495e-a027-2862cdc53387" providerId="ADAL" clId="{8A425063-F69D-4440-A3ED-0CA4EA26D9EB}" dt="2024-04-05T07:50:45.356" v="856"/>
          <ac:spMkLst>
            <pc:docMk/>
            <pc:sldMk cId="218893116" sldId="1335"/>
            <ac:spMk id="49" creationId="{58C795FE-A4EC-4E6F-79D7-952434D6E7D7}"/>
          </ac:spMkLst>
        </pc:spChg>
        <pc:spChg chg="add mod">
          <ac:chgData name="Sidharth Prashar" userId="3af589ab-3cb8-495e-a027-2862cdc53387" providerId="ADAL" clId="{8A425063-F69D-4440-A3ED-0CA4EA26D9EB}" dt="2024-04-05T07:50:45.356" v="856"/>
          <ac:spMkLst>
            <pc:docMk/>
            <pc:sldMk cId="218893116" sldId="1335"/>
            <ac:spMk id="50" creationId="{E9CDA293-E71D-2516-C280-5D601AC33EBB}"/>
          </ac:spMkLst>
        </pc:spChg>
        <pc:spChg chg="mod">
          <ac:chgData name="Sidharth Prashar" userId="3af589ab-3cb8-495e-a027-2862cdc53387" providerId="ADAL" clId="{8A425063-F69D-4440-A3ED-0CA4EA26D9EB}" dt="2024-04-05T07:50:45.356" v="856"/>
          <ac:spMkLst>
            <pc:docMk/>
            <pc:sldMk cId="218893116" sldId="1335"/>
            <ac:spMk id="52" creationId="{ADABABF0-CAC5-3E0F-0A37-83CE2AA2FF18}"/>
          </ac:spMkLst>
        </pc:spChg>
        <pc:spChg chg="mod">
          <ac:chgData name="Sidharth Prashar" userId="3af589ab-3cb8-495e-a027-2862cdc53387" providerId="ADAL" clId="{8A425063-F69D-4440-A3ED-0CA4EA26D9EB}" dt="2024-04-05T07:50:45.356" v="856"/>
          <ac:spMkLst>
            <pc:docMk/>
            <pc:sldMk cId="218893116" sldId="1335"/>
            <ac:spMk id="53" creationId="{8F359728-386C-B3EC-A8C6-FACF48E6AC3E}"/>
          </ac:spMkLst>
        </pc:spChg>
        <pc:spChg chg="mod">
          <ac:chgData name="Sidharth Prashar" userId="3af589ab-3cb8-495e-a027-2862cdc53387" providerId="ADAL" clId="{8A425063-F69D-4440-A3ED-0CA4EA26D9EB}" dt="2024-04-05T07:50:45.356" v="856"/>
          <ac:spMkLst>
            <pc:docMk/>
            <pc:sldMk cId="218893116" sldId="1335"/>
            <ac:spMk id="54" creationId="{E5545C25-6728-1E7C-C384-0669BCD75725}"/>
          </ac:spMkLst>
        </pc:spChg>
        <pc:spChg chg="mod">
          <ac:chgData name="Sidharth Prashar" userId="3af589ab-3cb8-495e-a027-2862cdc53387" providerId="ADAL" clId="{8A425063-F69D-4440-A3ED-0CA4EA26D9EB}" dt="2024-04-05T07:50:45.356" v="856"/>
          <ac:spMkLst>
            <pc:docMk/>
            <pc:sldMk cId="218893116" sldId="1335"/>
            <ac:spMk id="55" creationId="{6D752F74-99C5-B45E-ED46-8ADD932260C8}"/>
          </ac:spMkLst>
        </pc:spChg>
        <pc:spChg chg="mod">
          <ac:chgData name="Sidharth Prashar" userId="3af589ab-3cb8-495e-a027-2862cdc53387" providerId="ADAL" clId="{8A425063-F69D-4440-A3ED-0CA4EA26D9EB}" dt="2024-04-05T07:50:45.356" v="856"/>
          <ac:spMkLst>
            <pc:docMk/>
            <pc:sldMk cId="218893116" sldId="1335"/>
            <ac:spMk id="57" creationId="{AB11E4A1-3A71-8FF7-7D4D-9A888A3DA80C}"/>
          </ac:spMkLst>
        </pc:spChg>
        <pc:spChg chg="mod">
          <ac:chgData name="Sidharth Prashar" userId="3af589ab-3cb8-495e-a027-2862cdc53387" providerId="ADAL" clId="{8A425063-F69D-4440-A3ED-0CA4EA26D9EB}" dt="2024-04-05T07:50:45.356" v="856"/>
          <ac:spMkLst>
            <pc:docMk/>
            <pc:sldMk cId="218893116" sldId="1335"/>
            <ac:spMk id="58" creationId="{238971C4-A719-BE10-07DC-527DA9FDB6AF}"/>
          </ac:spMkLst>
        </pc:spChg>
        <pc:spChg chg="mod">
          <ac:chgData name="Sidharth Prashar" userId="3af589ab-3cb8-495e-a027-2862cdc53387" providerId="ADAL" clId="{8A425063-F69D-4440-A3ED-0CA4EA26D9EB}" dt="2024-04-05T07:50:45.356" v="856"/>
          <ac:spMkLst>
            <pc:docMk/>
            <pc:sldMk cId="218893116" sldId="1335"/>
            <ac:spMk id="59" creationId="{7F8FB0F0-9A3C-3127-CFD9-60A572B3FD54}"/>
          </ac:spMkLst>
        </pc:spChg>
        <pc:spChg chg="mod">
          <ac:chgData name="Sidharth Prashar" userId="3af589ab-3cb8-495e-a027-2862cdc53387" providerId="ADAL" clId="{8A425063-F69D-4440-A3ED-0CA4EA26D9EB}" dt="2024-04-05T07:50:45.356" v="856"/>
          <ac:spMkLst>
            <pc:docMk/>
            <pc:sldMk cId="218893116" sldId="1335"/>
            <ac:spMk id="60" creationId="{DF010E2F-623D-9DE9-0649-18550788BA2A}"/>
          </ac:spMkLst>
        </pc:spChg>
        <pc:spChg chg="mod">
          <ac:chgData name="Sidharth Prashar" userId="3af589ab-3cb8-495e-a027-2862cdc53387" providerId="ADAL" clId="{8A425063-F69D-4440-A3ED-0CA4EA26D9EB}" dt="2024-04-05T07:50:45.356" v="856"/>
          <ac:spMkLst>
            <pc:docMk/>
            <pc:sldMk cId="218893116" sldId="1335"/>
            <ac:spMk id="61" creationId="{93CB3538-B269-1587-980C-87CB243B203A}"/>
          </ac:spMkLst>
        </pc:spChg>
        <pc:spChg chg="mod">
          <ac:chgData name="Sidharth Prashar" userId="3af589ab-3cb8-495e-a027-2862cdc53387" providerId="ADAL" clId="{8A425063-F69D-4440-A3ED-0CA4EA26D9EB}" dt="2024-04-05T07:50:45.356" v="856"/>
          <ac:spMkLst>
            <pc:docMk/>
            <pc:sldMk cId="218893116" sldId="1335"/>
            <ac:spMk id="63" creationId="{87A673AF-0452-F926-E674-335E42011849}"/>
          </ac:spMkLst>
        </pc:spChg>
        <pc:spChg chg="mod">
          <ac:chgData name="Sidharth Prashar" userId="3af589ab-3cb8-495e-a027-2862cdc53387" providerId="ADAL" clId="{8A425063-F69D-4440-A3ED-0CA4EA26D9EB}" dt="2024-04-05T07:50:45.356" v="856"/>
          <ac:spMkLst>
            <pc:docMk/>
            <pc:sldMk cId="218893116" sldId="1335"/>
            <ac:spMk id="64" creationId="{37E4B582-A6F5-C440-1D3E-CE53FE30795E}"/>
          </ac:spMkLst>
        </pc:spChg>
        <pc:spChg chg="mod">
          <ac:chgData name="Sidharth Prashar" userId="3af589ab-3cb8-495e-a027-2862cdc53387" providerId="ADAL" clId="{8A425063-F69D-4440-A3ED-0CA4EA26D9EB}" dt="2024-04-05T07:50:45.356" v="856"/>
          <ac:spMkLst>
            <pc:docMk/>
            <pc:sldMk cId="218893116" sldId="1335"/>
            <ac:spMk id="65" creationId="{B8AB1DB2-77D7-FA0C-34D1-EFE04393B721}"/>
          </ac:spMkLst>
        </pc:spChg>
        <pc:spChg chg="mod">
          <ac:chgData name="Sidharth Prashar" userId="3af589ab-3cb8-495e-a027-2862cdc53387" providerId="ADAL" clId="{8A425063-F69D-4440-A3ED-0CA4EA26D9EB}" dt="2024-04-05T07:50:45.356" v="856"/>
          <ac:spMkLst>
            <pc:docMk/>
            <pc:sldMk cId="218893116" sldId="1335"/>
            <ac:spMk id="66" creationId="{95F042F9-FBF0-D993-5227-9F4B82DCFF71}"/>
          </ac:spMkLst>
        </pc:spChg>
        <pc:spChg chg="mod">
          <ac:chgData name="Sidharth Prashar" userId="3af589ab-3cb8-495e-a027-2862cdc53387" providerId="ADAL" clId="{8A425063-F69D-4440-A3ED-0CA4EA26D9EB}" dt="2024-04-05T07:50:45.356" v="856"/>
          <ac:spMkLst>
            <pc:docMk/>
            <pc:sldMk cId="218893116" sldId="1335"/>
            <ac:spMk id="67" creationId="{C3E742E6-7A0C-C7E5-5197-C55132162F3C}"/>
          </ac:spMkLst>
        </pc:spChg>
        <pc:spChg chg="mod">
          <ac:chgData name="Sidharth Prashar" userId="3af589ab-3cb8-495e-a027-2862cdc53387" providerId="ADAL" clId="{8A425063-F69D-4440-A3ED-0CA4EA26D9EB}" dt="2024-04-05T07:50:45.356" v="856"/>
          <ac:spMkLst>
            <pc:docMk/>
            <pc:sldMk cId="218893116" sldId="1335"/>
            <ac:spMk id="68" creationId="{AC487169-97EB-D838-9D9E-239F98C75DFD}"/>
          </ac:spMkLst>
        </pc:spChg>
        <pc:spChg chg="mod">
          <ac:chgData name="Sidharth Prashar" userId="3af589ab-3cb8-495e-a027-2862cdc53387" providerId="ADAL" clId="{8A425063-F69D-4440-A3ED-0CA4EA26D9EB}" dt="2024-04-05T07:50:45.356" v="856"/>
          <ac:spMkLst>
            <pc:docMk/>
            <pc:sldMk cId="218893116" sldId="1335"/>
            <ac:spMk id="69" creationId="{D014F6DE-DFCF-924F-CB6E-24A7356C5A94}"/>
          </ac:spMkLst>
        </pc:spChg>
        <pc:spChg chg="mod">
          <ac:chgData name="Sidharth Prashar" userId="3af589ab-3cb8-495e-a027-2862cdc53387" providerId="ADAL" clId="{8A425063-F69D-4440-A3ED-0CA4EA26D9EB}" dt="2024-04-05T07:50:45.356" v="856"/>
          <ac:spMkLst>
            <pc:docMk/>
            <pc:sldMk cId="218893116" sldId="1335"/>
            <ac:spMk id="70" creationId="{6286FB61-7A5D-E5F7-1127-8A69B2B64C78}"/>
          </ac:spMkLst>
        </pc:spChg>
        <pc:spChg chg="mod">
          <ac:chgData name="Sidharth Prashar" userId="3af589ab-3cb8-495e-a027-2862cdc53387" providerId="ADAL" clId="{8A425063-F69D-4440-A3ED-0CA4EA26D9EB}" dt="2024-04-05T07:50:45.356" v="856"/>
          <ac:spMkLst>
            <pc:docMk/>
            <pc:sldMk cId="218893116" sldId="1335"/>
            <ac:spMk id="72" creationId="{FDD4E53E-D42A-2A3D-274B-06D026B38200}"/>
          </ac:spMkLst>
        </pc:spChg>
        <pc:spChg chg="mod">
          <ac:chgData name="Sidharth Prashar" userId="3af589ab-3cb8-495e-a027-2862cdc53387" providerId="ADAL" clId="{8A425063-F69D-4440-A3ED-0CA4EA26D9EB}" dt="2024-04-05T07:50:45.356" v="856"/>
          <ac:spMkLst>
            <pc:docMk/>
            <pc:sldMk cId="218893116" sldId="1335"/>
            <ac:spMk id="73" creationId="{B5FECFA7-C3D7-3013-FBDB-853F81E0D796}"/>
          </ac:spMkLst>
        </pc:spChg>
        <pc:spChg chg="add mod">
          <ac:chgData name="Sidharth Prashar" userId="3af589ab-3cb8-495e-a027-2862cdc53387" providerId="ADAL" clId="{8A425063-F69D-4440-A3ED-0CA4EA26D9EB}" dt="2024-04-05T07:50:45.356" v="856"/>
          <ac:spMkLst>
            <pc:docMk/>
            <pc:sldMk cId="218893116" sldId="1335"/>
            <ac:spMk id="74" creationId="{0E674A38-DD4A-EA3E-63EA-F785D50396CE}"/>
          </ac:spMkLst>
        </pc:spChg>
        <pc:spChg chg="mod">
          <ac:chgData name="Sidharth Prashar" userId="3af589ab-3cb8-495e-a027-2862cdc53387" providerId="ADAL" clId="{8A425063-F69D-4440-A3ED-0CA4EA26D9EB}" dt="2024-04-05T07:50:52.349" v="857"/>
          <ac:spMkLst>
            <pc:docMk/>
            <pc:sldMk cId="218893116" sldId="1335"/>
            <ac:spMk id="76" creationId="{535F8DFB-4BA0-D006-12B8-67EF579C1219}"/>
          </ac:spMkLst>
        </pc:spChg>
        <pc:spChg chg="mod">
          <ac:chgData name="Sidharth Prashar" userId="3af589ab-3cb8-495e-a027-2862cdc53387" providerId="ADAL" clId="{8A425063-F69D-4440-A3ED-0CA4EA26D9EB}" dt="2024-04-05T07:50:52.349" v="857"/>
          <ac:spMkLst>
            <pc:docMk/>
            <pc:sldMk cId="218893116" sldId="1335"/>
            <ac:spMk id="77" creationId="{DCDBA966-6085-C02E-91CA-877639DB5276}"/>
          </ac:spMkLst>
        </pc:spChg>
        <pc:spChg chg="mod">
          <ac:chgData name="Sidharth Prashar" userId="3af589ab-3cb8-495e-a027-2862cdc53387" providerId="ADAL" clId="{8A425063-F69D-4440-A3ED-0CA4EA26D9EB}" dt="2024-04-05T07:50:52.349" v="857"/>
          <ac:spMkLst>
            <pc:docMk/>
            <pc:sldMk cId="218893116" sldId="1335"/>
            <ac:spMk id="78" creationId="{72F5235D-CE6B-562D-1BDD-52FA0C8F7FFC}"/>
          </ac:spMkLst>
        </pc:spChg>
        <pc:spChg chg="mod">
          <ac:chgData name="Sidharth Prashar" userId="3af589ab-3cb8-495e-a027-2862cdc53387" providerId="ADAL" clId="{8A425063-F69D-4440-A3ED-0CA4EA26D9EB}" dt="2024-04-05T07:50:52.349" v="857"/>
          <ac:spMkLst>
            <pc:docMk/>
            <pc:sldMk cId="218893116" sldId="1335"/>
            <ac:spMk id="79" creationId="{27EA8782-D98C-FCA5-C74A-F72087461C51}"/>
          </ac:spMkLst>
        </pc:spChg>
        <pc:spChg chg="mod">
          <ac:chgData name="Sidharth Prashar" userId="3af589ab-3cb8-495e-a027-2862cdc53387" providerId="ADAL" clId="{8A425063-F69D-4440-A3ED-0CA4EA26D9EB}" dt="2024-04-05T07:50:52.349" v="857"/>
          <ac:spMkLst>
            <pc:docMk/>
            <pc:sldMk cId="218893116" sldId="1335"/>
            <ac:spMk id="80" creationId="{6E3A3137-A8A0-D904-7CCA-2E521FEDB550}"/>
          </ac:spMkLst>
        </pc:spChg>
        <pc:spChg chg="add mod">
          <ac:chgData name="Sidharth Prashar" userId="3af589ab-3cb8-495e-a027-2862cdc53387" providerId="ADAL" clId="{8A425063-F69D-4440-A3ED-0CA4EA26D9EB}" dt="2024-04-05T08:05:24.233" v="1053" actId="1076"/>
          <ac:spMkLst>
            <pc:docMk/>
            <pc:sldMk cId="218893116" sldId="1335"/>
            <ac:spMk id="81" creationId="{48BBBD2A-7CC9-93DA-73DA-F49E9277B6E1}"/>
          </ac:spMkLst>
        </pc:spChg>
        <pc:grpChg chg="add mod">
          <ac:chgData name="Sidharth Prashar" userId="3af589ab-3cb8-495e-a027-2862cdc53387" providerId="ADAL" clId="{8A425063-F69D-4440-A3ED-0CA4EA26D9EB}" dt="2024-04-05T07:50:45.356" v="856"/>
          <ac:grpSpMkLst>
            <pc:docMk/>
            <pc:sldMk cId="218893116" sldId="1335"/>
            <ac:grpSpMk id="4" creationId="{1A7F147C-4CC0-4B0A-91C8-875035EA824B}"/>
          </ac:grpSpMkLst>
        </pc:grpChg>
        <pc:grpChg chg="add mod">
          <ac:chgData name="Sidharth Prashar" userId="3af589ab-3cb8-495e-a027-2862cdc53387" providerId="ADAL" clId="{8A425063-F69D-4440-A3ED-0CA4EA26D9EB}" dt="2024-04-05T07:50:45.356" v="856"/>
          <ac:grpSpMkLst>
            <pc:docMk/>
            <pc:sldMk cId="218893116" sldId="1335"/>
            <ac:grpSpMk id="11" creationId="{29B0F720-C2E2-FFCC-F2AC-8F4BDA0C9174}"/>
          </ac:grpSpMkLst>
        </pc:grpChg>
        <pc:grpChg chg="add mod">
          <ac:chgData name="Sidharth Prashar" userId="3af589ab-3cb8-495e-a027-2862cdc53387" providerId="ADAL" clId="{8A425063-F69D-4440-A3ED-0CA4EA26D9EB}" dt="2024-04-05T07:50:45.356" v="856"/>
          <ac:grpSpMkLst>
            <pc:docMk/>
            <pc:sldMk cId="218893116" sldId="1335"/>
            <ac:grpSpMk id="18" creationId="{E41E7E5E-408F-D823-5E66-A1A3E4BCC9B6}"/>
          </ac:grpSpMkLst>
        </pc:grpChg>
        <pc:grpChg chg="add mod">
          <ac:chgData name="Sidharth Prashar" userId="3af589ab-3cb8-495e-a027-2862cdc53387" providerId="ADAL" clId="{8A425063-F69D-4440-A3ED-0CA4EA26D9EB}" dt="2024-04-05T07:50:45.356" v="856"/>
          <ac:grpSpMkLst>
            <pc:docMk/>
            <pc:sldMk cId="218893116" sldId="1335"/>
            <ac:grpSpMk id="25" creationId="{42913A86-8D7B-9680-1497-CDAC02DF9AA3}"/>
          </ac:grpSpMkLst>
        </pc:grpChg>
        <pc:grpChg chg="add mod">
          <ac:chgData name="Sidharth Prashar" userId="3af589ab-3cb8-495e-a027-2862cdc53387" providerId="ADAL" clId="{8A425063-F69D-4440-A3ED-0CA4EA26D9EB}" dt="2024-04-05T07:50:45.356" v="856"/>
          <ac:grpSpMkLst>
            <pc:docMk/>
            <pc:sldMk cId="218893116" sldId="1335"/>
            <ac:grpSpMk id="32" creationId="{47CE62E6-7CBE-3EB2-7FC3-265DAD2E798C}"/>
          </ac:grpSpMkLst>
        </pc:grpChg>
        <pc:grpChg chg="add mod">
          <ac:chgData name="Sidharth Prashar" userId="3af589ab-3cb8-495e-a027-2862cdc53387" providerId="ADAL" clId="{8A425063-F69D-4440-A3ED-0CA4EA26D9EB}" dt="2024-04-05T07:50:45.356" v="856"/>
          <ac:grpSpMkLst>
            <pc:docMk/>
            <pc:sldMk cId="218893116" sldId="1335"/>
            <ac:grpSpMk id="51" creationId="{F53A4051-4CB8-DD61-D0EB-14A0BA141156}"/>
          </ac:grpSpMkLst>
        </pc:grpChg>
        <pc:grpChg chg="add mod">
          <ac:chgData name="Sidharth Prashar" userId="3af589ab-3cb8-495e-a027-2862cdc53387" providerId="ADAL" clId="{8A425063-F69D-4440-A3ED-0CA4EA26D9EB}" dt="2024-04-05T07:50:45.356" v="856"/>
          <ac:grpSpMkLst>
            <pc:docMk/>
            <pc:sldMk cId="218893116" sldId="1335"/>
            <ac:grpSpMk id="56" creationId="{44750CBA-6118-D214-62E9-42F2423928A8}"/>
          </ac:grpSpMkLst>
        </pc:grpChg>
        <pc:grpChg chg="add mod">
          <ac:chgData name="Sidharth Prashar" userId="3af589ab-3cb8-495e-a027-2862cdc53387" providerId="ADAL" clId="{8A425063-F69D-4440-A3ED-0CA4EA26D9EB}" dt="2024-04-05T07:50:45.356" v="856"/>
          <ac:grpSpMkLst>
            <pc:docMk/>
            <pc:sldMk cId="218893116" sldId="1335"/>
            <ac:grpSpMk id="62" creationId="{7B95E04C-DA2C-C010-6141-24667CBFA7F3}"/>
          </ac:grpSpMkLst>
        </pc:grpChg>
        <pc:grpChg chg="add mod">
          <ac:chgData name="Sidharth Prashar" userId="3af589ab-3cb8-495e-a027-2862cdc53387" providerId="ADAL" clId="{8A425063-F69D-4440-A3ED-0CA4EA26D9EB}" dt="2024-04-05T07:50:45.356" v="856"/>
          <ac:grpSpMkLst>
            <pc:docMk/>
            <pc:sldMk cId="218893116" sldId="1335"/>
            <ac:grpSpMk id="71" creationId="{F2F1CE98-AAFC-4CCA-00E5-A5400AAE9D36}"/>
          </ac:grpSpMkLst>
        </pc:grpChg>
        <pc:grpChg chg="add mod">
          <ac:chgData name="Sidharth Prashar" userId="3af589ab-3cb8-495e-a027-2862cdc53387" providerId="ADAL" clId="{8A425063-F69D-4440-A3ED-0CA4EA26D9EB}" dt="2024-04-05T07:50:52.349" v="857"/>
          <ac:grpSpMkLst>
            <pc:docMk/>
            <pc:sldMk cId="218893116" sldId="1335"/>
            <ac:grpSpMk id="75" creationId="{4C2682EC-4598-9DE5-8D42-A2F46710E8A5}"/>
          </ac:grpSpMkLst>
        </pc:grpChg>
      </pc:sldChg>
    </pc:docChg>
  </pc:docChgLst>
  <pc:docChgLst>
    <pc:chgData name="Sidharth Prashar" userId="3af589ab-3cb8-495e-a027-2862cdc53387" providerId="ADAL" clId="{07317A01-5963-424E-86A9-169E77CF4E86}"/>
    <pc:docChg chg="undo custSel addSld delSld modSld">
      <pc:chgData name="Sidharth Prashar" userId="3af589ab-3cb8-495e-a027-2862cdc53387" providerId="ADAL" clId="{07317A01-5963-424E-86A9-169E77CF4E86}" dt="2023-07-12T13:38:05.924" v="3644" actId="14100"/>
      <pc:docMkLst>
        <pc:docMk/>
      </pc:docMkLst>
      <pc:sldChg chg="modSp mod">
        <pc:chgData name="Sidharth Prashar" userId="3af589ab-3cb8-495e-a027-2862cdc53387" providerId="ADAL" clId="{07317A01-5963-424E-86A9-169E77CF4E86}" dt="2023-07-12T13:38:05.924" v="3644" actId="14100"/>
        <pc:sldMkLst>
          <pc:docMk/>
          <pc:sldMk cId="10858797" sldId="289"/>
        </pc:sldMkLst>
        <pc:spChg chg="mod">
          <ac:chgData name="Sidharth Prashar" userId="3af589ab-3cb8-495e-a027-2862cdc53387" providerId="ADAL" clId="{07317A01-5963-424E-86A9-169E77CF4E86}" dt="2023-07-12T13:38:05.924" v="3644" actId="14100"/>
          <ac:spMkLst>
            <pc:docMk/>
            <pc:sldMk cId="10858797" sldId="289"/>
            <ac:spMk id="11" creationId="{F7F00717-FE7A-4788-A594-0BC40BA28D85}"/>
          </ac:spMkLst>
        </pc:spChg>
      </pc:sldChg>
      <pc:sldChg chg="del">
        <pc:chgData name="Sidharth Prashar" userId="3af589ab-3cb8-495e-a027-2862cdc53387" providerId="ADAL" clId="{07317A01-5963-424E-86A9-169E77CF4E86}" dt="2023-07-10T09:43:48.575" v="369" actId="2696"/>
        <pc:sldMkLst>
          <pc:docMk/>
          <pc:sldMk cId="2362921840" sldId="292"/>
        </pc:sldMkLst>
      </pc:sldChg>
      <pc:sldChg chg="addSp delSp modSp mod">
        <pc:chgData name="Sidharth Prashar" userId="3af589ab-3cb8-495e-a027-2862cdc53387" providerId="ADAL" clId="{07317A01-5963-424E-86A9-169E77CF4E86}" dt="2023-07-12T12:31:41.941" v="3629" actId="313"/>
        <pc:sldMkLst>
          <pc:docMk/>
          <pc:sldMk cId="2090637078" sldId="308"/>
        </pc:sldMkLst>
        <pc:spChg chg="mod">
          <ac:chgData name="Sidharth Prashar" userId="3af589ab-3cb8-495e-a027-2862cdc53387" providerId="ADAL" clId="{07317A01-5963-424E-86A9-169E77CF4E86}" dt="2023-07-12T03:12:14.192" v="1001" actId="14100"/>
          <ac:spMkLst>
            <pc:docMk/>
            <pc:sldMk cId="2090637078" sldId="308"/>
            <ac:spMk id="2" creationId="{758067C6-2A7E-447D-A9FC-010139AEFB8E}"/>
          </ac:spMkLst>
        </pc:spChg>
        <pc:spChg chg="add mod">
          <ac:chgData name="Sidharth Prashar" userId="3af589ab-3cb8-495e-a027-2862cdc53387" providerId="ADAL" clId="{07317A01-5963-424E-86A9-169E77CF4E86}" dt="2023-07-12T12:31:41.941" v="3629" actId="313"/>
          <ac:spMkLst>
            <pc:docMk/>
            <pc:sldMk cId="2090637078" sldId="308"/>
            <ac:spMk id="4" creationId="{AC77F848-21D0-6F80-D6B4-E11B2017D3B9}"/>
          </ac:spMkLst>
        </pc:spChg>
        <pc:spChg chg="add del mod">
          <ac:chgData name="Sidharth Prashar" userId="3af589ab-3cb8-495e-a027-2862cdc53387" providerId="ADAL" clId="{07317A01-5963-424E-86A9-169E77CF4E86}" dt="2023-07-12T03:47:45.936" v="1443"/>
          <ac:spMkLst>
            <pc:docMk/>
            <pc:sldMk cId="2090637078" sldId="308"/>
            <ac:spMk id="6" creationId="{B00FD085-585D-7F9C-E64D-0210925BF296}"/>
          </ac:spMkLst>
        </pc:spChg>
        <pc:graphicFrameChg chg="del">
          <ac:chgData name="Sidharth Prashar" userId="3af589ab-3cb8-495e-a027-2862cdc53387" providerId="ADAL" clId="{07317A01-5963-424E-86A9-169E77CF4E86}" dt="2023-07-12T03:11:51.263" v="960" actId="478"/>
          <ac:graphicFrameMkLst>
            <pc:docMk/>
            <pc:sldMk cId="2090637078" sldId="308"/>
            <ac:graphicFrameMk id="3" creationId="{1770DF34-5A88-C77F-E3B2-FDE181DC187A}"/>
          </ac:graphicFrameMkLst>
        </pc:graphicFrameChg>
        <pc:graphicFrameChg chg="add mod modGraphic">
          <ac:chgData name="Sidharth Prashar" userId="3af589ab-3cb8-495e-a027-2862cdc53387" providerId="ADAL" clId="{07317A01-5963-424E-86A9-169E77CF4E86}" dt="2023-07-12T03:46:26.666" v="1421" actId="1076"/>
          <ac:graphicFrameMkLst>
            <pc:docMk/>
            <pc:sldMk cId="2090637078" sldId="308"/>
            <ac:graphicFrameMk id="5" creationId="{24CDA340-0F1D-B0E3-F459-5969B6F3CE92}"/>
          </ac:graphicFrameMkLst>
        </pc:graphicFrameChg>
      </pc:sldChg>
      <pc:sldChg chg="del">
        <pc:chgData name="Sidharth Prashar" userId="3af589ab-3cb8-495e-a027-2862cdc53387" providerId="ADAL" clId="{07317A01-5963-424E-86A9-169E77CF4E86}" dt="2023-07-12T04:17:31.437" v="3567" actId="47"/>
        <pc:sldMkLst>
          <pc:docMk/>
          <pc:sldMk cId="1559456054" sldId="1322"/>
        </pc:sldMkLst>
      </pc:sldChg>
      <pc:sldChg chg="del">
        <pc:chgData name="Sidharth Prashar" userId="3af589ab-3cb8-495e-a027-2862cdc53387" providerId="ADAL" clId="{07317A01-5963-424E-86A9-169E77CF4E86}" dt="2023-07-12T04:17:31.437" v="3567" actId="47"/>
        <pc:sldMkLst>
          <pc:docMk/>
          <pc:sldMk cId="2147272586" sldId="1326"/>
        </pc:sldMkLst>
      </pc:sldChg>
      <pc:sldChg chg="addSp delSp modSp mod modAnim">
        <pc:chgData name="Sidharth Prashar" userId="3af589ab-3cb8-495e-a027-2862cdc53387" providerId="ADAL" clId="{07317A01-5963-424E-86A9-169E77CF4E86}" dt="2023-07-12T03:00:34.140" v="836"/>
        <pc:sldMkLst>
          <pc:docMk/>
          <pc:sldMk cId="3153567301" sldId="1328"/>
        </pc:sldMkLst>
        <pc:spChg chg="mod">
          <ac:chgData name="Sidharth Prashar" userId="3af589ab-3cb8-495e-a027-2862cdc53387" providerId="ADAL" clId="{07317A01-5963-424E-86A9-169E77CF4E86}" dt="2023-07-10T09:46:35.495" v="395" actId="20577"/>
          <ac:spMkLst>
            <pc:docMk/>
            <pc:sldMk cId="3153567301" sldId="1328"/>
            <ac:spMk id="2" creationId="{8E8273D0-CA31-4BB0-9247-FF7E502E2B23}"/>
          </ac:spMkLst>
        </pc:spChg>
        <pc:spChg chg="add del mod">
          <ac:chgData name="Sidharth Prashar" userId="3af589ab-3cb8-495e-a027-2862cdc53387" providerId="ADAL" clId="{07317A01-5963-424E-86A9-169E77CF4E86}" dt="2023-07-12T02:00:56.267" v="594" actId="478"/>
          <ac:spMkLst>
            <pc:docMk/>
            <pc:sldMk cId="3153567301" sldId="1328"/>
            <ac:spMk id="6" creationId="{B353D36F-8FFB-D6D4-4F70-702B0806174F}"/>
          </ac:spMkLst>
        </pc:spChg>
        <pc:spChg chg="add del mod">
          <ac:chgData name="Sidharth Prashar" userId="3af589ab-3cb8-495e-a027-2862cdc53387" providerId="ADAL" clId="{07317A01-5963-424E-86A9-169E77CF4E86}" dt="2023-07-12T02:01:00.349" v="595" actId="478"/>
          <ac:spMkLst>
            <pc:docMk/>
            <pc:sldMk cId="3153567301" sldId="1328"/>
            <ac:spMk id="7" creationId="{81C2F820-0C67-9316-4F23-D5EB7D29AE73}"/>
          </ac:spMkLst>
        </pc:spChg>
        <pc:spChg chg="add del mod">
          <ac:chgData name="Sidharth Prashar" userId="3af589ab-3cb8-495e-a027-2862cdc53387" providerId="ADAL" clId="{07317A01-5963-424E-86A9-169E77CF4E86}" dt="2023-07-12T02:01:02.387" v="596" actId="478"/>
          <ac:spMkLst>
            <pc:docMk/>
            <pc:sldMk cId="3153567301" sldId="1328"/>
            <ac:spMk id="8" creationId="{949C6886-B815-75C0-85DB-DFB96BFF60DA}"/>
          </ac:spMkLst>
        </pc:spChg>
        <pc:spChg chg="add del mod">
          <ac:chgData name="Sidharth Prashar" userId="3af589ab-3cb8-495e-a027-2862cdc53387" providerId="ADAL" clId="{07317A01-5963-424E-86A9-169E77CF4E86}" dt="2023-07-12T02:01:13.876" v="599" actId="478"/>
          <ac:spMkLst>
            <pc:docMk/>
            <pc:sldMk cId="3153567301" sldId="1328"/>
            <ac:spMk id="14" creationId="{E9499B69-3875-3B18-A52C-139C3815D295}"/>
          </ac:spMkLst>
        </pc:spChg>
        <pc:spChg chg="add del mod">
          <ac:chgData name="Sidharth Prashar" userId="3af589ab-3cb8-495e-a027-2862cdc53387" providerId="ADAL" clId="{07317A01-5963-424E-86A9-169E77CF4E86}" dt="2023-07-12T02:01:18.920" v="601" actId="478"/>
          <ac:spMkLst>
            <pc:docMk/>
            <pc:sldMk cId="3153567301" sldId="1328"/>
            <ac:spMk id="15" creationId="{C5C36AD5-FBE8-4044-DC4E-4E226D641AE2}"/>
          </ac:spMkLst>
        </pc:spChg>
        <pc:spChg chg="add del mod">
          <ac:chgData name="Sidharth Prashar" userId="3af589ab-3cb8-495e-a027-2862cdc53387" providerId="ADAL" clId="{07317A01-5963-424E-86A9-169E77CF4E86}" dt="2023-07-12T02:01:16.470" v="600" actId="478"/>
          <ac:spMkLst>
            <pc:docMk/>
            <pc:sldMk cId="3153567301" sldId="1328"/>
            <ac:spMk id="16" creationId="{0BEB6A5D-9B6E-B587-724B-EB6F07F6BA25}"/>
          </ac:spMkLst>
        </pc:spChg>
        <pc:spChg chg="add del mod">
          <ac:chgData name="Sidharth Prashar" userId="3af589ab-3cb8-495e-a027-2862cdc53387" providerId="ADAL" clId="{07317A01-5963-424E-86A9-169E77CF4E86}" dt="2023-07-12T02:01:23.210" v="602" actId="478"/>
          <ac:spMkLst>
            <pc:docMk/>
            <pc:sldMk cId="3153567301" sldId="1328"/>
            <ac:spMk id="17" creationId="{79C6275B-AA89-CA54-10D3-E2EF04183D0F}"/>
          </ac:spMkLst>
        </pc:spChg>
        <pc:spChg chg="add mod">
          <ac:chgData name="Sidharth Prashar" userId="3af589ab-3cb8-495e-a027-2862cdc53387" providerId="ADAL" clId="{07317A01-5963-424E-86A9-169E77CF4E86}" dt="2023-07-12T02:34:29.831" v="667" actId="164"/>
          <ac:spMkLst>
            <pc:docMk/>
            <pc:sldMk cId="3153567301" sldId="1328"/>
            <ac:spMk id="27" creationId="{42ABE6BA-FF38-B037-096B-F31FA28A8216}"/>
          </ac:spMkLst>
        </pc:spChg>
        <pc:spChg chg="add mod">
          <ac:chgData name="Sidharth Prashar" userId="3af589ab-3cb8-495e-a027-2862cdc53387" providerId="ADAL" clId="{07317A01-5963-424E-86A9-169E77CF4E86}" dt="2023-07-12T02:34:29.831" v="667" actId="164"/>
          <ac:spMkLst>
            <pc:docMk/>
            <pc:sldMk cId="3153567301" sldId="1328"/>
            <ac:spMk id="28" creationId="{25938DB7-1752-44D9-1840-413D28CCBACD}"/>
          </ac:spMkLst>
        </pc:spChg>
        <pc:spChg chg="add mod">
          <ac:chgData name="Sidharth Prashar" userId="3af589ab-3cb8-495e-a027-2862cdc53387" providerId="ADAL" clId="{07317A01-5963-424E-86A9-169E77CF4E86}" dt="2023-07-12T02:34:29.831" v="667" actId="164"/>
          <ac:spMkLst>
            <pc:docMk/>
            <pc:sldMk cId="3153567301" sldId="1328"/>
            <ac:spMk id="29" creationId="{7C4FFE09-6E87-AE37-579D-BEDC63EBE466}"/>
          </ac:spMkLst>
        </pc:spChg>
        <pc:spChg chg="add mod">
          <ac:chgData name="Sidharth Prashar" userId="3af589ab-3cb8-495e-a027-2862cdc53387" providerId="ADAL" clId="{07317A01-5963-424E-86A9-169E77CF4E86}" dt="2023-07-12T02:35:21.013" v="698" actId="339"/>
          <ac:spMkLst>
            <pc:docMk/>
            <pc:sldMk cId="3153567301" sldId="1328"/>
            <ac:spMk id="31" creationId="{518D23B1-B169-747E-F9D1-5D1461331036}"/>
          </ac:spMkLst>
        </pc:spChg>
        <pc:spChg chg="add mod">
          <ac:chgData name="Sidharth Prashar" userId="3af589ab-3cb8-495e-a027-2862cdc53387" providerId="ADAL" clId="{07317A01-5963-424E-86A9-169E77CF4E86}" dt="2023-07-12T02:54:31.402" v="801" actId="14100"/>
          <ac:spMkLst>
            <pc:docMk/>
            <pc:sldMk cId="3153567301" sldId="1328"/>
            <ac:spMk id="36" creationId="{DD19FB85-89D4-D29E-2E2E-FF96D16DA818}"/>
          </ac:spMkLst>
        </pc:spChg>
        <pc:spChg chg="add mod">
          <ac:chgData name="Sidharth Prashar" userId="3af589ab-3cb8-495e-a027-2862cdc53387" providerId="ADAL" clId="{07317A01-5963-424E-86A9-169E77CF4E86}" dt="2023-07-12T02:54:45.638" v="823" actId="20577"/>
          <ac:spMkLst>
            <pc:docMk/>
            <pc:sldMk cId="3153567301" sldId="1328"/>
            <ac:spMk id="41" creationId="{73C6B207-41EB-326E-8A3C-5683EFFC7595}"/>
          </ac:spMkLst>
        </pc:spChg>
        <pc:grpChg chg="add mod">
          <ac:chgData name="Sidharth Prashar" userId="3af589ab-3cb8-495e-a027-2862cdc53387" providerId="ADAL" clId="{07317A01-5963-424E-86A9-169E77CF4E86}" dt="2023-07-12T02:34:33.885" v="668" actId="1076"/>
          <ac:grpSpMkLst>
            <pc:docMk/>
            <pc:sldMk cId="3153567301" sldId="1328"/>
            <ac:grpSpMk id="30" creationId="{31CDE3F4-B961-32B2-5653-C39FA49215D9}"/>
          </ac:grpSpMkLst>
        </pc:grpChg>
        <pc:graphicFrameChg chg="del modGraphic">
          <ac:chgData name="Sidharth Prashar" userId="3af589ab-3cb8-495e-a027-2862cdc53387" providerId="ADAL" clId="{07317A01-5963-424E-86A9-169E77CF4E86}" dt="2023-07-10T09:46:43.203" v="399" actId="478"/>
          <ac:graphicFrameMkLst>
            <pc:docMk/>
            <pc:sldMk cId="3153567301" sldId="1328"/>
            <ac:graphicFrameMk id="3" creationId="{FE46DCA2-FB18-F278-66E6-5D220CDE00B9}"/>
          </ac:graphicFrameMkLst>
        </pc:graphicFrameChg>
        <pc:graphicFrameChg chg="del">
          <ac:chgData name="Sidharth Prashar" userId="3af589ab-3cb8-495e-a027-2862cdc53387" providerId="ADAL" clId="{07317A01-5963-424E-86A9-169E77CF4E86}" dt="2023-07-10T09:46:46.397" v="400" actId="478"/>
          <ac:graphicFrameMkLst>
            <pc:docMk/>
            <pc:sldMk cId="3153567301" sldId="1328"/>
            <ac:graphicFrameMk id="4" creationId="{B9DA660D-6B92-6DE9-E927-A13B6A819997}"/>
          </ac:graphicFrameMkLst>
        </pc:graphicFrameChg>
        <pc:graphicFrameChg chg="del">
          <ac:chgData name="Sidharth Prashar" userId="3af589ab-3cb8-495e-a027-2862cdc53387" providerId="ADAL" clId="{07317A01-5963-424E-86A9-169E77CF4E86}" dt="2023-07-10T09:46:50.359" v="401" actId="478"/>
          <ac:graphicFrameMkLst>
            <pc:docMk/>
            <pc:sldMk cId="3153567301" sldId="1328"/>
            <ac:graphicFrameMk id="5" creationId="{A988AAF9-B654-F211-5C01-9A6172ABB771}"/>
          </ac:graphicFrameMkLst>
        </pc:graphicFrameChg>
        <pc:graphicFrameChg chg="del modGraphic">
          <ac:chgData name="Sidharth Prashar" userId="3af589ab-3cb8-495e-a027-2862cdc53387" providerId="ADAL" clId="{07317A01-5963-424E-86A9-169E77CF4E86}" dt="2023-07-10T09:46:38.187" v="397" actId="478"/>
          <ac:graphicFrameMkLst>
            <pc:docMk/>
            <pc:sldMk cId="3153567301" sldId="1328"/>
            <ac:graphicFrameMk id="10" creationId="{CBAB4D7E-0318-2ACC-D5E6-99448B6A00E6}"/>
          </ac:graphicFrameMkLst>
        </pc:graphicFrameChg>
        <pc:graphicFrameChg chg="add del modGraphic">
          <ac:chgData name="Sidharth Prashar" userId="3af589ab-3cb8-495e-a027-2862cdc53387" providerId="ADAL" clId="{07317A01-5963-424E-86A9-169E77CF4E86}" dt="2023-07-12T02:30:27.400" v="604" actId="1032"/>
          <ac:graphicFrameMkLst>
            <pc:docMk/>
            <pc:sldMk cId="3153567301" sldId="1328"/>
            <ac:graphicFrameMk id="26" creationId="{F9C0CDE5-15F5-A569-D9D3-27DC1F8B3E9B}"/>
          </ac:graphicFrameMkLst>
        </pc:graphicFrameChg>
        <pc:picChg chg="mod">
          <ac:chgData name="Sidharth Prashar" userId="3af589ab-3cb8-495e-a027-2862cdc53387" providerId="ADAL" clId="{07317A01-5963-424E-86A9-169E77CF4E86}" dt="2023-07-12T02:53:14.889" v="708" actId="1076"/>
          <ac:picMkLst>
            <pc:docMk/>
            <pc:sldMk cId="3153567301" sldId="1328"/>
            <ac:picMk id="37" creationId="{72ED20A8-C50E-3492-71B8-75673377E920}"/>
          </ac:picMkLst>
        </pc:picChg>
        <pc:picChg chg="del mod">
          <ac:chgData name="Sidharth Prashar" userId="3af589ab-3cb8-495e-a027-2862cdc53387" providerId="ADAL" clId="{07317A01-5963-424E-86A9-169E77CF4E86}" dt="2023-07-12T02:56:39.700" v="825" actId="478"/>
          <ac:picMkLst>
            <pc:docMk/>
            <pc:sldMk cId="3153567301" sldId="1328"/>
            <ac:picMk id="38" creationId="{7C7131F0-070A-5F7C-F6DD-F09308E963F1}"/>
          </ac:picMkLst>
        </pc:picChg>
        <pc:picChg chg="mod">
          <ac:chgData name="Sidharth Prashar" userId="3af589ab-3cb8-495e-a027-2862cdc53387" providerId="ADAL" clId="{07317A01-5963-424E-86A9-169E77CF4E86}" dt="2023-07-12T02:55:38.418" v="824" actId="1076"/>
          <ac:picMkLst>
            <pc:docMk/>
            <pc:sldMk cId="3153567301" sldId="1328"/>
            <ac:picMk id="42" creationId="{F8F47981-0ECF-F160-614B-CDBD8FA2224B}"/>
          </ac:picMkLst>
        </pc:picChg>
        <pc:picChg chg="mod">
          <ac:chgData name="Sidharth Prashar" userId="3af589ab-3cb8-495e-a027-2862cdc53387" providerId="ADAL" clId="{07317A01-5963-424E-86A9-169E77CF4E86}" dt="2023-07-12T02:56:46.979" v="826" actId="1076"/>
          <ac:picMkLst>
            <pc:docMk/>
            <pc:sldMk cId="3153567301" sldId="1328"/>
            <ac:picMk id="43" creationId="{50A0677C-7791-0A0D-00DD-6A52AB44F374}"/>
          </ac:picMkLst>
        </pc:picChg>
        <pc:picChg chg="mod">
          <ac:chgData name="Sidharth Prashar" userId="3af589ab-3cb8-495e-a027-2862cdc53387" providerId="ADAL" clId="{07317A01-5963-424E-86A9-169E77CF4E86}" dt="2023-07-12T02:57:24.636" v="827" actId="1076"/>
          <ac:picMkLst>
            <pc:docMk/>
            <pc:sldMk cId="3153567301" sldId="1328"/>
            <ac:picMk id="44" creationId="{E0A21434-0535-AC44-8A5C-9F473165854B}"/>
          </ac:picMkLst>
        </pc:picChg>
        <pc:picChg chg="del mod">
          <ac:chgData name="Sidharth Prashar" userId="3af589ab-3cb8-495e-a027-2862cdc53387" providerId="ADAL" clId="{07317A01-5963-424E-86A9-169E77CF4E86}" dt="2023-07-12T02:59:16.024" v="831" actId="478"/>
          <ac:picMkLst>
            <pc:docMk/>
            <pc:sldMk cId="3153567301" sldId="1328"/>
            <ac:picMk id="45" creationId="{50F45A63-71C5-6FD1-049F-7619EBACF160}"/>
          </ac:picMkLst>
        </pc:picChg>
        <pc:picChg chg="mod">
          <ac:chgData name="Sidharth Prashar" userId="3af589ab-3cb8-495e-a027-2862cdc53387" providerId="ADAL" clId="{07317A01-5963-424E-86A9-169E77CF4E86}" dt="2023-07-12T03:00:09.209" v="835" actId="1076"/>
          <ac:picMkLst>
            <pc:docMk/>
            <pc:sldMk cId="3153567301" sldId="1328"/>
            <ac:picMk id="46" creationId="{0BF316FE-AE5C-4E54-64FE-4A1C88107C7B}"/>
          </ac:picMkLst>
        </pc:picChg>
        <pc:cxnChg chg="add del mod">
          <ac:chgData name="Sidharth Prashar" userId="3af589ab-3cb8-495e-a027-2862cdc53387" providerId="ADAL" clId="{07317A01-5963-424E-86A9-169E77CF4E86}" dt="2023-07-12T02:01:11.015" v="598" actId="478"/>
          <ac:cxnSpMkLst>
            <pc:docMk/>
            <pc:sldMk cId="3153567301" sldId="1328"/>
            <ac:cxnSpMk id="11" creationId="{87EDAA2A-AC78-FE03-2CD3-4128DF0D01E4}"/>
          </ac:cxnSpMkLst>
        </pc:cxnChg>
        <pc:cxnChg chg="add del mod">
          <ac:chgData name="Sidharth Prashar" userId="3af589ab-3cb8-495e-a027-2862cdc53387" providerId="ADAL" clId="{07317A01-5963-424E-86A9-169E77CF4E86}" dt="2023-07-12T02:01:07.888" v="597" actId="478"/>
          <ac:cxnSpMkLst>
            <pc:docMk/>
            <pc:sldMk cId="3153567301" sldId="1328"/>
            <ac:cxnSpMk id="13" creationId="{B775B534-76E7-5245-524E-A3DBF75E846C}"/>
          </ac:cxnSpMkLst>
        </pc:cxnChg>
        <pc:cxnChg chg="add mod">
          <ac:chgData name="Sidharth Prashar" userId="3af589ab-3cb8-495e-a027-2862cdc53387" providerId="ADAL" clId="{07317A01-5963-424E-86A9-169E77CF4E86}" dt="2023-07-12T02:53:49.990" v="710" actId="1076"/>
          <ac:cxnSpMkLst>
            <pc:docMk/>
            <pc:sldMk cId="3153567301" sldId="1328"/>
            <ac:cxnSpMk id="33" creationId="{1677E79D-3151-DE52-D562-CC9810E6E5FB}"/>
          </ac:cxnSpMkLst>
        </pc:cxnChg>
        <pc:cxnChg chg="add mod">
          <ac:chgData name="Sidharth Prashar" userId="3af589ab-3cb8-495e-a027-2862cdc53387" providerId="ADAL" clId="{07317A01-5963-424E-86A9-169E77CF4E86}" dt="2023-07-12T02:54:05.924" v="718" actId="1036"/>
          <ac:cxnSpMkLst>
            <pc:docMk/>
            <pc:sldMk cId="3153567301" sldId="1328"/>
            <ac:cxnSpMk id="35" creationId="{4D307647-9684-2EA9-7F3B-E609BE87E64B}"/>
          </ac:cxnSpMkLst>
        </pc:cxnChg>
        <pc:cxnChg chg="add mod">
          <ac:chgData name="Sidharth Prashar" userId="3af589ab-3cb8-495e-a027-2862cdc53387" providerId="ADAL" clId="{07317A01-5963-424E-86A9-169E77CF4E86}" dt="2023-07-12T02:54:00.934" v="716" actId="1037"/>
          <ac:cxnSpMkLst>
            <pc:docMk/>
            <pc:sldMk cId="3153567301" sldId="1328"/>
            <ac:cxnSpMk id="39" creationId="{BB3A6D49-5366-B4F1-0E84-35B4B11F5C48}"/>
          </ac:cxnSpMkLst>
        </pc:cxnChg>
        <pc:cxnChg chg="add mod">
          <ac:chgData name="Sidharth Prashar" userId="3af589ab-3cb8-495e-a027-2862cdc53387" providerId="ADAL" clId="{07317A01-5963-424E-86A9-169E77CF4E86}" dt="2023-07-12T02:54:24.559" v="800" actId="1035"/>
          <ac:cxnSpMkLst>
            <pc:docMk/>
            <pc:sldMk cId="3153567301" sldId="1328"/>
            <ac:cxnSpMk id="40" creationId="{DB7E4506-CE79-1988-1BF2-90DD41F217DC}"/>
          </ac:cxnSpMkLst>
        </pc:cxnChg>
      </pc:sldChg>
      <pc:sldChg chg="del">
        <pc:chgData name="Sidharth Prashar" userId="3af589ab-3cb8-495e-a027-2862cdc53387" providerId="ADAL" clId="{07317A01-5963-424E-86A9-169E77CF4E86}" dt="2023-07-12T04:17:31.437" v="3567" actId="47"/>
        <pc:sldMkLst>
          <pc:docMk/>
          <pc:sldMk cId="1661599613" sldId="1329"/>
        </pc:sldMkLst>
      </pc:sldChg>
      <pc:sldChg chg="del">
        <pc:chgData name="Sidharth Prashar" userId="3af589ab-3cb8-495e-a027-2862cdc53387" providerId="ADAL" clId="{07317A01-5963-424E-86A9-169E77CF4E86}" dt="2023-07-12T04:17:31.437" v="3567" actId="47"/>
        <pc:sldMkLst>
          <pc:docMk/>
          <pc:sldMk cId="561270351" sldId="1330"/>
        </pc:sldMkLst>
      </pc:sldChg>
      <pc:sldChg chg="addSp delSp modSp mod">
        <pc:chgData name="Sidharth Prashar" userId="3af589ab-3cb8-495e-a027-2862cdc53387" providerId="ADAL" clId="{07317A01-5963-424E-86A9-169E77CF4E86}" dt="2023-07-12T04:17:13.905" v="3566" actId="255"/>
        <pc:sldMkLst>
          <pc:docMk/>
          <pc:sldMk cId="1087138296" sldId="1331"/>
        </pc:sldMkLst>
        <pc:spChg chg="mod">
          <ac:chgData name="Sidharth Prashar" userId="3af589ab-3cb8-495e-a027-2862cdc53387" providerId="ADAL" clId="{07317A01-5963-424E-86A9-169E77CF4E86}" dt="2023-07-12T04:15:51.361" v="3503" actId="20577"/>
          <ac:spMkLst>
            <pc:docMk/>
            <pc:sldMk cId="1087138296" sldId="1331"/>
            <ac:spMk id="2" creationId="{8E8273D0-CA31-4BB0-9247-FF7E502E2B23}"/>
          </ac:spMkLst>
        </pc:spChg>
        <pc:spChg chg="add mod">
          <ac:chgData name="Sidharth Prashar" userId="3af589ab-3cb8-495e-a027-2862cdc53387" providerId="ADAL" clId="{07317A01-5963-424E-86A9-169E77CF4E86}" dt="2023-07-12T03:10:07.542" v="959" actId="1035"/>
          <ac:spMkLst>
            <pc:docMk/>
            <pc:sldMk cId="1087138296" sldId="1331"/>
            <ac:spMk id="6" creationId="{A8772910-742D-4338-50E3-CFA8E29FB5F3}"/>
          </ac:spMkLst>
        </pc:spChg>
        <pc:spChg chg="add mod">
          <ac:chgData name="Sidharth Prashar" userId="3af589ab-3cb8-495e-a027-2862cdc53387" providerId="ADAL" clId="{07317A01-5963-424E-86A9-169E77CF4E86}" dt="2023-07-12T03:10:07.542" v="959" actId="1035"/>
          <ac:spMkLst>
            <pc:docMk/>
            <pc:sldMk cId="1087138296" sldId="1331"/>
            <ac:spMk id="7" creationId="{05224DFE-561B-5336-8C34-54346E8A003E}"/>
          </ac:spMkLst>
        </pc:spChg>
        <pc:spChg chg="add mod">
          <ac:chgData name="Sidharth Prashar" userId="3af589ab-3cb8-495e-a027-2862cdc53387" providerId="ADAL" clId="{07317A01-5963-424E-86A9-169E77CF4E86}" dt="2023-07-12T03:10:07.542" v="959" actId="1035"/>
          <ac:spMkLst>
            <pc:docMk/>
            <pc:sldMk cId="1087138296" sldId="1331"/>
            <ac:spMk id="8" creationId="{AB293422-9373-040F-B57F-572D22C1C871}"/>
          </ac:spMkLst>
        </pc:spChg>
        <pc:spChg chg="add mod">
          <ac:chgData name="Sidharth Prashar" userId="3af589ab-3cb8-495e-a027-2862cdc53387" providerId="ADAL" clId="{07317A01-5963-424E-86A9-169E77CF4E86}" dt="2023-07-12T04:16:07.254" v="3516" actId="20577"/>
          <ac:spMkLst>
            <pc:docMk/>
            <pc:sldMk cId="1087138296" sldId="1331"/>
            <ac:spMk id="9" creationId="{F3B80CBA-35BE-F157-0DFF-145982F77832}"/>
          </ac:spMkLst>
        </pc:spChg>
        <pc:spChg chg="add mod">
          <ac:chgData name="Sidharth Prashar" userId="3af589ab-3cb8-495e-a027-2862cdc53387" providerId="ADAL" clId="{07317A01-5963-424E-86A9-169E77CF4E86}" dt="2023-07-12T04:16:24.516" v="3547" actId="20577"/>
          <ac:spMkLst>
            <pc:docMk/>
            <pc:sldMk cId="1087138296" sldId="1331"/>
            <ac:spMk id="11" creationId="{9E30DFA9-3D4C-ED91-AFB3-57ADEB12EC07}"/>
          </ac:spMkLst>
        </pc:spChg>
        <pc:spChg chg="add mod">
          <ac:chgData name="Sidharth Prashar" userId="3af589ab-3cb8-495e-a027-2862cdc53387" providerId="ADAL" clId="{07317A01-5963-424E-86A9-169E77CF4E86}" dt="2023-07-12T04:17:13.905" v="3566" actId="255"/>
          <ac:spMkLst>
            <pc:docMk/>
            <pc:sldMk cId="1087138296" sldId="1331"/>
            <ac:spMk id="12" creationId="{775D3B06-4B12-7ADF-56B9-BD9A215F32F5}"/>
          </ac:spMkLst>
        </pc:spChg>
        <pc:graphicFrameChg chg="del">
          <ac:chgData name="Sidharth Prashar" userId="3af589ab-3cb8-495e-a027-2862cdc53387" providerId="ADAL" clId="{07317A01-5963-424E-86A9-169E77CF4E86}" dt="2023-07-12T03:03:04.473" v="837" actId="478"/>
          <ac:graphicFrameMkLst>
            <pc:docMk/>
            <pc:sldMk cId="1087138296" sldId="1331"/>
            <ac:graphicFrameMk id="10" creationId="{CBAB4D7E-0318-2ACC-D5E6-99448B6A00E6}"/>
          </ac:graphicFrameMkLst>
        </pc:graphicFrameChg>
        <pc:picChg chg="mod">
          <ac:chgData name="Sidharth Prashar" userId="3af589ab-3cb8-495e-a027-2862cdc53387" providerId="ADAL" clId="{07317A01-5963-424E-86A9-169E77CF4E86}" dt="2023-07-12T03:03:43.092" v="884" actId="1076"/>
          <ac:picMkLst>
            <pc:docMk/>
            <pc:sldMk cId="1087138296" sldId="1331"/>
            <ac:picMk id="3" creationId="{14938F58-5025-404E-2BC4-A48A20D50F78}"/>
          </ac:picMkLst>
        </pc:picChg>
        <pc:picChg chg="mod">
          <ac:chgData name="Sidharth Prashar" userId="3af589ab-3cb8-495e-a027-2862cdc53387" providerId="ADAL" clId="{07317A01-5963-424E-86A9-169E77CF4E86}" dt="2023-07-12T03:03:58.812" v="887" actId="1076"/>
          <ac:picMkLst>
            <pc:docMk/>
            <pc:sldMk cId="1087138296" sldId="1331"/>
            <ac:picMk id="4" creationId="{D27351E4-4721-1BFB-E601-DE96DE7D533F}"/>
          </ac:picMkLst>
        </pc:picChg>
        <pc:picChg chg="mod">
          <ac:chgData name="Sidharth Prashar" userId="3af589ab-3cb8-495e-a027-2862cdc53387" providerId="ADAL" clId="{07317A01-5963-424E-86A9-169E77CF4E86}" dt="2023-07-12T04:16:33.917" v="3548" actId="1076"/>
          <ac:picMkLst>
            <pc:docMk/>
            <pc:sldMk cId="1087138296" sldId="1331"/>
            <ac:picMk id="5" creationId="{79AD9A09-218D-C23B-D9D0-DE9463129FE2}"/>
          </ac:picMkLst>
        </pc:picChg>
      </pc:sldChg>
      <pc:sldChg chg="addSp delSp modSp mod modAnim">
        <pc:chgData name="Sidharth Prashar" userId="3af589ab-3cb8-495e-a027-2862cdc53387" providerId="ADAL" clId="{07317A01-5963-424E-86A9-169E77CF4E86}" dt="2023-07-12T04:15:02.540" v="3473"/>
        <pc:sldMkLst>
          <pc:docMk/>
          <pc:sldMk cId="1029067788" sldId="1332"/>
        </pc:sldMkLst>
        <pc:spChg chg="mod">
          <ac:chgData name="Sidharth Prashar" userId="3af589ab-3cb8-495e-a027-2862cdc53387" providerId="ADAL" clId="{07317A01-5963-424E-86A9-169E77CF4E86}" dt="2023-07-12T03:57:15.144" v="2264" actId="14100"/>
          <ac:spMkLst>
            <pc:docMk/>
            <pc:sldMk cId="1029067788" sldId="1332"/>
            <ac:spMk id="2" creationId="{758067C6-2A7E-447D-A9FC-010139AEFB8E}"/>
          </ac:spMkLst>
        </pc:spChg>
        <pc:spChg chg="add mod">
          <ac:chgData name="Sidharth Prashar" userId="3af589ab-3cb8-495e-a027-2862cdc53387" providerId="ADAL" clId="{07317A01-5963-424E-86A9-169E77CF4E86}" dt="2023-07-12T04:08:22.430" v="2967" actId="1076"/>
          <ac:spMkLst>
            <pc:docMk/>
            <pc:sldMk cId="1029067788" sldId="1332"/>
            <ac:spMk id="4" creationId="{93EDA927-3950-4C69-423F-D2CDF631762C}"/>
          </ac:spMkLst>
        </pc:spChg>
        <pc:spChg chg="add mod">
          <ac:chgData name="Sidharth Prashar" userId="3af589ab-3cb8-495e-a027-2862cdc53387" providerId="ADAL" clId="{07317A01-5963-424E-86A9-169E77CF4E86}" dt="2023-07-12T04:08:11.563" v="2966" actId="20577"/>
          <ac:spMkLst>
            <pc:docMk/>
            <pc:sldMk cId="1029067788" sldId="1332"/>
            <ac:spMk id="5" creationId="{0DB5DA9E-42A1-A33E-A071-5043DEAAC6D9}"/>
          </ac:spMkLst>
        </pc:spChg>
        <pc:spChg chg="add mod">
          <ac:chgData name="Sidharth Prashar" userId="3af589ab-3cb8-495e-a027-2862cdc53387" providerId="ADAL" clId="{07317A01-5963-424E-86A9-169E77CF4E86}" dt="2023-07-12T04:14:41.622" v="3470" actId="1076"/>
          <ac:spMkLst>
            <pc:docMk/>
            <pc:sldMk cId="1029067788" sldId="1332"/>
            <ac:spMk id="6" creationId="{9D89E73B-2BE1-6E44-6E59-A7082995FF46}"/>
          </ac:spMkLst>
        </pc:spChg>
        <pc:spChg chg="add mod">
          <ac:chgData name="Sidharth Prashar" userId="3af589ab-3cb8-495e-a027-2862cdc53387" providerId="ADAL" clId="{07317A01-5963-424E-86A9-169E77CF4E86}" dt="2023-07-12T04:14:54.149" v="3472" actId="1076"/>
          <ac:spMkLst>
            <pc:docMk/>
            <pc:sldMk cId="1029067788" sldId="1332"/>
            <ac:spMk id="7" creationId="{610CCB54-FCC5-8E46-9026-DDDC2242FDBE}"/>
          </ac:spMkLst>
        </pc:spChg>
        <pc:spChg chg="add mod">
          <ac:chgData name="Sidharth Prashar" userId="3af589ab-3cb8-495e-a027-2862cdc53387" providerId="ADAL" clId="{07317A01-5963-424E-86A9-169E77CF4E86}" dt="2023-07-12T04:13:37.683" v="3415" actId="1076"/>
          <ac:spMkLst>
            <pc:docMk/>
            <pc:sldMk cId="1029067788" sldId="1332"/>
            <ac:spMk id="8" creationId="{126CE236-226E-9503-C1B7-F4A6AC19D492}"/>
          </ac:spMkLst>
        </pc:spChg>
        <pc:spChg chg="add mod">
          <ac:chgData name="Sidharth Prashar" userId="3af589ab-3cb8-495e-a027-2862cdc53387" providerId="ADAL" clId="{07317A01-5963-424E-86A9-169E77CF4E86}" dt="2023-07-12T04:14:54.149" v="3472" actId="1076"/>
          <ac:spMkLst>
            <pc:docMk/>
            <pc:sldMk cId="1029067788" sldId="1332"/>
            <ac:spMk id="9" creationId="{066257BB-3157-6385-F58B-B3EB959C7AAA}"/>
          </ac:spMkLst>
        </pc:spChg>
        <pc:graphicFrameChg chg="del modGraphic">
          <ac:chgData name="Sidharth Prashar" userId="3af589ab-3cb8-495e-a027-2862cdc53387" providerId="ADAL" clId="{07317A01-5963-424E-86A9-169E77CF4E86}" dt="2023-07-12T03:56:53.835" v="2217" actId="478"/>
          <ac:graphicFrameMkLst>
            <pc:docMk/>
            <pc:sldMk cId="1029067788" sldId="1332"/>
            <ac:graphicFrameMk id="3" creationId="{1770DF34-5A88-C77F-E3B2-FDE181DC187A}"/>
          </ac:graphicFrameMkLst>
        </pc:graphicFrameChg>
      </pc:sldChg>
      <pc:sldChg chg="addSp delSp modSp add mod">
        <pc:chgData name="Sidharth Prashar" userId="3af589ab-3cb8-495e-a027-2862cdc53387" providerId="ADAL" clId="{07317A01-5963-424E-86A9-169E77CF4E86}" dt="2023-07-12T04:46:38.526" v="3571" actId="20577"/>
        <pc:sldMkLst>
          <pc:docMk/>
          <pc:sldMk cId="829039491" sldId="1333"/>
        </pc:sldMkLst>
        <pc:spChg chg="mod">
          <ac:chgData name="Sidharth Prashar" userId="3af589ab-3cb8-495e-a027-2862cdc53387" providerId="ADAL" clId="{07317A01-5963-424E-86A9-169E77CF4E86}" dt="2023-07-12T04:46:38.526" v="3571" actId="20577"/>
          <ac:spMkLst>
            <pc:docMk/>
            <pc:sldMk cId="829039491" sldId="1333"/>
            <ac:spMk id="2" creationId="{8E8273D0-CA31-4BB0-9247-FF7E502E2B23}"/>
          </ac:spMkLst>
        </pc:spChg>
        <pc:spChg chg="add mod">
          <ac:chgData name="Sidharth Prashar" userId="3af589ab-3cb8-495e-a027-2862cdc53387" providerId="ADAL" clId="{07317A01-5963-424E-86A9-169E77CF4E86}" dt="2023-07-10T09:35:21.732" v="351" actId="14100"/>
          <ac:spMkLst>
            <pc:docMk/>
            <pc:sldMk cId="829039491" sldId="1333"/>
            <ac:spMk id="6" creationId="{718E1895-08C0-ED95-C9AE-247145355AE1}"/>
          </ac:spMkLst>
        </pc:spChg>
        <pc:spChg chg="del">
          <ac:chgData name="Sidharth Prashar" userId="3af589ab-3cb8-495e-a027-2862cdc53387" providerId="ADAL" clId="{07317A01-5963-424E-86A9-169E77CF4E86}" dt="2023-07-10T09:01:04.985" v="10" actId="478"/>
          <ac:spMkLst>
            <pc:docMk/>
            <pc:sldMk cId="829039491" sldId="1333"/>
            <ac:spMk id="11" creationId="{0DC4C880-146B-8125-44BE-B477EBCAD96D}"/>
          </ac:spMkLst>
        </pc:spChg>
        <pc:spChg chg="del">
          <ac:chgData name="Sidharth Prashar" userId="3af589ab-3cb8-495e-a027-2862cdc53387" providerId="ADAL" clId="{07317A01-5963-424E-86A9-169E77CF4E86}" dt="2023-07-10T09:01:27.496" v="14" actId="478"/>
          <ac:spMkLst>
            <pc:docMk/>
            <pc:sldMk cId="829039491" sldId="1333"/>
            <ac:spMk id="12" creationId="{36F9E8A5-EE84-EFDA-88BB-E4063DF2803D}"/>
          </ac:spMkLst>
        </pc:spChg>
        <pc:spChg chg="add mod">
          <ac:chgData name="Sidharth Prashar" userId="3af589ab-3cb8-495e-a027-2862cdc53387" providerId="ADAL" clId="{07317A01-5963-424E-86A9-169E77CF4E86}" dt="2023-07-10T09:35:45.708" v="368" actId="20577"/>
          <ac:spMkLst>
            <pc:docMk/>
            <pc:sldMk cId="829039491" sldId="1333"/>
            <ac:spMk id="21" creationId="{F276A40F-8C8A-64FD-2802-FE8D35DC929E}"/>
          </ac:spMkLst>
        </pc:spChg>
        <pc:graphicFrameChg chg="add del mod">
          <ac:chgData name="Sidharth Prashar" userId="3af589ab-3cb8-495e-a027-2862cdc53387" providerId="ADAL" clId="{07317A01-5963-424E-86A9-169E77CF4E86}" dt="2023-07-10T09:01:09.409" v="12"/>
          <ac:graphicFrameMkLst>
            <pc:docMk/>
            <pc:sldMk cId="829039491" sldId="1333"/>
            <ac:graphicFrameMk id="4" creationId="{94A0A423-AC68-E35A-9799-821BD47804FD}"/>
          </ac:graphicFrameMkLst>
        </pc:graphicFrameChg>
        <pc:graphicFrameChg chg="del">
          <ac:chgData name="Sidharth Prashar" userId="3af589ab-3cb8-495e-a027-2862cdc53387" providerId="ADAL" clId="{07317A01-5963-424E-86A9-169E77CF4E86}" dt="2023-07-10T07:56:30.178" v="1" actId="478"/>
          <ac:graphicFrameMkLst>
            <pc:docMk/>
            <pc:sldMk cId="829039491" sldId="1333"/>
            <ac:graphicFrameMk id="9" creationId="{9ED7960A-09C8-34CB-8C99-827A50EB095A}"/>
          </ac:graphicFrameMkLst>
        </pc:graphicFrameChg>
        <pc:picChg chg="mod">
          <ac:chgData name="Sidharth Prashar" userId="3af589ab-3cb8-495e-a027-2862cdc53387" providerId="ADAL" clId="{07317A01-5963-424E-86A9-169E77CF4E86}" dt="2023-07-10T09:22:50.373" v="281" actId="1076"/>
          <ac:picMkLst>
            <pc:docMk/>
            <pc:sldMk cId="829039491" sldId="1333"/>
            <ac:picMk id="3" creationId="{5CE62ABE-5495-4C84-C960-DF136EED09BF}"/>
          </ac:picMkLst>
        </pc:picChg>
        <pc:picChg chg="mod">
          <ac:chgData name="Sidharth Prashar" userId="3af589ab-3cb8-495e-a027-2862cdc53387" providerId="ADAL" clId="{07317A01-5963-424E-86A9-169E77CF4E86}" dt="2023-07-10T09:23:06.532" v="319" actId="1035"/>
          <ac:picMkLst>
            <pc:docMk/>
            <pc:sldMk cId="829039491" sldId="1333"/>
            <ac:picMk id="5" creationId="{056092B0-7875-89F9-E27D-7EF36648582B}"/>
          </ac:picMkLst>
        </pc:picChg>
        <pc:picChg chg="mod">
          <ac:chgData name="Sidharth Prashar" userId="3af589ab-3cb8-495e-a027-2862cdc53387" providerId="ADAL" clId="{07317A01-5963-424E-86A9-169E77CF4E86}" dt="2023-07-10T09:23:06.532" v="319" actId="1035"/>
          <ac:picMkLst>
            <pc:docMk/>
            <pc:sldMk cId="829039491" sldId="1333"/>
            <ac:picMk id="7" creationId="{028912F8-7CF2-7F6F-A4E8-28BB659DEA72}"/>
          </ac:picMkLst>
        </pc:picChg>
        <pc:picChg chg="mod">
          <ac:chgData name="Sidharth Prashar" userId="3af589ab-3cb8-495e-a027-2862cdc53387" providerId="ADAL" clId="{07317A01-5963-424E-86A9-169E77CF4E86}" dt="2023-07-10T09:23:06.532" v="319" actId="1035"/>
          <ac:picMkLst>
            <pc:docMk/>
            <pc:sldMk cId="829039491" sldId="1333"/>
            <ac:picMk id="8" creationId="{59BA2056-52DC-C467-5B32-A6BA324D2D85}"/>
          </ac:picMkLst>
        </pc:picChg>
        <pc:picChg chg="mod">
          <ac:chgData name="Sidharth Prashar" userId="3af589ab-3cb8-495e-a027-2862cdc53387" providerId="ADAL" clId="{07317A01-5963-424E-86A9-169E77CF4E86}" dt="2023-07-10T09:23:06.532" v="319" actId="1035"/>
          <ac:picMkLst>
            <pc:docMk/>
            <pc:sldMk cId="829039491" sldId="1333"/>
            <ac:picMk id="10" creationId="{6A35407C-B2CE-17DA-7B73-55A59E45EBC6}"/>
          </ac:picMkLst>
        </pc:picChg>
        <pc:picChg chg="add del mod">
          <ac:chgData name="Sidharth Prashar" userId="3af589ab-3cb8-495e-a027-2862cdc53387" providerId="ADAL" clId="{07317A01-5963-424E-86A9-169E77CF4E86}" dt="2023-07-10T09:30:37.740" v="337" actId="478"/>
          <ac:picMkLst>
            <pc:docMk/>
            <pc:sldMk cId="829039491" sldId="1333"/>
            <ac:picMk id="13" creationId="{292DACFD-45F0-2C4E-FDC4-BCB63FE35654}"/>
          </ac:picMkLst>
        </pc:picChg>
        <pc:picChg chg="add del mod">
          <ac:chgData name="Sidharth Prashar" userId="3af589ab-3cb8-495e-a027-2862cdc53387" providerId="ADAL" clId="{07317A01-5963-424E-86A9-169E77CF4E86}" dt="2023-07-10T09:31:29.050" v="339" actId="478"/>
          <ac:picMkLst>
            <pc:docMk/>
            <pc:sldMk cId="829039491" sldId="1333"/>
            <ac:picMk id="14" creationId="{4C431E55-F003-33F2-FACB-9FE100FABD0F}"/>
          </ac:picMkLst>
        </pc:picChg>
        <pc:picChg chg="add del mod">
          <ac:chgData name="Sidharth Prashar" userId="3af589ab-3cb8-495e-a027-2862cdc53387" providerId="ADAL" clId="{07317A01-5963-424E-86A9-169E77CF4E86}" dt="2023-07-10T09:34:26.669" v="343" actId="478"/>
          <ac:picMkLst>
            <pc:docMk/>
            <pc:sldMk cId="829039491" sldId="1333"/>
            <ac:picMk id="15" creationId="{0D718740-3CFF-4F16-7E3A-0A953009B75F}"/>
          </ac:picMkLst>
        </pc:picChg>
        <pc:picChg chg="add del mod">
          <ac:chgData name="Sidharth Prashar" userId="3af589ab-3cb8-495e-a027-2862cdc53387" providerId="ADAL" clId="{07317A01-5963-424E-86A9-169E77CF4E86}" dt="2023-07-10T09:32:02.219" v="341" actId="478"/>
          <ac:picMkLst>
            <pc:docMk/>
            <pc:sldMk cId="829039491" sldId="1333"/>
            <ac:picMk id="16" creationId="{912DB882-E8FD-C4DC-2FEA-9D34E9948707}"/>
          </ac:picMkLst>
        </pc:picChg>
        <pc:picChg chg="mod">
          <ac:chgData name="Sidharth Prashar" userId="3af589ab-3cb8-495e-a027-2862cdc53387" providerId="ADAL" clId="{07317A01-5963-424E-86A9-169E77CF4E86}" dt="2023-07-10T09:30:56.230" v="338" actId="1076"/>
          <ac:picMkLst>
            <pc:docMk/>
            <pc:sldMk cId="829039491" sldId="1333"/>
            <ac:picMk id="17" creationId="{47D4F0D7-D88F-AA71-EE78-B4473829B3D3}"/>
          </ac:picMkLst>
        </pc:picChg>
        <pc:picChg chg="mod">
          <ac:chgData name="Sidharth Prashar" userId="3af589ab-3cb8-495e-a027-2862cdc53387" providerId="ADAL" clId="{07317A01-5963-424E-86A9-169E77CF4E86}" dt="2023-07-10T09:31:32.586" v="340" actId="1076"/>
          <ac:picMkLst>
            <pc:docMk/>
            <pc:sldMk cId="829039491" sldId="1333"/>
            <ac:picMk id="18" creationId="{3CB72F39-2406-CBD7-FD62-6067BCEBCFBB}"/>
          </ac:picMkLst>
        </pc:picChg>
        <pc:picChg chg="mod">
          <ac:chgData name="Sidharth Prashar" userId="3af589ab-3cb8-495e-a027-2862cdc53387" providerId="ADAL" clId="{07317A01-5963-424E-86A9-169E77CF4E86}" dt="2023-07-10T09:32:07.608" v="342" actId="1076"/>
          <ac:picMkLst>
            <pc:docMk/>
            <pc:sldMk cId="829039491" sldId="1333"/>
            <ac:picMk id="19" creationId="{43CC2E21-0716-49FA-2B32-8014350E6792}"/>
          </ac:picMkLst>
        </pc:picChg>
        <pc:picChg chg="mod">
          <ac:chgData name="Sidharth Prashar" userId="3af589ab-3cb8-495e-a027-2862cdc53387" providerId="ADAL" clId="{07317A01-5963-424E-86A9-169E77CF4E86}" dt="2023-07-10T09:34:34.857" v="344" actId="1076"/>
          <ac:picMkLst>
            <pc:docMk/>
            <pc:sldMk cId="829039491" sldId="1333"/>
            <ac:picMk id="20" creationId="{60642817-A856-87F9-63D5-380653897324}"/>
          </ac:picMkLst>
        </pc:picChg>
      </pc:sldChg>
    </pc:docChg>
  </pc:docChgLst>
  <pc:docChgLst>
    <pc:chgData name="Sidharth Prashar" userId="3af589ab-3cb8-495e-a027-2862cdc53387" providerId="ADAL" clId="{CD2FCD49-1E47-4ACD-BC01-A273B834C3F2}"/>
    <pc:docChg chg="undo custSel addSld delSld modSld sldOrd">
      <pc:chgData name="Sidharth Prashar" userId="3af589ab-3cb8-495e-a027-2862cdc53387" providerId="ADAL" clId="{CD2FCD49-1E47-4ACD-BC01-A273B834C3F2}" dt="2024-06-28T04:09:32.276" v="1790" actId="20577"/>
      <pc:docMkLst>
        <pc:docMk/>
      </pc:docMkLst>
      <pc:sldChg chg="modSp mod">
        <pc:chgData name="Sidharth Prashar" userId="3af589ab-3cb8-495e-a027-2862cdc53387" providerId="ADAL" clId="{CD2FCD49-1E47-4ACD-BC01-A273B834C3F2}" dt="2024-06-28T02:13:28.199" v="101" actId="20577"/>
        <pc:sldMkLst>
          <pc:docMk/>
          <pc:sldMk cId="10858797" sldId="289"/>
        </pc:sldMkLst>
        <pc:spChg chg="mod">
          <ac:chgData name="Sidharth Prashar" userId="3af589ab-3cb8-495e-a027-2862cdc53387" providerId="ADAL" clId="{CD2FCD49-1E47-4ACD-BC01-A273B834C3F2}" dt="2024-06-28T02:13:28.199" v="101" actId="20577"/>
          <ac:spMkLst>
            <pc:docMk/>
            <pc:sldMk cId="10858797" sldId="289"/>
            <ac:spMk id="11" creationId="{F7F00717-FE7A-4788-A594-0BC40BA28D85}"/>
          </ac:spMkLst>
        </pc:spChg>
      </pc:sldChg>
      <pc:sldChg chg="del">
        <pc:chgData name="Sidharth Prashar" userId="3af589ab-3cb8-495e-a027-2862cdc53387" providerId="ADAL" clId="{CD2FCD49-1E47-4ACD-BC01-A273B834C3F2}" dt="2024-06-28T02:12:36.400" v="7" actId="47"/>
        <pc:sldMkLst>
          <pc:docMk/>
          <pc:sldMk cId="2090637078" sldId="308"/>
        </pc:sldMkLst>
      </pc:sldChg>
      <pc:sldChg chg="del">
        <pc:chgData name="Sidharth Prashar" userId="3af589ab-3cb8-495e-a027-2862cdc53387" providerId="ADAL" clId="{CD2FCD49-1E47-4ACD-BC01-A273B834C3F2}" dt="2024-06-28T02:12:36.400" v="7" actId="47"/>
        <pc:sldMkLst>
          <pc:docMk/>
          <pc:sldMk cId="3153567301" sldId="1328"/>
        </pc:sldMkLst>
      </pc:sldChg>
      <pc:sldChg chg="del">
        <pc:chgData name="Sidharth Prashar" userId="3af589ab-3cb8-495e-a027-2862cdc53387" providerId="ADAL" clId="{CD2FCD49-1E47-4ACD-BC01-A273B834C3F2}" dt="2024-06-28T02:12:36.400" v="7" actId="47"/>
        <pc:sldMkLst>
          <pc:docMk/>
          <pc:sldMk cId="1087138296" sldId="1331"/>
        </pc:sldMkLst>
      </pc:sldChg>
      <pc:sldChg chg="del">
        <pc:chgData name="Sidharth Prashar" userId="3af589ab-3cb8-495e-a027-2862cdc53387" providerId="ADAL" clId="{CD2FCD49-1E47-4ACD-BC01-A273B834C3F2}" dt="2024-06-28T02:12:36.400" v="7" actId="47"/>
        <pc:sldMkLst>
          <pc:docMk/>
          <pc:sldMk cId="1029067788" sldId="1332"/>
        </pc:sldMkLst>
      </pc:sldChg>
      <pc:sldChg chg="addSp delSp modSp mod">
        <pc:chgData name="Sidharth Prashar" userId="3af589ab-3cb8-495e-a027-2862cdc53387" providerId="ADAL" clId="{CD2FCD49-1E47-4ACD-BC01-A273B834C3F2}" dt="2024-06-28T04:09:32.276" v="1790" actId="20577"/>
        <pc:sldMkLst>
          <pc:docMk/>
          <pc:sldMk cId="829039491" sldId="1333"/>
        </pc:sldMkLst>
        <pc:spChg chg="del">
          <ac:chgData name="Sidharth Prashar" userId="3af589ab-3cb8-495e-a027-2862cdc53387" providerId="ADAL" clId="{CD2FCD49-1E47-4ACD-BC01-A273B834C3F2}" dt="2024-06-28T02:12:25.025" v="6" actId="478"/>
          <ac:spMkLst>
            <pc:docMk/>
            <pc:sldMk cId="829039491" sldId="1333"/>
            <ac:spMk id="2" creationId="{8E8273D0-CA31-4BB0-9247-FF7E502E2B23}"/>
          </ac:spMkLst>
        </pc:spChg>
        <pc:spChg chg="del">
          <ac:chgData name="Sidharth Prashar" userId="3af589ab-3cb8-495e-a027-2862cdc53387" providerId="ADAL" clId="{CD2FCD49-1E47-4ACD-BC01-A273B834C3F2}" dt="2024-06-28T02:12:21.824" v="5" actId="478"/>
          <ac:spMkLst>
            <pc:docMk/>
            <pc:sldMk cId="829039491" sldId="1333"/>
            <ac:spMk id="6" creationId="{718E1895-08C0-ED95-C9AE-247145355AE1}"/>
          </ac:spMkLst>
        </pc:spChg>
        <pc:spChg chg="add mod">
          <ac:chgData name="Sidharth Prashar" userId="3af589ab-3cb8-495e-a027-2862cdc53387" providerId="ADAL" clId="{CD2FCD49-1E47-4ACD-BC01-A273B834C3F2}" dt="2024-06-28T04:09:32.276" v="1790" actId="20577"/>
          <ac:spMkLst>
            <pc:docMk/>
            <pc:sldMk cId="829039491" sldId="1333"/>
            <ac:spMk id="9" creationId="{DCA4A64F-D398-B0F9-E7BB-DFFDD64800AD}"/>
          </ac:spMkLst>
        </pc:spChg>
        <pc:spChg chg="add del">
          <ac:chgData name="Sidharth Prashar" userId="3af589ab-3cb8-495e-a027-2862cdc53387" providerId="ADAL" clId="{CD2FCD49-1E47-4ACD-BC01-A273B834C3F2}" dt="2024-06-28T02:37:10.382" v="120" actId="478"/>
          <ac:spMkLst>
            <pc:docMk/>
            <pc:sldMk cId="829039491" sldId="1333"/>
            <ac:spMk id="15" creationId="{434271EA-DDE7-8150-88BA-A8B2D7010509}"/>
          </ac:spMkLst>
        </pc:spChg>
        <pc:spChg chg="add del mod">
          <ac:chgData name="Sidharth Prashar" userId="3af589ab-3cb8-495e-a027-2862cdc53387" providerId="ADAL" clId="{CD2FCD49-1E47-4ACD-BC01-A273B834C3F2}" dt="2024-06-28T04:09:19.076" v="1780" actId="478"/>
          <ac:spMkLst>
            <pc:docMk/>
            <pc:sldMk cId="829039491" sldId="1333"/>
            <ac:spMk id="16" creationId="{8C06B25C-AD0D-7D79-F09B-19671848943F}"/>
          </ac:spMkLst>
        </pc:spChg>
        <pc:spChg chg="del">
          <ac:chgData name="Sidharth Prashar" userId="3af589ab-3cb8-495e-a027-2862cdc53387" providerId="ADAL" clId="{CD2FCD49-1E47-4ACD-BC01-A273B834C3F2}" dt="2024-06-28T02:12:21.824" v="5" actId="478"/>
          <ac:spMkLst>
            <pc:docMk/>
            <pc:sldMk cId="829039491" sldId="1333"/>
            <ac:spMk id="21" creationId="{F276A40F-8C8A-64FD-2802-FE8D35DC929E}"/>
          </ac:spMkLst>
        </pc:spChg>
        <pc:spChg chg="add del mod">
          <ac:chgData name="Sidharth Prashar" userId="3af589ab-3cb8-495e-a027-2862cdc53387" providerId="ADAL" clId="{CD2FCD49-1E47-4ACD-BC01-A273B834C3F2}" dt="2024-06-28T04:08:55.727" v="1774" actId="478"/>
          <ac:spMkLst>
            <pc:docMk/>
            <pc:sldMk cId="829039491" sldId="1333"/>
            <ac:spMk id="22" creationId="{7C2C98FF-7832-C530-ED03-6C65FC05CAB4}"/>
          </ac:spMkLst>
        </pc:spChg>
        <pc:spChg chg="add mod">
          <ac:chgData name="Sidharth Prashar" userId="3af589ab-3cb8-495e-a027-2862cdc53387" providerId="ADAL" clId="{CD2FCD49-1E47-4ACD-BC01-A273B834C3F2}" dt="2024-06-28T04:08:32.493" v="1773" actId="1076"/>
          <ac:spMkLst>
            <pc:docMk/>
            <pc:sldMk cId="829039491" sldId="1333"/>
            <ac:spMk id="27" creationId="{68BE31AF-0994-5AF4-8DF7-5591BAB784A6}"/>
          </ac:spMkLst>
        </pc:spChg>
        <pc:spChg chg="add del mod">
          <ac:chgData name="Sidharth Prashar" userId="3af589ab-3cb8-495e-a027-2862cdc53387" providerId="ADAL" clId="{CD2FCD49-1E47-4ACD-BC01-A273B834C3F2}" dt="2024-06-28T04:09:03.485" v="1776" actId="478"/>
          <ac:spMkLst>
            <pc:docMk/>
            <pc:sldMk cId="829039491" sldId="1333"/>
            <ac:spMk id="29" creationId="{CDABB556-EBA6-C3D5-7E28-348109D88CA2}"/>
          </ac:spMkLst>
        </pc:spChg>
        <pc:spChg chg="add mod">
          <ac:chgData name="Sidharth Prashar" userId="3af589ab-3cb8-495e-a027-2862cdc53387" providerId="ADAL" clId="{CD2FCD49-1E47-4ACD-BC01-A273B834C3F2}" dt="2024-06-28T04:09:25.699" v="1782" actId="14100"/>
          <ac:spMkLst>
            <pc:docMk/>
            <pc:sldMk cId="829039491" sldId="1333"/>
            <ac:spMk id="31" creationId="{5F05E514-35D8-0ECC-C71D-2D8ACB438715}"/>
          </ac:spMkLst>
        </pc:spChg>
        <pc:picChg chg="del">
          <ac:chgData name="Sidharth Prashar" userId="3af589ab-3cb8-495e-a027-2862cdc53387" providerId="ADAL" clId="{CD2FCD49-1E47-4ACD-BC01-A273B834C3F2}" dt="2024-06-28T02:12:05.302" v="0" actId="478"/>
          <ac:picMkLst>
            <pc:docMk/>
            <pc:sldMk cId="829039491" sldId="1333"/>
            <ac:picMk id="3" creationId="{5CE62ABE-5495-4C84-C960-DF136EED09BF}"/>
          </ac:picMkLst>
        </pc:picChg>
        <pc:picChg chg="del mod">
          <ac:chgData name="Sidharth Prashar" userId="3af589ab-3cb8-495e-a027-2862cdc53387" providerId="ADAL" clId="{CD2FCD49-1E47-4ACD-BC01-A273B834C3F2}" dt="2024-06-28T02:12:21.824" v="5" actId="478"/>
          <ac:picMkLst>
            <pc:docMk/>
            <pc:sldMk cId="829039491" sldId="1333"/>
            <ac:picMk id="5" creationId="{056092B0-7875-89F9-E27D-7EF36648582B}"/>
          </ac:picMkLst>
        </pc:picChg>
        <pc:picChg chg="del">
          <ac:chgData name="Sidharth Prashar" userId="3af589ab-3cb8-495e-a027-2862cdc53387" providerId="ADAL" clId="{CD2FCD49-1E47-4ACD-BC01-A273B834C3F2}" dt="2024-06-28T02:12:21.824" v="5" actId="478"/>
          <ac:picMkLst>
            <pc:docMk/>
            <pc:sldMk cId="829039491" sldId="1333"/>
            <ac:picMk id="7" creationId="{028912F8-7CF2-7F6F-A4E8-28BB659DEA72}"/>
          </ac:picMkLst>
        </pc:picChg>
        <pc:picChg chg="del">
          <ac:chgData name="Sidharth Prashar" userId="3af589ab-3cb8-495e-a027-2862cdc53387" providerId="ADAL" clId="{CD2FCD49-1E47-4ACD-BC01-A273B834C3F2}" dt="2024-06-28T02:12:21.824" v="5" actId="478"/>
          <ac:picMkLst>
            <pc:docMk/>
            <pc:sldMk cId="829039491" sldId="1333"/>
            <ac:picMk id="8" creationId="{59BA2056-52DC-C467-5B32-A6BA324D2D85}"/>
          </ac:picMkLst>
        </pc:picChg>
        <pc:picChg chg="del">
          <ac:chgData name="Sidharth Prashar" userId="3af589ab-3cb8-495e-a027-2862cdc53387" providerId="ADAL" clId="{CD2FCD49-1E47-4ACD-BC01-A273B834C3F2}" dt="2024-06-28T02:12:21.824" v="5" actId="478"/>
          <ac:picMkLst>
            <pc:docMk/>
            <pc:sldMk cId="829039491" sldId="1333"/>
            <ac:picMk id="10" creationId="{6A35407C-B2CE-17DA-7B73-55A59E45EBC6}"/>
          </ac:picMkLst>
        </pc:picChg>
        <pc:picChg chg="add del mod">
          <ac:chgData name="Sidharth Prashar" userId="3af589ab-3cb8-495e-a027-2862cdc53387" providerId="ADAL" clId="{CD2FCD49-1E47-4ACD-BC01-A273B834C3F2}" dt="2024-06-28T02:17:29.987" v="107" actId="478"/>
          <ac:picMkLst>
            <pc:docMk/>
            <pc:sldMk cId="829039491" sldId="1333"/>
            <ac:picMk id="12" creationId="{2D9E50F8-D952-7A3D-CBC3-3DBB33590A53}"/>
          </ac:picMkLst>
        </pc:picChg>
        <pc:picChg chg="add mod">
          <ac:chgData name="Sidharth Prashar" userId="3af589ab-3cb8-495e-a027-2862cdc53387" providerId="ADAL" clId="{CD2FCD49-1E47-4ACD-BC01-A273B834C3F2}" dt="2024-06-28T02:17:55.359" v="112" actId="1076"/>
          <ac:picMkLst>
            <pc:docMk/>
            <pc:sldMk cId="829039491" sldId="1333"/>
            <ac:picMk id="14" creationId="{49D9B53D-33E6-A34E-FFEF-360EAF90BFF0}"/>
          </ac:picMkLst>
        </pc:picChg>
        <pc:picChg chg="del">
          <ac:chgData name="Sidharth Prashar" userId="3af589ab-3cb8-495e-a027-2862cdc53387" providerId="ADAL" clId="{CD2FCD49-1E47-4ACD-BC01-A273B834C3F2}" dt="2024-06-28T02:12:21.824" v="5" actId="478"/>
          <ac:picMkLst>
            <pc:docMk/>
            <pc:sldMk cId="829039491" sldId="1333"/>
            <ac:picMk id="17" creationId="{47D4F0D7-D88F-AA71-EE78-B4473829B3D3}"/>
          </ac:picMkLst>
        </pc:picChg>
        <pc:picChg chg="del">
          <ac:chgData name="Sidharth Prashar" userId="3af589ab-3cb8-495e-a027-2862cdc53387" providerId="ADAL" clId="{CD2FCD49-1E47-4ACD-BC01-A273B834C3F2}" dt="2024-06-28T02:12:21.824" v="5" actId="478"/>
          <ac:picMkLst>
            <pc:docMk/>
            <pc:sldMk cId="829039491" sldId="1333"/>
            <ac:picMk id="18" creationId="{3CB72F39-2406-CBD7-FD62-6067BCEBCFBB}"/>
          </ac:picMkLst>
        </pc:picChg>
        <pc:picChg chg="del">
          <ac:chgData name="Sidharth Prashar" userId="3af589ab-3cb8-495e-a027-2862cdc53387" providerId="ADAL" clId="{CD2FCD49-1E47-4ACD-BC01-A273B834C3F2}" dt="2024-06-28T02:12:21.824" v="5" actId="478"/>
          <ac:picMkLst>
            <pc:docMk/>
            <pc:sldMk cId="829039491" sldId="1333"/>
            <ac:picMk id="19" creationId="{43CC2E21-0716-49FA-2B32-8014350E6792}"/>
          </ac:picMkLst>
        </pc:picChg>
        <pc:picChg chg="del">
          <ac:chgData name="Sidharth Prashar" userId="3af589ab-3cb8-495e-a027-2862cdc53387" providerId="ADAL" clId="{CD2FCD49-1E47-4ACD-BC01-A273B834C3F2}" dt="2024-06-28T02:12:21.824" v="5" actId="478"/>
          <ac:picMkLst>
            <pc:docMk/>
            <pc:sldMk cId="829039491" sldId="1333"/>
            <ac:picMk id="20" creationId="{60642817-A856-87F9-63D5-380653897324}"/>
          </ac:picMkLst>
        </pc:picChg>
        <pc:picChg chg="add del mod">
          <ac:chgData name="Sidharth Prashar" userId="3af589ab-3cb8-495e-a027-2862cdc53387" providerId="ADAL" clId="{CD2FCD49-1E47-4ACD-BC01-A273B834C3F2}" dt="2024-06-28T02:44:06.384" v="155" actId="22"/>
          <ac:picMkLst>
            <pc:docMk/>
            <pc:sldMk cId="829039491" sldId="1333"/>
            <ac:picMk id="24" creationId="{7628A509-6BBD-0FEF-BD9D-EC24D915B354}"/>
          </ac:picMkLst>
        </pc:picChg>
        <pc:picChg chg="add mod">
          <ac:chgData name="Sidharth Prashar" userId="3af589ab-3cb8-495e-a027-2862cdc53387" providerId="ADAL" clId="{CD2FCD49-1E47-4ACD-BC01-A273B834C3F2}" dt="2024-06-28T04:08:02.367" v="1771" actId="1076"/>
          <ac:picMkLst>
            <pc:docMk/>
            <pc:sldMk cId="829039491" sldId="1333"/>
            <ac:picMk id="25" creationId="{FA361796-6D22-7AC5-34FB-CDC615458015}"/>
          </ac:picMkLst>
        </pc:picChg>
        <pc:picChg chg="add mod">
          <ac:chgData name="Sidharth Prashar" userId="3af589ab-3cb8-495e-a027-2862cdc53387" providerId="ADAL" clId="{CD2FCD49-1E47-4ACD-BC01-A273B834C3F2}" dt="2024-06-28T02:36:57.585" v="118" actId="1076"/>
          <ac:picMkLst>
            <pc:docMk/>
            <pc:sldMk cId="829039491" sldId="1333"/>
            <ac:picMk id="1026" creationId="{D2004E7F-154A-8E72-FAB0-70C0645E4237}"/>
          </ac:picMkLst>
        </pc:picChg>
        <pc:picChg chg="add mod">
          <ac:chgData name="Sidharth Prashar" userId="3af589ab-3cb8-495e-a027-2862cdc53387" providerId="ADAL" clId="{CD2FCD49-1E47-4ACD-BC01-A273B834C3F2}" dt="2024-06-28T02:37:50.281" v="126" actId="688"/>
          <ac:picMkLst>
            <pc:docMk/>
            <pc:sldMk cId="829039491" sldId="1333"/>
            <ac:picMk id="1030" creationId="{8C07DF46-C5EF-2341-E4AD-F24752B79D9F}"/>
          </ac:picMkLst>
        </pc:picChg>
      </pc:sldChg>
      <pc:sldChg chg="addSp delSp modSp add mod">
        <pc:chgData name="Sidharth Prashar" userId="3af589ab-3cb8-495e-a027-2862cdc53387" providerId="ADAL" clId="{CD2FCD49-1E47-4ACD-BC01-A273B834C3F2}" dt="2024-06-28T03:24:25.874" v="1037" actId="1076"/>
        <pc:sldMkLst>
          <pc:docMk/>
          <pc:sldMk cId="440567186" sldId="1334"/>
        </pc:sldMkLst>
        <pc:spChg chg="add mod">
          <ac:chgData name="Sidharth Prashar" userId="3af589ab-3cb8-495e-a027-2862cdc53387" providerId="ADAL" clId="{CD2FCD49-1E47-4ACD-BC01-A273B834C3F2}" dt="2024-06-28T02:49:35.802" v="177" actId="20577"/>
          <ac:spMkLst>
            <pc:docMk/>
            <pc:sldMk cId="440567186" sldId="1334"/>
            <ac:spMk id="3" creationId="{94DB4BFA-C4D3-CD96-1BF8-662774352B78}"/>
          </ac:spMkLst>
        </pc:spChg>
        <pc:spChg chg="add mod">
          <ac:chgData name="Sidharth Prashar" userId="3af589ab-3cb8-495e-a027-2862cdc53387" providerId="ADAL" clId="{CD2FCD49-1E47-4ACD-BC01-A273B834C3F2}" dt="2024-06-28T03:22:17.504" v="1027" actId="1076"/>
          <ac:spMkLst>
            <pc:docMk/>
            <pc:sldMk cId="440567186" sldId="1334"/>
            <ac:spMk id="4" creationId="{7FFFBD35-3306-0E9D-6368-A3503F74C6A5}"/>
          </ac:spMkLst>
        </pc:spChg>
        <pc:spChg chg="add mod">
          <ac:chgData name="Sidharth Prashar" userId="3af589ab-3cb8-495e-a027-2862cdc53387" providerId="ADAL" clId="{CD2FCD49-1E47-4ACD-BC01-A273B834C3F2}" dt="2024-06-28T03:03:46.613" v="227" actId="207"/>
          <ac:spMkLst>
            <pc:docMk/>
            <pc:sldMk cId="440567186" sldId="1334"/>
            <ac:spMk id="5" creationId="{0430306E-400D-F6F9-E79D-ADB8A59F417D}"/>
          </ac:spMkLst>
        </pc:spChg>
        <pc:spChg chg="add mod">
          <ac:chgData name="Sidharth Prashar" userId="3af589ab-3cb8-495e-a027-2862cdc53387" providerId="ADAL" clId="{CD2FCD49-1E47-4ACD-BC01-A273B834C3F2}" dt="2024-06-28T03:03:21.057" v="225" actId="1035"/>
          <ac:spMkLst>
            <pc:docMk/>
            <pc:sldMk cId="440567186" sldId="1334"/>
            <ac:spMk id="6" creationId="{E47FE2F5-D50C-CBE4-D025-5897C1F458D5}"/>
          </ac:spMkLst>
        </pc:spChg>
        <pc:spChg chg="add mod">
          <ac:chgData name="Sidharth Prashar" userId="3af589ab-3cb8-495e-a027-2862cdc53387" providerId="ADAL" clId="{CD2FCD49-1E47-4ACD-BC01-A273B834C3F2}" dt="2024-06-28T03:03:52.849" v="228" actId="207"/>
          <ac:spMkLst>
            <pc:docMk/>
            <pc:sldMk cId="440567186" sldId="1334"/>
            <ac:spMk id="7" creationId="{1C4E7EE1-83FE-1CBA-B3D7-A88EA39067F0}"/>
          </ac:spMkLst>
        </pc:spChg>
        <pc:spChg chg="add mod">
          <ac:chgData name="Sidharth Prashar" userId="3af589ab-3cb8-495e-a027-2862cdc53387" providerId="ADAL" clId="{CD2FCD49-1E47-4ACD-BC01-A273B834C3F2}" dt="2024-06-28T03:03:32.209" v="226" actId="207"/>
          <ac:spMkLst>
            <pc:docMk/>
            <pc:sldMk cId="440567186" sldId="1334"/>
            <ac:spMk id="8" creationId="{86C46BE2-3EA7-7ADE-713D-C74A5077BFFA}"/>
          </ac:spMkLst>
        </pc:spChg>
        <pc:spChg chg="del">
          <ac:chgData name="Sidharth Prashar" userId="3af589ab-3cb8-495e-a027-2862cdc53387" providerId="ADAL" clId="{CD2FCD49-1E47-4ACD-BC01-A273B834C3F2}" dt="2024-06-28T02:49:18.745" v="161" actId="478"/>
          <ac:spMkLst>
            <pc:docMk/>
            <pc:sldMk cId="440567186" sldId="1334"/>
            <ac:spMk id="9" creationId="{DCA4A64F-D398-B0F9-E7BB-DFFDD64800AD}"/>
          </ac:spMkLst>
        </pc:spChg>
        <pc:spChg chg="add del mod">
          <ac:chgData name="Sidharth Prashar" userId="3af589ab-3cb8-495e-a027-2862cdc53387" providerId="ADAL" clId="{CD2FCD49-1E47-4ACD-BC01-A273B834C3F2}" dt="2024-06-28T03:02:31.561" v="219" actId="478"/>
          <ac:spMkLst>
            <pc:docMk/>
            <pc:sldMk cId="440567186" sldId="1334"/>
            <ac:spMk id="10" creationId="{BCB977D0-A305-3D49-8571-45F61CAC9A96}"/>
          </ac:spMkLst>
        </pc:spChg>
        <pc:spChg chg="add mod">
          <ac:chgData name="Sidharth Prashar" userId="3af589ab-3cb8-495e-a027-2862cdc53387" providerId="ADAL" clId="{CD2FCD49-1E47-4ACD-BC01-A273B834C3F2}" dt="2024-06-28T03:12:44.633" v="736" actId="1076"/>
          <ac:spMkLst>
            <pc:docMk/>
            <pc:sldMk cId="440567186" sldId="1334"/>
            <ac:spMk id="11" creationId="{872F3D51-741B-3F4A-668F-8A176CD1CAD2}"/>
          </ac:spMkLst>
        </pc:spChg>
        <pc:spChg chg="add mod">
          <ac:chgData name="Sidharth Prashar" userId="3af589ab-3cb8-495e-a027-2862cdc53387" providerId="ADAL" clId="{CD2FCD49-1E47-4ACD-BC01-A273B834C3F2}" dt="2024-06-28T03:04:44.938" v="271" actId="1076"/>
          <ac:spMkLst>
            <pc:docMk/>
            <pc:sldMk cId="440567186" sldId="1334"/>
            <ac:spMk id="12" creationId="{E55C15A7-2B20-2674-5139-D19E033C3702}"/>
          </ac:spMkLst>
        </pc:spChg>
        <pc:spChg chg="add mod">
          <ac:chgData name="Sidharth Prashar" userId="3af589ab-3cb8-495e-a027-2862cdc53387" providerId="ADAL" clId="{CD2FCD49-1E47-4ACD-BC01-A273B834C3F2}" dt="2024-06-28T03:09:26.526" v="537" actId="1076"/>
          <ac:spMkLst>
            <pc:docMk/>
            <pc:sldMk cId="440567186" sldId="1334"/>
            <ac:spMk id="13" creationId="{1B007FFC-E8B4-9CDF-21A3-620B10247FA7}"/>
          </ac:spMkLst>
        </pc:spChg>
        <pc:spChg chg="add mod">
          <ac:chgData name="Sidharth Prashar" userId="3af589ab-3cb8-495e-a027-2862cdc53387" providerId="ADAL" clId="{CD2FCD49-1E47-4ACD-BC01-A273B834C3F2}" dt="2024-06-28T03:16:22.020" v="987" actId="1076"/>
          <ac:spMkLst>
            <pc:docMk/>
            <pc:sldMk cId="440567186" sldId="1334"/>
            <ac:spMk id="14" creationId="{183F79A4-5CE0-A7DE-0F2D-9D90A519687F}"/>
          </ac:spMkLst>
        </pc:spChg>
        <pc:spChg chg="mod">
          <ac:chgData name="Sidharth Prashar" userId="3af589ab-3cb8-495e-a027-2862cdc53387" providerId="ADAL" clId="{CD2FCD49-1E47-4ACD-BC01-A273B834C3F2}" dt="2024-06-28T03:04:38.443" v="270" actId="1076"/>
          <ac:spMkLst>
            <pc:docMk/>
            <pc:sldMk cId="440567186" sldId="1334"/>
            <ac:spMk id="16" creationId="{F991653C-84AD-6C8D-98D1-BEB63116136C}"/>
          </ac:spMkLst>
        </pc:spChg>
        <pc:spChg chg="mod">
          <ac:chgData name="Sidharth Prashar" userId="3af589ab-3cb8-495e-a027-2862cdc53387" providerId="ADAL" clId="{CD2FCD49-1E47-4ACD-BC01-A273B834C3F2}" dt="2024-06-28T03:04:38.443" v="270" actId="1076"/>
          <ac:spMkLst>
            <pc:docMk/>
            <pc:sldMk cId="440567186" sldId="1334"/>
            <ac:spMk id="17" creationId="{DD312805-D234-0130-F5AF-C3111399373F}"/>
          </ac:spMkLst>
        </pc:spChg>
        <pc:spChg chg="mod">
          <ac:chgData name="Sidharth Prashar" userId="3af589ab-3cb8-495e-a027-2862cdc53387" providerId="ADAL" clId="{CD2FCD49-1E47-4ACD-BC01-A273B834C3F2}" dt="2024-06-28T03:13:19.583" v="738" actId="1076"/>
          <ac:spMkLst>
            <pc:docMk/>
            <pc:sldMk cId="440567186" sldId="1334"/>
            <ac:spMk id="19" creationId="{FB52C7BB-A97E-1482-7B02-0D1E0620B67F}"/>
          </ac:spMkLst>
        </pc:spChg>
        <pc:spChg chg="mod">
          <ac:chgData name="Sidharth Prashar" userId="3af589ab-3cb8-495e-a027-2862cdc53387" providerId="ADAL" clId="{CD2FCD49-1E47-4ACD-BC01-A273B834C3F2}" dt="2024-06-28T03:13:19.583" v="738" actId="1076"/>
          <ac:spMkLst>
            <pc:docMk/>
            <pc:sldMk cId="440567186" sldId="1334"/>
            <ac:spMk id="20" creationId="{A17ECA63-4C2E-1FD3-0618-07D25E657C1A}"/>
          </ac:spMkLst>
        </pc:spChg>
        <pc:spChg chg="mod">
          <ac:chgData name="Sidharth Prashar" userId="3af589ab-3cb8-495e-a027-2862cdc53387" providerId="ADAL" clId="{CD2FCD49-1E47-4ACD-BC01-A273B834C3F2}" dt="2024-06-28T03:09:26.526" v="537" actId="1076"/>
          <ac:spMkLst>
            <pc:docMk/>
            <pc:sldMk cId="440567186" sldId="1334"/>
            <ac:spMk id="22" creationId="{41A4F739-6921-62C9-459D-6358EFEBBA86}"/>
          </ac:spMkLst>
        </pc:spChg>
        <pc:spChg chg="mod">
          <ac:chgData name="Sidharth Prashar" userId="3af589ab-3cb8-495e-a027-2862cdc53387" providerId="ADAL" clId="{CD2FCD49-1E47-4ACD-BC01-A273B834C3F2}" dt="2024-06-28T03:09:26.526" v="537" actId="1076"/>
          <ac:spMkLst>
            <pc:docMk/>
            <pc:sldMk cId="440567186" sldId="1334"/>
            <ac:spMk id="23" creationId="{ED2957B5-3515-43E5-12B3-155994275542}"/>
          </ac:spMkLst>
        </pc:spChg>
        <pc:spChg chg="add mod">
          <ac:chgData name="Sidharth Prashar" userId="3af589ab-3cb8-495e-a027-2862cdc53387" providerId="ADAL" clId="{CD2FCD49-1E47-4ACD-BC01-A273B834C3F2}" dt="2024-06-28T03:05:11.791" v="306" actId="1076"/>
          <ac:spMkLst>
            <pc:docMk/>
            <pc:sldMk cId="440567186" sldId="1334"/>
            <ac:spMk id="24" creationId="{8F787565-51B1-B667-EA97-F17583F37EEE}"/>
          </ac:spMkLst>
        </pc:spChg>
        <pc:spChg chg="add mod">
          <ac:chgData name="Sidharth Prashar" userId="3af589ab-3cb8-495e-a027-2862cdc53387" providerId="ADAL" clId="{CD2FCD49-1E47-4ACD-BC01-A273B834C3F2}" dt="2024-06-28T03:16:22.020" v="987" actId="1076"/>
          <ac:spMkLst>
            <pc:docMk/>
            <pc:sldMk cId="440567186" sldId="1334"/>
            <ac:spMk id="25" creationId="{0E060403-2CC9-3EC7-7309-4082CECBC87D}"/>
          </ac:spMkLst>
        </pc:spChg>
        <pc:spChg chg="add mod">
          <ac:chgData name="Sidharth Prashar" userId="3af589ab-3cb8-495e-a027-2862cdc53387" providerId="ADAL" clId="{CD2FCD49-1E47-4ACD-BC01-A273B834C3F2}" dt="2024-06-28T03:09:43.644" v="560" actId="1076"/>
          <ac:spMkLst>
            <pc:docMk/>
            <pc:sldMk cId="440567186" sldId="1334"/>
            <ac:spMk id="26" creationId="{AFA1F6F7-D2BA-D707-2998-E8C7BFB2B26D}"/>
          </ac:spMkLst>
        </pc:spChg>
        <pc:spChg chg="add mod">
          <ac:chgData name="Sidharth Prashar" userId="3af589ab-3cb8-495e-a027-2862cdc53387" providerId="ADAL" clId="{CD2FCD49-1E47-4ACD-BC01-A273B834C3F2}" dt="2024-06-28T03:08:54.544" v="534" actId="1076"/>
          <ac:spMkLst>
            <pc:docMk/>
            <pc:sldMk cId="440567186" sldId="1334"/>
            <ac:spMk id="27" creationId="{D0C4F78F-21FB-9220-897D-FD34CF63D8FB}"/>
          </ac:spMkLst>
        </pc:spChg>
        <pc:spChg chg="add mod">
          <ac:chgData name="Sidharth Prashar" userId="3af589ab-3cb8-495e-a027-2862cdc53387" providerId="ADAL" clId="{CD2FCD49-1E47-4ACD-BC01-A273B834C3F2}" dt="2024-06-28T03:16:07.301" v="986" actId="1076"/>
          <ac:spMkLst>
            <pc:docMk/>
            <pc:sldMk cId="440567186" sldId="1334"/>
            <ac:spMk id="28" creationId="{BB3D3B44-ABC4-D64C-6F8B-1028A92C0557}"/>
          </ac:spMkLst>
        </pc:spChg>
        <pc:spChg chg="mod">
          <ac:chgData name="Sidharth Prashar" userId="3af589ab-3cb8-495e-a027-2862cdc53387" providerId="ADAL" clId="{CD2FCD49-1E47-4ACD-BC01-A273B834C3F2}" dt="2024-06-28T03:09:26.526" v="537" actId="1076"/>
          <ac:spMkLst>
            <pc:docMk/>
            <pc:sldMk cId="440567186" sldId="1334"/>
            <ac:spMk id="30" creationId="{ABB33A1E-5182-BA6B-E79A-5B81AD18A18F}"/>
          </ac:spMkLst>
        </pc:spChg>
        <pc:spChg chg="mod">
          <ac:chgData name="Sidharth Prashar" userId="3af589ab-3cb8-495e-a027-2862cdc53387" providerId="ADAL" clId="{CD2FCD49-1E47-4ACD-BC01-A273B834C3F2}" dt="2024-06-28T03:09:26.526" v="537" actId="1076"/>
          <ac:spMkLst>
            <pc:docMk/>
            <pc:sldMk cId="440567186" sldId="1334"/>
            <ac:spMk id="31" creationId="{5D18E428-DE50-DCDA-0CA6-F01A90192878}"/>
          </ac:spMkLst>
        </pc:spChg>
        <pc:spChg chg="mod">
          <ac:chgData name="Sidharth Prashar" userId="3af589ab-3cb8-495e-a027-2862cdc53387" providerId="ADAL" clId="{CD2FCD49-1E47-4ACD-BC01-A273B834C3F2}" dt="2024-06-28T03:09:26.526" v="537" actId="1076"/>
          <ac:spMkLst>
            <pc:docMk/>
            <pc:sldMk cId="440567186" sldId="1334"/>
            <ac:spMk id="32" creationId="{0054C97C-15B2-1EA0-ADF4-E5F6A705BACE}"/>
          </ac:spMkLst>
        </pc:spChg>
        <pc:spChg chg="mod">
          <ac:chgData name="Sidharth Prashar" userId="3af589ab-3cb8-495e-a027-2862cdc53387" providerId="ADAL" clId="{CD2FCD49-1E47-4ACD-BC01-A273B834C3F2}" dt="2024-06-28T03:09:26.526" v="537" actId="1076"/>
          <ac:spMkLst>
            <pc:docMk/>
            <pc:sldMk cId="440567186" sldId="1334"/>
            <ac:spMk id="33" creationId="{F5CB092D-DA58-5DA1-DBD7-44D9D49CB169}"/>
          </ac:spMkLst>
        </pc:spChg>
        <pc:spChg chg="mod">
          <ac:chgData name="Sidharth Prashar" userId="3af589ab-3cb8-495e-a027-2862cdc53387" providerId="ADAL" clId="{CD2FCD49-1E47-4ACD-BC01-A273B834C3F2}" dt="2024-06-28T03:09:26.526" v="537" actId="1076"/>
          <ac:spMkLst>
            <pc:docMk/>
            <pc:sldMk cId="440567186" sldId="1334"/>
            <ac:spMk id="34" creationId="{B3B2831D-A362-CDCB-2ED4-C3F0767839E8}"/>
          </ac:spMkLst>
        </pc:spChg>
        <pc:spChg chg="mod">
          <ac:chgData name="Sidharth Prashar" userId="3af589ab-3cb8-495e-a027-2862cdc53387" providerId="ADAL" clId="{CD2FCD49-1E47-4ACD-BC01-A273B834C3F2}" dt="2024-06-28T03:09:26.526" v="537" actId="1076"/>
          <ac:spMkLst>
            <pc:docMk/>
            <pc:sldMk cId="440567186" sldId="1334"/>
            <ac:spMk id="35" creationId="{F74F13A0-DA96-4D1E-2FB1-7D5F809ECDAC}"/>
          </ac:spMkLst>
        </pc:spChg>
        <pc:spChg chg="mod">
          <ac:chgData name="Sidharth Prashar" userId="3af589ab-3cb8-495e-a027-2862cdc53387" providerId="ADAL" clId="{CD2FCD49-1E47-4ACD-BC01-A273B834C3F2}" dt="2024-06-28T03:09:26.526" v="537" actId="1076"/>
          <ac:spMkLst>
            <pc:docMk/>
            <pc:sldMk cId="440567186" sldId="1334"/>
            <ac:spMk id="36" creationId="{C07BCE4A-F0C3-4A55-31B8-1AD6AE9AC1B7}"/>
          </ac:spMkLst>
        </pc:spChg>
        <pc:spChg chg="mod">
          <ac:chgData name="Sidharth Prashar" userId="3af589ab-3cb8-495e-a027-2862cdc53387" providerId="ADAL" clId="{CD2FCD49-1E47-4ACD-BC01-A273B834C3F2}" dt="2024-06-28T03:09:26.526" v="537" actId="1076"/>
          <ac:spMkLst>
            <pc:docMk/>
            <pc:sldMk cId="440567186" sldId="1334"/>
            <ac:spMk id="37" creationId="{08B09775-6DD2-6913-35CC-8FC38AA0AC29}"/>
          </ac:spMkLst>
        </pc:spChg>
        <pc:spChg chg="mod">
          <ac:chgData name="Sidharth Prashar" userId="3af589ab-3cb8-495e-a027-2862cdc53387" providerId="ADAL" clId="{CD2FCD49-1E47-4ACD-BC01-A273B834C3F2}" dt="2024-06-28T03:09:26.526" v="537" actId="1076"/>
          <ac:spMkLst>
            <pc:docMk/>
            <pc:sldMk cId="440567186" sldId="1334"/>
            <ac:spMk id="38" creationId="{860D9FC6-4C8C-D174-7830-B58E2A286584}"/>
          </ac:spMkLst>
        </pc:spChg>
        <pc:spChg chg="mod">
          <ac:chgData name="Sidharth Prashar" userId="3af589ab-3cb8-495e-a027-2862cdc53387" providerId="ADAL" clId="{CD2FCD49-1E47-4ACD-BC01-A273B834C3F2}" dt="2024-06-28T03:09:26.526" v="537" actId="1076"/>
          <ac:spMkLst>
            <pc:docMk/>
            <pc:sldMk cId="440567186" sldId="1334"/>
            <ac:spMk id="39" creationId="{AFF1F0EE-9F6A-6546-C3B2-DAE869A8A50A}"/>
          </ac:spMkLst>
        </pc:spChg>
        <pc:spChg chg="mod">
          <ac:chgData name="Sidharth Prashar" userId="3af589ab-3cb8-495e-a027-2862cdc53387" providerId="ADAL" clId="{CD2FCD49-1E47-4ACD-BC01-A273B834C3F2}" dt="2024-06-28T03:09:26.526" v="537" actId="1076"/>
          <ac:spMkLst>
            <pc:docMk/>
            <pc:sldMk cId="440567186" sldId="1334"/>
            <ac:spMk id="40" creationId="{F178081C-80E8-0240-DAC6-5A36BB0621A4}"/>
          </ac:spMkLst>
        </pc:spChg>
        <pc:spChg chg="mod">
          <ac:chgData name="Sidharth Prashar" userId="3af589ab-3cb8-495e-a027-2862cdc53387" providerId="ADAL" clId="{CD2FCD49-1E47-4ACD-BC01-A273B834C3F2}" dt="2024-06-28T03:04:38.443" v="270" actId="1076"/>
          <ac:spMkLst>
            <pc:docMk/>
            <pc:sldMk cId="440567186" sldId="1334"/>
            <ac:spMk id="42" creationId="{C93B49B7-2998-6228-9AEF-313FDF4AE5D3}"/>
          </ac:spMkLst>
        </pc:spChg>
        <pc:spChg chg="mod">
          <ac:chgData name="Sidharth Prashar" userId="3af589ab-3cb8-495e-a027-2862cdc53387" providerId="ADAL" clId="{CD2FCD49-1E47-4ACD-BC01-A273B834C3F2}" dt="2024-06-28T03:04:38.443" v="270" actId="1076"/>
          <ac:spMkLst>
            <pc:docMk/>
            <pc:sldMk cId="440567186" sldId="1334"/>
            <ac:spMk id="43" creationId="{A76C8D16-29B9-2144-E77C-85037F2B441F}"/>
          </ac:spMkLst>
        </pc:spChg>
        <pc:spChg chg="mod">
          <ac:chgData name="Sidharth Prashar" userId="3af589ab-3cb8-495e-a027-2862cdc53387" providerId="ADAL" clId="{CD2FCD49-1E47-4ACD-BC01-A273B834C3F2}" dt="2024-06-28T03:04:38.443" v="270" actId="1076"/>
          <ac:spMkLst>
            <pc:docMk/>
            <pc:sldMk cId="440567186" sldId="1334"/>
            <ac:spMk id="44" creationId="{257CB3EC-DAAC-67F0-08E7-B82F90441ED8}"/>
          </ac:spMkLst>
        </pc:spChg>
        <pc:spChg chg="mod">
          <ac:chgData name="Sidharth Prashar" userId="3af589ab-3cb8-495e-a027-2862cdc53387" providerId="ADAL" clId="{CD2FCD49-1E47-4ACD-BC01-A273B834C3F2}" dt="2024-06-28T03:04:38.443" v="270" actId="1076"/>
          <ac:spMkLst>
            <pc:docMk/>
            <pc:sldMk cId="440567186" sldId="1334"/>
            <ac:spMk id="45" creationId="{B808C7E1-A52E-500D-900B-6AF6FF210312}"/>
          </ac:spMkLst>
        </pc:spChg>
        <pc:spChg chg="mod">
          <ac:chgData name="Sidharth Prashar" userId="3af589ab-3cb8-495e-a027-2862cdc53387" providerId="ADAL" clId="{CD2FCD49-1E47-4ACD-BC01-A273B834C3F2}" dt="2024-06-28T03:04:38.443" v="270" actId="1076"/>
          <ac:spMkLst>
            <pc:docMk/>
            <pc:sldMk cId="440567186" sldId="1334"/>
            <ac:spMk id="46" creationId="{A331E710-A9CD-D1AB-768E-1749530EA4A2}"/>
          </ac:spMkLst>
        </pc:spChg>
        <pc:spChg chg="mod">
          <ac:chgData name="Sidharth Prashar" userId="3af589ab-3cb8-495e-a027-2862cdc53387" providerId="ADAL" clId="{CD2FCD49-1E47-4ACD-BC01-A273B834C3F2}" dt="2024-06-28T03:04:38.443" v="270" actId="1076"/>
          <ac:spMkLst>
            <pc:docMk/>
            <pc:sldMk cId="440567186" sldId="1334"/>
            <ac:spMk id="47" creationId="{EA6A6B96-B59C-EAD3-B3EE-97E2CFFB6328}"/>
          </ac:spMkLst>
        </pc:spChg>
        <pc:spChg chg="mod">
          <ac:chgData name="Sidharth Prashar" userId="3af589ab-3cb8-495e-a027-2862cdc53387" providerId="ADAL" clId="{CD2FCD49-1E47-4ACD-BC01-A273B834C3F2}" dt="2024-06-28T03:04:38.443" v="270" actId="1076"/>
          <ac:spMkLst>
            <pc:docMk/>
            <pc:sldMk cId="440567186" sldId="1334"/>
            <ac:spMk id="48" creationId="{97B6093E-3380-B6C6-DE21-4E7427767DDB}"/>
          </ac:spMkLst>
        </pc:spChg>
        <pc:spChg chg="mod">
          <ac:chgData name="Sidharth Prashar" userId="3af589ab-3cb8-495e-a027-2862cdc53387" providerId="ADAL" clId="{CD2FCD49-1E47-4ACD-BC01-A273B834C3F2}" dt="2024-06-28T03:04:38.443" v="270" actId="1076"/>
          <ac:spMkLst>
            <pc:docMk/>
            <pc:sldMk cId="440567186" sldId="1334"/>
            <ac:spMk id="49" creationId="{4F3485C1-8272-64D6-2F68-29AF36789068}"/>
          </ac:spMkLst>
        </pc:spChg>
        <pc:spChg chg="mod">
          <ac:chgData name="Sidharth Prashar" userId="3af589ab-3cb8-495e-a027-2862cdc53387" providerId="ADAL" clId="{CD2FCD49-1E47-4ACD-BC01-A273B834C3F2}" dt="2024-06-28T03:04:38.443" v="270" actId="1076"/>
          <ac:spMkLst>
            <pc:docMk/>
            <pc:sldMk cId="440567186" sldId="1334"/>
            <ac:spMk id="50" creationId="{10A848C1-F105-33AF-6E41-56FA28A7D846}"/>
          </ac:spMkLst>
        </pc:spChg>
        <pc:spChg chg="mod">
          <ac:chgData name="Sidharth Prashar" userId="3af589ab-3cb8-495e-a027-2862cdc53387" providerId="ADAL" clId="{CD2FCD49-1E47-4ACD-BC01-A273B834C3F2}" dt="2024-06-28T03:04:38.443" v="270" actId="1076"/>
          <ac:spMkLst>
            <pc:docMk/>
            <pc:sldMk cId="440567186" sldId="1334"/>
            <ac:spMk id="51" creationId="{56E7F744-18F3-D934-6438-0924378C214D}"/>
          </ac:spMkLst>
        </pc:spChg>
        <pc:spChg chg="mod">
          <ac:chgData name="Sidharth Prashar" userId="3af589ab-3cb8-495e-a027-2862cdc53387" providerId="ADAL" clId="{CD2FCD49-1E47-4ACD-BC01-A273B834C3F2}" dt="2024-06-28T03:04:38.443" v="270" actId="1076"/>
          <ac:spMkLst>
            <pc:docMk/>
            <pc:sldMk cId="440567186" sldId="1334"/>
            <ac:spMk id="52" creationId="{6D76F6AA-A42B-8FFA-C3E0-BAB5C3BD2D8F}"/>
          </ac:spMkLst>
        </pc:spChg>
        <pc:spChg chg="mod">
          <ac:chgData name="Sidharth Prashar" userId="3af589ab-3cb8-495e-a027-2862cdc53387" providerId="ADAL" clId="{CD2FCD49-1E47-4ACD-BC01-A273B834C3F2}" dt="2024-06-28T03:16:30.495" v="988" actId="1076"/>
          <ac:spMkLst>
            <pc:docMk/>
            <pc:sldMk cId="440567186" sldId="1334"/>
            <ac:spMk id="54" creationId="{33B0C9BA-0F8F-3065-A9E3-03A1E2016E30}"/>
          </ac:spMkLst>
        </pc:spChg>
        <pc:spChg chg="mod">
          <ac:chgData name="Sidharth Prashar" userId="3af589ab-3cb8-495e-a027-2862cdc53387" providerId="ADAL" clId="{CD2FCD49-1E47-4ACD-BC01-A273B834C3F2}" dt="2024-06-28T03:16:30.495" v="988" actId="1076"/>
          <ac:spMkLst>
            <pc:docMk/>
            <pc:sldMk cId="440567186" sldId="1334"/>
            <ac:spMk id="55" creationId="{B1A6B05F-4C2F-F602-65FA-F42DD42671A7}"/>
          </ac:spMkLst>
        </pc:spChg>
        <pc:spChg chg="mod">
          <ac:chgData name="Sidharth Prashar" userId="3af589ab-3cb8-495e-a027-2862cdc53387" providerId="ADAL" clId="{CD2FCD49-1E47-4ACD-BC01-A273B834C3F2}" dt="2024-06-28T03:16:30.495" v="988" actId="1076"/>
          <ac:spMkLst>
            <pc:docMk/>
            <pc:sldMk cId="440567186" sldId="1334"/>
            <ac:spMk id="56" creationId="{BA383C45-44E2-2FAC-7E94-CEFDF19F9DDE}"/>
          </ac:spMkLst>
        </pc:spChg>
        <pc:spChg chg="mod">
          <ac:chgData name="Sidharth Prashar" userId="3af589ab-3cb8-495e-a027-2862cdc53387" providerId="ADAL" clId="{CD2FCD49-1E47-4ACD-BC01-A273B834C3F2}" dt="2024-06-28T03:16:30.495" v="988" actId="1076"/>
          <ac:spMkLst>
            <pc:docMk/>
            <pc:sldMk cId="440567186" sldId="1334"/>
            <ac:spMk id="57" creationId="{AC771932-371E-A785-4FE2-B1BFDAE5D413}"/>
          </ac:spMkLst>
        </pc:spChg>
        <pc:spChg chg="mod">
          <ac:chgData name="Sidharth Prashar" userId="3af589ab-3cb8-495e-a027-2862cdc53387" providerId="ADAL" clId="{CD2FCD49-1E47-4ACD-BC01-A273B834C3F2}" dt="2024-06-28T03:16:30.495" v="988" actId="1076"/>
          <ac:spMkLst>
            <pc:docMk/>
            <pc:sldMk cId="440567186" sldId="1334"/>
            <ac:spMk id="58" creationId="{1380D77C-DD81-537D-B190-91F924524232}"/>
          </ac:spMkLst>
        </pc:spChg>
        <pc:spChg chg="mod">
          <ac:chgData name="Sidharth Prashar" userId="3af589ab-3cb8-495e-a027-2862cdc53387" providerId="ADAL" clId="{CD2FCD49-1E47-4ACD-BC01-A273B834C3F2}" dt="2024-06-28T03:16:30.495" v="988" actId="1076"/>
          <ac:spMkLst>
            <pc:docMk/>
            <pc:sldMk cId="440567186" sldId="1334"/>
            <ac:spMk id="59" creationId="{BFEF63EA-7088-5242-9AA3-955487EAEC41}"/>
          </ac:spMkLst>
        </pc:spChg>
        <pc:spChg chg="mod">
          <ac:chgData name="Sidharth Prashar" userId="3af589ab-3cb8-495e-a027-2862cdc53387" providerId="ADAL" clId="{CD2FCD49-1E47-4ACD-BC01-A273B834C3F2}" dt="2024-06-28T03:16:30.495" v="988" actId="1076"/>
          <ac:spMkLst>
            <pc:docMk/>
            <pc:sldMk cId="440567186" sldId="1334"/>
            <ac:spMk id="60" creationId="{8A9D4488-D8ED-15D4-9FF8-1D8AA46C7511}"/>
          </ac:spMkLst>
        </pc:spChg>
        <pc:spChg chg="mod">
          <ac:chgData name="Sidharth Prashar" userId="3af589ab-3cb8-495e-a027-2862cdc53387" providerId="ADAL" clId="{CD2FCD49-1E47-4ACD-BC01-A273B834C3F2}" dt="2024-06-28T03:16:30.495" v="988" actId="1076"/>
          <ac:spMkLst>
            <pc:docMk/>
            <pc:sldMk cId="440567186" sldId="1334"/>
            <ac:spMk id="61" creationId="{45A9744C-7620-AF3F-9C60-B1A1A4B5D47F}"/>
          </ac:spMkLst>
        </pc:spChg>
        <pc:spChg chg="mod">
          <ac:chgData name="Sidharth Prashar" userId="3af589ab-3cb8-495e-a027-2862cdc53387" providerId="ADAL" clId="{CD2FCD49-1E47-4ACD-BC01-A273B834C3F2}" dt="2024-06-28T03:16:30.495" v="988" actId="1076"/>
          <ac:spMkLst>
            <pc:docMk/>
            <pc:sldMk cId="440567186" sldId="1334"/>
            <ac:spMk id="62" creationId="{02084BBA-2D5E-87A6-007F-4EE2149537DE}"/>
          </ac:spMkLst>
        </pc:spChg>
        <pc:spChg chg="mod">
          <ac:chgData name="Sidharth Prashar" userId="3af589ab-3cb8-495e-a027-2862cdc53387" providerId="ADAL" clId="{CD2FCD49-1E47-4ACD-BC01-A273B834C3F2}" dt="2024-06-28T03:16:30.495" v="988" actId="1076"/>
          <ac:spMkLst>
            <pc:docMk/>
            <pc:sldMk cId="440567186" sldId="1334"/>
            <ac:spMk id="63" creationId="{0C547A08-F7CF-1893-B63A-320B250A447F}"/>
          </ac:spMkLst>
        </pc:spChg>
        <pc:spChg chg="mod">
          <ac:chgData name="Sidharth Prashar" userId="3af589ab-3cb8-495e-a027-2862cdc53387" providerId="ADAL" clId="{CD2FCD49-1E47-4ACD-BC01-A273B834C3F2}" dt="2024-06-28T03:16:30.495" v="988" actId="1076"/>
          <ac:spMkLst>
            <pc:docMk/>
            <pc:sldMk cId="440567186" sldId="1334"/>
            <ac:spMk id="64" creationId="{4919079E-B281-EA35-DE1D-2E1777E7ED6A}"/>
          </ac:spMkLst>
        </pc:spChg>
        <pc:spChg chg="mod">
          <ac:chgData name="Sidharth Prashar" userId="3af589ab-3cb8-495e-a027-2862cdc53387" providerId="ADAL" clId="{CD2FCD49-1E47-4ACD-BC01-A273B834C3F2}" dt="2024-06-28T03:16:30.495" v="988" actId="1076"/>
          <ac:spMkLst>
            <pc:docMk/>
            <pc:sldMk cId="440567186" sldId="1334"/>
            <ac:spMk id="65" creationId="{B7298DCB-D01D-FB88-AD8D-F1C190179243}"/>
          </ac:spMkLst>
        </pc:spChg>
        <pc:spChg chg="mod">
          <ac:chgData name="Sidharth Prashar" userId="3af589ab-3cb8-495e-a027-2862cdc53387" providerId="ADAL" clId="{CD2FCD49-1E47-4ACD-BC01-A273B834C3F2}" dt="2024-06-28T03:16:30.495" v="988" actId="1076"/>
          <ac:spMkLst>
            <pc:docMk/>
            <pc:sldMk cId="440567186" sldId="1334"/>
            <ac:spMk id="66" creationId="{8834BFA6-3019-AC1B-9380-EF11D38EB7F1}"/>
          </ac:spMkLst>
        </pc:spChg>
        <pc:spChg chg="mod">
          <ac:chgData name="Sidharth Prashar" userId="3af589ab-3cb8-495e-a027-2862cdc53387" providerId="ADAL" clId="{CD2FCD49-1E47-4ACD-BC01-A273B834C3F2}" dt="2024-06-28T03:16:30.495" v="988" actId="1076"/>
          <ac:spMkLst>
            <pc:docMk/>
            <pc:sldMk cId="440567186" sldId="1334"/>
            <ac:spMk id="67" creationId="{2DDD0921-C41E-98BE-4676-8866EAE5343A}"/>
          </ac:spMkLst>
        </pc:spChg>
        <pc:spChg chg="mod">
          <ac:chgData name="Sidharth Prashar" userId="3af589ab-3cb8-495e-a027-2862cdc53387" providerId="ADAL" clId="{CD2FCD49-1E47-4ACD-BC01-A273B834C3F2}" dt="2024-06-28T03:16:30.495" v="988" actId="1076"/>
          <ac:spMkLst>
            <pc:docMk/>
            <pc:sldMk cId="440567186" sldId="1334"/>
            <ac:spMk id="68" creationId="{C702FC39-F5A9-32EC-AD5F-1A4CF3163E15}"/>
          </ac:spMkLst>
        </pc:spChg>
        <pc:spChg chg="mod">
          <ac:chgData name="Sidharth Prashar" userId="3af589ab-3cb8-495e-a027-2862cdc53387" providerId="ADAL" clId="{CD2FCD49-1E47-4ACD-BC01-A273B834C3F2}" dt="2024-06-28T03:16:30.495" v="988" actId="1076"/>
          <ac:spMkLst>
            <pc:docMk/>
            <pc:sldMk cId="440567186" sldId="1334"/>
            <ac:spMk id="69" creationId="{6533FA64-F5A3-AED1-352C-5E29DE7C39CB}"/>
          </ac:spMkLst>
        </pc:spChg>
        <pc:spChg chg="mod">
          <ac:chgData name="Sidharth Prashar" userId="3af589ab-3cb8-495e-a027-2862cdc53387" providerId="ADAL" clId="{CD2FCD49-1E47-4ACD-BC01-A273B834C3F2}" dt="2024-06-28T03:16:30.495" v="988" actId="1076"/>
          <ac:spMkLst>
            <pc:docMk/>
            <pc:sldMk cId="440567186" sldId="1334"/>
            <ac:spMk id="70" creationId="{AC6F7C33-7103-0DF7-A94B-25AC6DBFE75F}"/>
          </ac:spMkLst>
        </pc:spChg>
        <pc:spChg chg="mod">
          <ac:chgData name="Sidharth Prashar" userId="3af589ab-3cb8-495e-a027-2862cdc53387" providerId="ADAL" clId="{CD2FCD49-1E47-4ACD-BC01-A273B834C3F2}" dt="2024-06-28T03:16:30.495" v="988" actId="1076"/>
          <ac:spMkLst>
            <pc:docMk/>
            <pc:sldMk cId="440567186" sldId="1334"/>
            <ac:spMk id="71" creationId="{8E960BB4-64BF-FC68-E6EA-E4F2CA0A26EB}"/>
          </ac:spMkLst>
        </pc:spChg>
        <pc:spChg chg="mod">
          <ac:chgData name="Sidharth Prashar" userId="3af589ab-3cb8-495e-a027-2862cdc53387" providerId="ADAL" clId="{CD2FCD49-1E47-4ACD-BC01-A273B834C3F2}" dt="2024-06-28T03:16:30.495" v="988" actId="1076"/>
          <ac:spMkLst>
            <pc:docMk/>
            <pc:sldMk cId="440567186" sldId="1334"/>
            <ac:spMk id="72" creationId="{08BA2FF9-9525-0ED0-5F7F-9D5A6914ED76}"/>
          </ac:spMkLst>
        </pc:spChg>
        <pc:spChg chg="mod">
          <ac:chgData name="Sidharth Prashar" userId="3af589ab-3cb8-495e-a027-2862cdc53387" providerId="ADAL" clId="{CD2FCD49-1E47-4ACD-BC01-A273B834C3F2}" dt="2024-06-28T03:16:30.495" v="988" actId="1076"/>
          <ac:spMkLst>
            <pc:docMk/>
            <pc:sldMk cId="440567186" sldId="1334"/>
            <ac:spMk id="73" creationId="{0177E107-CEF2-3BE9-1F6F-2926A0D51B53}"/>
          </ac:spMkLst>
        </pc:spChg>
        <pc:spChg chg="mod">
          <ac:chgData name="Sidharth Prashar" userId="3af589ab-3cb8-495e-a027-2862cdc53387" providerId="ADAL" clId="{CD2FCD49-1E47-4ACD-BC01-A273B834C3F2}" dt="2024-06-28T03:16:30.495" v="988" actId="1076"/>
          <ac:spMkLst>
            <pc:docMk/>
            <pc:sldMk cId="440567186" sldId="1334"/>
            <ac:spMk id="74" creationId="{DD6354AA-7DD4-43B7-2F49-D097FE7DECD8}"/>
          </ac:spMkLst>
        </pc:spChg>
        <pc:spChg chg="mod">
          <ac:chgData name="Sidharth Prashar" userId="3af589ab-3cb8-495e-a027-2862cdc53387" providerId="ADAL" clId="{CD2FCD49-1E47-4ACD-BC01-A273B834C3F2}" dt="2024-06-28T03:16:30.495" v="988" actId="1076"/>
          <ac:spMkLst>
            <pc:docMk/>
            <pc:sldMk cId="440567186" sldId="1334"/>
            <ac:spMk id="75" creationId="{2AB31539-9F63-7C3B-EFAA-5876D665DE37}"/>
          </ac:spMkLst>
        </pc:spChg>
        <pc:spChg chg="mod">
          <ac:chgData name="Sidharth Prashar" userId="3af589ab-3cb8-495e-a027-2862cdc53387" providerId="ADAL" clId="{CD2FCD49-1E47-4ACD-BC01-A273B834C3F2}" dt="2024-06-28T03:16:30.495" v="988" actId="1076"/>
          <ac:spMkLst>
            <pc:docMk/>
            <pc:sldMk cId="440567186" sldId="1334"/>
            <ac:spMk id="76" creationId="{6E731BB4-EE2E-23C1-9FFA-DFF8372F2C37}"/>
          </ac:spMkLst>
        </pc:spChg>
        <pc:spChg chg="add mod">
          <ac:chgData name="Sidharth Prashar" userId="3af589ab-3cb8-495e-a027-2862cdc53387" providerId="ADAL" clId="{CD2FCD49-1E47-4ACD-BC01-A273B834C3F2}" dt="2024-06-28T03:10:52.643" v="694" actId="1076"/>
          <ac:spMkLst>
            <pc:docMk/>
            <pc:sldMk cId="440567186" sldId="1334"/>
            <ac:spMk id="77" creationId="{CC96928B-D97B-3E18-F17E-E733DCF29A05}"/>
          </ac:spMkLst>
        </pc:spChg>
        <pc:spChg chg="add mod">
          <ac:chgData name="Sidharth Prashar" userId="3af589ab-3cb8-495e-a027-2862cdc53387" providerId="ADAL" clId="{CD2FCD49-1E47-4ACD-BC01-A273B834C3F2}" dt="2024-06-28T03:12:49.556" v="737" actId="1076"/>
          <ac:spMkLst>
            <pc:docMk/>
            <pc:sldMk cId="440567186" sldId="1334"/>
            <ac:spMk id="78" creationId="{D852C2BD-8427-FCA2-6D67-496B48C40505}"/>
          </ac:spMkLst>
        </pc:spChg>
        <pc:spChg chg="add mod">
          <ac:chgData name="Sidharth Prashar" userId="3af589ab-3cb8-495e-a027-2862cdc53387" providerId="ADAL" clId="{CD2FCD49-1E47-4ACD-BC01-A273B834C3F2}" dt="2024-06-28T03:23:10.304" v="1031" actId="313"/>
          <ac:spMkLst>
            <pc:docMk/>
            <pc:sldMk cId="440567186" sldId="1334"/>
            <ac:spMk id="80" creationId="{35301331-B228-CC05-F184-D60E1726FB5F}"/>
          </ac:spMkLst>
        </pc:spChg>
        <pc:spChg chg="add">
          <ac:chgData name="Sidharth Prashar" userId="3af589ab-3cb8-495e-a027-2862cdc53387" providerId="ADAL" clId="{CD2FCD49-1E47-4ACD-BC01-A273B834C3F2}" dt="2024-06-28T03:20:40.449" v="1000"/>
          <ac:spMkLst>
            <pc:docMk/>
            <pc:sldMk cId="440567186" sldId="1334"/>
            <ac:spMk id="81" creationId="{E0C4C0EE-92E4-717F-7124-F5CCB185470B}"/>
          </ac:spMkLst>
        </pc:spChg>
        <pc:spChg chg="add mod">
          <ac:chgData name="Sidharth Prashar" userId="3af589ab-3cb8-495e-a027-2862cdc53387" providerId="ADAL" clId="{CD2FCD49-1E47-4ACD-BC01-A273B834C3F2}" dt="2024-06-28T03:23:21.534" v="1032" actId="1076"/>
          <ac:spMkLst>
            <pc:docMk/>
            <pc:sldMk cId="440567186" sldId="1334"/>
            <ac:spMk id="82" creationId="{59F97BEB-6FB1-5702-7440-3937EFD977A6}"/>
          </ac:spMkLst>
        </pc:spChg>
        <pc:grpChg chg="add mod">
          <ac:chgData name="Sidharth Prashar" userId="3af589ab-3cb8-495e-a027-2862cdc53387" providerId="ADAL" clId="{CD2FCD49-1E47-4ACD-BC01-A273B834C3F2}" dt="2024-06-28T03:04:38.443" v="270" actId="1076"/>
          <ac:grpSpMkLst>
            <pc:docMk/>
            <pc:sldMk cId="440567186" sldId="1334"/>
            <ac:grpSpMk id="15" creationId="{4B1093CC-74EF-3BF5-9426-B1017F9321D4}"/>
          </ac:grpSpMkLst>
        </pc:grpChg>
        <pc:grpChg chg="add mod">
          <ac:chgData name="Sidharth Prashar" userId="3af589ab-3cb8-495e-a027-2862cdc53387" providerId="ADAL" clId="{CD2FCD49-1E47-4ACD-BC01-A273B834C3F2}" dt="2024-06-28T03:16:22.020" v="987" actId="1076"/>
          <ac:grpSpMkLst>
            <pc:docMk/>
            <pc:sldMk cId="440567186" sldId="1334"/>
            <ac:grpSpMk id="18" creationId="{F82506B8-5723-A82F-6531-A18294443064}"/>
          </ac:grpSpMkLst>
        </pc:grpChg>
        <pc:grpChg chg="add mod">
          <ac:chgData name="Sidharth Prashar" userId="3af589ab-3cb8-495e-a027-2862cdc53387" providerId="ADAL" clId="{CD2FCD49-1E47-4ACD-BC01-A273B834C3F2}" dt="2024-06-28T03:09:26.526" v="537" actId="1076"/>
          <ac:grpSpMkLst>
            <pc:docMk/>
            <pc:sldMk cId="440567186" sldId="1334"/>
            <ac:grpSpMk id="21" creationId="{B1373494-4104-9E4F-6E69-122C0D5CFC02}"/>
          </ac:grpSpMkLst>
        </pc:grpChg>
        <pc:grpChg chg="add mod">
          <ac:chgData name="Sidharth Prashar" userId="3af589ab-3cb8-495e-a027-2862cdc53387" providerId="ADAL" clId="{CD2FCD49-1E47-4ACD-BC01-A273B834C3F2}" dt="2024-06-28T03:09:26.526" v="537" actId="1076"/>
          <ac:grpSpMkLst>
            <pc:docMk/>
            <pc:sldMk cId="440567186" sldId="1334"/>
            <ac:grpSpMk id="29" creationId="{244484A4-1EB4-A2AD-7A1E-296AA4C11CBA}"/>
          </ac:grpSpMkLst>
        </pc:grpChg>
        <pc:grpChg chg="add mod">
          <ac:chgData name="Sidharth Prashar" userId="3af589ab-3cb8-495e-a027-2862cdc53387" providerId="ADAL" clId="{CD2FCD49-1E47-4ACD-BC01-A273B834C3F2}" dt="2024-06-28T03:04:38.443" v="270" actId="1076"/>
          <ac:grpSpMkLst>
            <pc:docMk/>
            <pc:sldMk cId="440567186" sldId="1334"/>
            <ac:grpSpMk id="41" creationId="{DBAE2CB2-5615-62B5-2C96-CAAB6526F210}"/>
          </ac:grpSpMkLst>
        </pc:grpChg>
        <pc:grpChg chg="add mod">
          <ac:chgData name="Sidharth Prashar" userId="3af589ab-3cb8-495e-a027-2862cdc53387" providerId="ADAL" clId="{CD2FCD49-1E47-4ACD-BC01-A273B834C3F2}" dt="2024-06-28T03:16:30.495" v="988" actId="1076"/>
          <ac:grpSpMkLst>
            <pc:docMk/>
            <pc:sldMk cId="440567186" sldId="1334"/>
            <ac:grpSpMk id="53" creationId="{F5A1B6CD-4246-BF24-BF2E-116E4945C0BE}"/>
          </ac:grpSpMkLst>
        </pc:grpChg>
        <pc:picChg chg="add mod">
          <ac:chgData name="Sidharth Prashar" userId="3af589ab-3cb8-495e-a027-2862cdc53387" providerId="ADAL" clId="{CD2FCD49-1E47-4ACD-BC01-A273B834C3F2}" dt="2024-06-28T02:49:15.663" v="160"/>
          <ac:picMkLst>
            <pc:docMk/>
            <pc:sldMk cId="440567186" sldId="1334"/>
            <ac:picMk id="2" creationId="{462B3C26-2FB4-0350-B039-E05D55F62ED2}"/>
          </ac:picMkLst>
        </pc:picChg>
        <pc:picChg chg="add mod">
          <ac:chgData name="Sidharth Prashar" userId="3af589ab-3cb8-495e-a027-2862cdc53387" providerId="ADAL" clId="{CD2FCD49-1E47-4ACD-BC01-A273B834C3F2}" dt="2024-06-28T03:24:25.874" v="1037" actId="1076"/>
          <ac:picMkLst>
            <pc:docMk/>
            <pc:sldMk cId="440567186" sldId="1334"/>
            <ac:picMk id="3076" creationId="{E1D90A76-606E-3D84-ED0C-81EC3067DC49}"/>
          </ac:picMkLst>
        </pc:picChg>
      </pc:sldChg>
      <pc:sldChg chg="del">
        <pc:chgData name="Sidharth Prashar" userId="3af589ab-3cb8-495e-a027-2862cdc53387" providerId="ADAL" clId="{CD2FCD49-1E47-4ACD-BC01-A273B834C3F2}" dt="2024-06-28T02:12:36.400" v="7" actId="47"/>
        <pc:sldMkLst>
          <pc:docMk/>
          <pc:sldMk cId="3482939867" sldId="1334"/>
        </pc:sldMkLst>
      </pc:sldChg>
      <pc:sldChg chg="del">
        <pc:chgData name="Sidharth Prashar" userId="3af589ab-3cb8-495e-a027-2862cdc53387" providerId="ADAL" clId="{CD2FCD49-1E47-4ACD-BC01-A273B834C3F2}" dt="2024-06-28T02:12:36.400" v="7" actId="47"/>
        <pc:sldMkLst>
          <pc:docMk/>
          <pc:sldMk cId="218893116" sldId="1335"/>
        </pc:sldMkLst>
      </pc:sldChg>
      <pc:sldChg chg="addSp delSp modSp add mod">
        <pc:chgData name="Sidharth Prashar" userId="3af589ab-3cb8-495e-a027-2862cdc53387" providerId="ADAL" clId="{CD2FCD49-1E47-4ACD-BC01-A273B834C3F2}" dt="2024-06-28T03:57:17.329" v="1712" actId="1076"/>
        <pc:sldMkLst>
          <pc:docMk/>
          <pc:sldMk cId="2973531371" sldId="1335"/>
        </pc:sldMkLst>
        <pc:spChg chg="mod">
          <ac:chgData name="Sidharth Prashar" userId="3af589ab-3cb8-495e-a027-2862cdc53387" providerId="ADAL" clId="{CD2FCD49-1E47-4ACD-BC01-A273B834C3F2}" dt="2024-06-28T03:35:57.833" v="1038"/>
          <ac:spMkLst>
            <pc:docMk/>
            <pc:sldMk cId="2973531371" sldId="1335"/>
            <ac:spMk id="4" creationId="{EC092D2D-F1EF-4955-6177-54C0837BB684}"/>
          </ac:spMkLst>
        </pc:spChg>
        <pc:spChg chg="mod">
          <ac:chgData name="Sidharth Prashar" userId="3af589ab-3cb8-495e-a027-2862cdc53387" providerId="ADAL" clId="{CD2FCD49-1E47-4ACD-BC01-A273B834C3F2}" dt="2024-06-28T03:35:57.833" v="1038"/>
          <ac:spMkLst>
            <pc:docMk/>
            <pc:sldMk cId="2973531371" sldId="1335"/>
            <ac:spMk id="5" creationId="{51AC5F28-B8D3-6B84-F0D6-0F54EFBDE234}"/>
          </ac:spMkLst>
        </pc:spChg>
        <pc:spChg chg="mod">
          <ac:chgData name="Sidharth Prashar" userId="3af589ab-3cb8-495e-a027-2862cdc53387" providerId="ADAL" clId="{CD2FCD49-1E47-4ACD-BC01-A273B834C3F2}" dt="2024-06-28T03:35:57.833" v="1038"/>
          <ac:spMkLst>
            <pc:docMk/>
            <pc:sldMk cId="2973531371" sldId="1335"/>
            <ac:spMk id="6" creationId="{EF20000C-CB2D-6AEC-CC5E-68493896F2E6}"/>
          </ac:spMkLst>
        </pc:spChg>
        <pc:spChg chg="mod">
          <ac:chgData name="Sidharth Prashar" userId="3af589ab-3cb8-495e-a027-2862cdc53387" providerId="ADAL" clId="{CD2FCD49-1E47-4ACD-BC01-A273B834C3F2}" dt="2024-06-28T03:35:57.833" v="1038"/>
          <ac:spMkLst>
            <pc:docMk/>
            <pc:sldMk cId="2973531371" sldId="1335"/>
            <ac:spMk id="7" creationId="{C5AE4483-9079-6087-DA83-C60F63D2ED90}"/>
          </ac:spMkLst>
        </pc:spChg>
        <pc:spChg chg="add mod">
          <ac:chgData name="Sidharth Prashar" userId="3af589ab-3cb8-495e-a027-2862cdc53387" providerId="ADAL" clId="{CD2FCD49-1E47-4ACD-BC01-A273B834C3F2}" dt="2024-06-28T03:35:57.833" v="1038"/>
          <ac:spMkLst>
            <pc:docMk/>
            <pc:sldMk cId="2973531371" sldId="1335"/>
            <ac:spMk id="8" creationId="{36F94AF7-CEDA-76AC-BE1E-CE10CFD0C10A}"/>
          </ac:spMkLst>
        </pc:spChg>
        <pc:spChg chg="mod">
          <ac:chgData name="Sidharth Prashar" userId="3af589ab-3cb8-495e-a027-2862cdc53387" providerId="ADAL" clId="{CD2FCD49-1E47-4ACD-BC01-A273B834C3F2}" dt="2024-06-28T02:58:14.420" v="190" actId="1076"/>
          <ac:spMkLst>
            <pc:docMk/>
            <pc:sldMk cId="2973531371" sldId="1335"/>
            <ac:spMk id="9" creationId="{DCA4A64F-D398-B0F9-E7BB-DFFDD64800AD}"/>
          </ac:spMkLst>
        </pc:spChg>
        <pc:spChg chg="mod">
          <ac:chgData name="Sidharth Prashar" userId="3af589ab-3cb8-495e-a027-2862cdc53387" providerId="ADAL" clId="{CD2FCD49-1E47-4ACD-BC01-A273B834C3F2}" dt="2024-06-28T03:35:57.833" v="1038"/>
          <ac:spMkLst>
            <pc:docMk/>
            <pc:sldMk cId="2973531371" sldId="1335"/>
            <ac:spMk id="11" creationId="{AD51C8F4-F3B0-518D-67C2-470B9E3908D8}"/>
          </ac:spMkLst>
        </pc:spChg>
        <pc:spChg chg="mod">
          <ac:chgData name="Sidharth Prashar" userId="3af589ab-3cb8-495e-a027-2862cdc53387" providerId="ADAL" clId="{CD2FCD49-1E47-4ACD-BC01-A273B834C3F2}" dt="2024-06-28T03:35:57.833" v="1038"/>
          <ac:spMkLst>
            <pc:docMk/>
            <pc:sldMk cId="2973531371" sldId="1335"/>
            <ac:spMk id="12" creationId="{F03CDA5D-544C-8588-5208-FD0C3354FC9E}"/>
          </ac:spMkLst>
        </pc:spChg>
        <pc:spChg chg="mod">
          <ac:chgData name="Sidharth Prashar" userId="3af589ab-3cb8-495e-a027-2862cdc53387" providerId="ADAL" clId="{CD2FCD49-1E47-4ACD-BC01-A273B834C3F2}" dt="2024-06-28T03:35:57.833" v="1038"/>
          <ac:spMkLst>
            <pc:docMk/>
            <pc:sldMk cId="2973531371" sldId="1335"/>
            <ac:spMk id="13" creationId="{98C44AA7-8047-46C7-39AF-95E4425BDC3F}"/>
          </ac:spMkLst>
        </pc:spChg>
        <pc:spChg chg="mod">
          <ac:chgData name="Sidharth Prashar" userId="3af589ab-3cb8-495e-a027-2862cdc53387" providerId="ADAL" clId="{CD2FCD49-1E47-4ACD-BC01-A273B834C3F2}" dt="2024-06-28T03:35:57.833" v="1038"/>
          <ac:spMkLst>
            <pc:docMk/>
            <pc:sldMk cId="2973531371" sldId="1335"/>
            <ac:spMk id="14" creationId="{1D243695-84D4-7CAC-4EA9-00DE612D3DBA}"/>
          </ac:spMkLst>
        </pc:spChg>
        <pc:spChg chg="add mod">
          <ac:chgData name="Sidharth Prashar" userId="3af589ab-3cb8-495e-a027-2862cdc53387" providerId="ADAL" clId="{CD2FCD49-1E47-4ACD-BC01-A273B834C3F2}" dt="2024-06-28T03:35:57.833" v="1038"/>
          <ac:spMkLst>
            <pc:docMk/>
            <pc:sldMk cId="2973531371" sldId="1335"/>
            <ac:spMk id="15" creationId="{C2999324-88CC-9E04-2BCA-367B8F9962E9}"/>
          </ac:spMkLst>
        </pc:spChg>
        <pc:spChg chg="add mod">
          <ac:chgData name="Sidharth Prashar" userId="3af589ab-3cb8-495e-a027-2862cdc53387" providerId="ADAL" clId="{CD2FCD49-1E47-4ACD-BC01-A273B834C3F2}" dt="2024-06-28T03:43:41.158" v="1397" actId="1076"/>
          <ac:spMkLst>
            <pc:docMk/>
            <pc:sldMk cId="2973531371" sldId="1335"/>
            <ac:spMk id="16" creationId="{2449CCB4-778F-3F27-A880-1B59032156FC}"/>
          </ac:spMkLst>
        </pc:spChg>
        <pc:spChg chg="add mod">
          <ac:chgData name="Sidharth Prashar" userId="3af589ab-3cb8-495e-a027-2862cdc53387" providerId="ADAL" clId="{CD2FCD49-1E47-4ACD-BC01-A273B834C3F2}" dt="2024-06-28T03:41:39.283" v="1298" actId="1076"/>
          <ac:spMkLst>
            <pc:docMk/>
            <pc:sldMk cId="2973531371" sldId="1335"/>
            <ac:spMk id="17" creationId="{81323006-D1D6-2BEA-CAC2-81274A78B486}"/>
          </ac:spMkLst>
        </pc:spChg>
        <pc:spChg chg="add mod">
          <ac:chgData name="Sidharth Prashar" userId="3af589ab-3cb8-495e-a027-2862cdc53387" providerId="ADAL" clId="{CD2FCD49-1E47-4ACD-BC01-A273B834C3F2}" dt="2024-06-28T03:44:46.499" v="1438" actId="1076"/>
          <ac:spMkLst>
            <pc:docMk/>
            <pc:sldMk cId="2973531371" sldId="1335"/>
            <ac:spMk id="18" creationId="{5E9E1487-6685-4142-F5E4-ECEE51AADC33}"/>
          </ac:spMkLst>
        </pc:spChg>
        <pc:spChg chg="add mod">
          <ac:chgData name="Sidharth Prashar" userId="3af589ab-3cb8-495e-a027-2862cdc53387" providerId="ADAL" clId="{CD2FCD49-1E47-4ACD-BC01-A273B834C3F2}" dt="2024-06-28T03:42:18.209" v="1334" actId="20577"/>
          <ac:spMkLst>
            <pc:docMk/>
            <pc:sldMk cId="2973531371" sldId="1335"/>
            <ac:spMk id="19" creationId="{F945F1AC-2815-21C7-C7C0-932591F2E880}"/>
          </ac:spMkLst>
        </pc:spChg>
        <pc:spChg chg="add mod">
          <ac:chgData name="Sidharth Prashar" userId="3af589ab-3cb8-495e-a027-2862cdc53387" providerId="ADAL" clId="{CD2FCD49-1E47-4ACD-BC01-A273B834C3F2}" dt="2024-06-28T03:49:48.106" v="1645" actId="1076"/>
          <ac:spMkLst>
            <pc:docMk/>
            <pc:sldMk cId="2973531371" sldId="1335"/>
            <ac:spMk id="20" creationId="{7112C239-AF86-A83A-A5FC-914C120A2184}"/>
          </ac:spMkLst>
        </pc:spChg>
        <pc:spChg chg="add mod">
          <ac:chgData name="Sidharth Prashar" userId="3af589ab-3cb8-495e-a027-2862cdc53387" providerId="ADAL" clId="{CD2FCD49-1E47-4ACD-BC01-A273B834C3F2}" dt="2024-06-28T03:46:55.640" v="1505" actId="1076"/>
          <ac:spMkLst>
            <pc:docMk/>
            <pc:sldMk cId="2973531371" sldId="1335"/>
            <ac:spMk id="21" creationId="{D7F652A8-B4FF-5F4F-AB04-E4FFF4B5E2C2}"/>
          </ac:spMkLst>
        </pc:spChg>
        <pc:spChg chg="add mod">
          <ac:chgData name="Sidharth Prashar" userId="3af589ab-3cb8-495e-a027-2862cdc53387" providerId="ADAL" clId="{CD2FCD49-1E47-4ACD-BC01-A273B834C3F2}" dt="2024-06-28T03:51:40.974" v="1694" actId="1035"/>
          <ac:spMkLst>
            <pc:docMk/>
            <pc:sldMk cId="2973531371" sldId="1335"/>
            <ac:spMk id="22" creationId="{AAE050C1-8264-74B8-FC66-6477974AB944}"/>
          </ac:spMkLst>
        </pc:spChg>
        <pc:spChg chg="add mod">
          <ac:chgData name="Sidharth Prashar" userId="3af589ab-3cb8-495e-a027-2862cdc53387" providerId="ADAL" clId="{CD2FCD49-1E47-4ACD-BC01-A273B834C3F2}" dt="2024-06-28T03:47:53.290" v="1534" actId="1076"/>
          <ac:spMkLst>
            <pc:docMk/>
            <pc:sldMk cId="2973531371" sldId="1335"/>
            <ac:spMk id="23" creationId="{0558C70E-9CE6-BFF4-50BE-F90C578BD587}"/>
          </ac:spMkLst>
        </pc:spChg>
        <pc:spChg chg="mod">
          <ac:chgData name="Sidharth Prashar" userId="3af589ab-3cb8-495e-a027-2862cdc53387" providerId="ADAL" clId="{CD2FCD49-1E47-4ACD-BC01-A273B834C3F2}" dt="2024-06-28T03:35:57.833" v="1038"/>
          <ac:spMkLst>
            <pc:docMk/>
            <pc:sldMk cId="2973531371" sldId="1335"/>
            <ac:spMk id="25" creationId="{6427D807-C825-4811-A739-71E716345F35}"/>
          </ac:spMkLst>
        </pc:spChg>
        <pc:spChg chg="mod">
          <ac:chgData name="Sidharth Prashar" userId="3af589ab-3cb8-495e-a027-2862cdc53387" providerId="ADAL" clId="{CD2FCD49-1E47-4ACD-BC01-A273B834C3F2}" dt="2024-06-28T03:35:57.833" v="1038"/>
          <ac:spMkLst>
            <pc:docMk/>
            <pc:sldMk cId="2973531371" sldId="1335"/>
            <ac:spMk id="26" creationId="{38AA7BD3-DCB9-E936-2FD4-3B12A64FEDBD}"/>
          </ac:spMkLst>
        </pc:spChg>
        <pc:spChg chg="mod">
          <ac:chgData name="Sidharth Prashar" userId="3af589ab-3cb8-495e-a027-2862cdc53387" providerId="ADAL" clId="{CD2FCD49-1E47-4ACD-BC01-A273B834C3F2}" dt="2024-06-28T03:35:57.833" v="1038"/>
          <ac:spMkLst>
            <pc:docMk/>
            <pc:sldMk cId="2973531371" sldId="1335"/>
            <ac:spMk id="27" creationId="{7FA76527-AE94-1B0E-F031-39A662734623}"/>
          </ac:spMkLst>
        </pc:spChg>
        <pc:spChg chg="mod">
          <ac:chgData name="Sidharth Prashar" userId="3af589ab-3cb8-495e-a027-2862cdc53387" providerId="ADAL" clId="{CD2FCD49-1E47-4ACD-BC01-A273B834C3F2}" dt="2024-06-28T03:35:57.833" v="1038"/>
          <ac:spMkLst>
            <pc:docMk/>
            <pc:sldMk cId="2973531371" sldId="1335"/>
            <ac:spMk id="28" creationId="{8F6793BA-009C-8D97-6C2B-44D94EB590AF}"/>
          </ac:spMkLst>
        </pc:spChg>
        <pc:spChg chg="mod">
          <ac:chgData name="Sidharth Prashar" userId="3af589ab-3cb8-495e-a027-2862cdc53387" providerId="ADAL" clId="{CD2FCD49-1E47-4ACD-BC01-A273B834C3F2}" dt="2024-06-28T03:35:57.833" v="1038"/>
          <ac:spMkLst>
            <pc:docMk/>
            <pc:sldMk cId="2973531371" sldId="1335"/>
            <ac:spMk id="29" creationId="{8B1F090F-8B76-D824-0C7D-6BDDCF36EF76}"/>
          </ac:spMkLst>
        </pc:spChg>
        <pc:spChg chg="mod">
          <ac:chgData name="Sidharth Prashar" userId="3af589ab-3cb8-495e-a027-2862cdc53387" providerId="ADAL" clId="{CD2FCD49-1E47-4ACD-BC01-A273B834C3F2}" dt="2024-06-28T03:35:57.833" v="1038"/>
          <ac:spMkLst>
            <pc:docMk/>
            <pc:sldMk cId="2973531371" sldId="1335"/>
            <ac:spMk id="31" creationId="{E84F55B0-7581-34C5-2EB2-DCFCFF66C4E9}"/>
          </ac:spMkLst>
        </pc:spChg>
        <pc:spChg chg="mod">
          <ac:chgData name="Sidharth Prashar" userId="3af589ab-3cb8-495e-a027-2862cdc53387" providerId="ADAL" clId="{CD2FCD49-1E47-4ACD-BC01-A273B834C3F2}" dt="2024-06-28T03:35:57.833" v="1038"/>
          <ac:spMkLst>
            <pc:docMk/>
            <pc:sldMk cId="2973531371" sldId="1335"/>
            <ac:spMk id="32" creationId="{1A45F0AA-C8B0-3B04-2123-E5BB478A7CB4}"/>
          </ac:spMkLst>
        </pc:spChg>
        <pc:spChg chg="add del mod">
          <ac:chgData name="Sidharth Prashar" userId="3af589ab-3cb8-495e-a027-2862cdc53387" providerId="ADAL" clId="{CD2FCD49-1E47-4ACD-BC01-A273B834C3F2}" dt="2024-06-28T03:36:47.005" v="1044" actId="478"/>
          <ac:spMkLst>
            <pc:docMk/>
            <pc:sldMk cId="2973531371" sldId="1335"/>
            <ac:spMk id="33" creationId="{DD6B3629-02C5-B1F2-E552-C9FE582B72F9}"/>
          </ac:spMkLst>
        </pc:spChg>
        <pc:spChg chg="add mod">
          <ac:chgData name="Sidharth Prashar" userId="3af589ab-3cb8-495e-a027-2862cdc53387" providerId="ADAL" clId="{CD2FCD49-1E47-4ACD-BC01-A273B834C3F2}" dt="2024-06-28T03:54:37.772" v="1697" actId="1076"/>
          <ac:spMkLst>
            <pc:docMk/>
            <pc:sldMk cId="2973531371" sldId="1335"/>
            <ac:spMk id="34" creationId="{F051BED0-EB52-EA36-129C-E3079527B140}"/>
          </ac:spMkLst>
        </pc:spChg>
        <pc:spChg chg="add mod">
          <ac:chgData name="Sidharth Prashar" userId="3af589ab-3cb8-495e-a027-2862cdc53387" providerId="ADAL" clId="{CD2FCD49-1E47-4ACD-BC01-A273B834C3F2}" dt="2024-06-28T03:54:37.772" v="1697" actId="1076"/>
          <ac:spMkLst>
            <pc:docMk/>
            <pc:sldMk cId="2973531371" sldId="1335"/>
            <ac:spMk id="35" creationId="{266061B0-BA63-68A1-A97F-76A8EBE6A768}"/>
          </ac:spMkLst>
        </pc:spChg>
        <pc:spChg chg="add mod">
          <ac:chgData name="Sidharth Prashar" userId="3af589ab-3cb8-495e-a027-2862cdc53387" providerId="ADAL" clId="{CD2FCD49-1E47-4ACD-BC01-A273B834C3F2}" dt="2024-06-28T03:55:36.157" v="1703" actId="1076"/>
          <ac:spMkLst>
            <pc:docMk/>
            <pc:sldMk cId="2973531371" sldId="1335"/>
            <ac:spMk id="36" creationId="{84A0D546-75AA-27D0-4ED9-315AEB11B127}"/>
          </ac:spMkLst>
        </pc:spChg>
        <pc:spChg chg="add mod">
          <ac:chgData name="Sidharth Prashar" userId="3af589ab-3cb8-495e-a027-2862cdc53387" providerId="ADAL" clId="{CD2FCD49-1E47-4ACD-BC01-A273B834C3F2}" dt="2024-06-28T03:55:36.157" v="1703" actId="1076"/>
          <ac:spMkLst>
            <pc:docMk/>
            <pc:sldMk cId="2973531371" sldId="1335"/>
            <ac:spMk id="37" creationId="{7648EE0A-0B46-A256-DE36-18890CA36899}"/>
          </ac:spMkLst>
        </pc:spChg>
        <pc:spChg chg="add mod">
          <ac:chgData name="Sidharth Prashar" userId="3af589ab-3cb8-495e-a027-2862cdc53387" providerId="ADAL" clId="{CD2FCD49-1E47-4ACD-BC01-A273B834C3F2}" dt="2024-06-28T03:47:59.979" v="1537" actId="1036"/>
          <ac:spMkLst>
            <pc:docMk/>
            <pc:sldMk cId="2973531371" sldId="1335"/>
            <ac:spMk id="38" creationId="{9287BBCE-651E-3478-D536-7FD4025893EF}"/>
          </ac:spMkLst>
        </pc:spChg>
        <pc:spChg chg="add mod">
          <ac:chgData name="Sidharth Prashar" userId="3af589ab-3cb8-495e-a027-2862cdc53387" providerId="ADAL" clId="{CD2FCD49-1E47-4ACD-BC01-A273B834C3F2}" dt="2024-06-28T03:48:07.200" v="1539" actId="1036"/>
          <ac:spMkLst>
            <pc:docMk/>
            <pc:sldMk cId="2973531371" sldId="1335"/>
            <ac:spMk id="39" creationId="{3D019DFC-0F7D-9202-8DB8-A174430321C7}"/>
          </ac:spMkLst>
        </pc:spChg>
        <pc:spChg chg="add del">
          <ac:chgData name="Sidharth Prashar" userId="3af589ab-3cb8-495e-a027-2862cdc53387" providerId="ADAL" clId="{CD2FCD49-1E47-4ACD-BC01-A273B834C3F2}" dt="2024-06-28T03:53:09.889" v="1696" actId="478"/>
          <ac:spMkLst>
            <pc:docMk/>
            <pc:sldMk cId="2973531371" sldId="1335"/>
            <ac:spMk id="40" creationId="{4DAB19E9-7DA8-2277-E7C4-C9A7B51D97C3}"/>
          </ac:spMkLst>
        </pc:spChg>
        <pc:grpChg chg="add mod">
          <ac:chgData name="Sidharth Prashar" userId="3af589ab-3cb8-495e-a027-2862cdc53387" providerId="ADAL" clId="{CD2FCD49-1E47-4ACD-BC01-A273B834C3F2}" dt="2024-06-28T03:51:32.138" v="1668" actId="1076"/>
          <ac:grpSpMkLst>
            <pc:docMk/>
            <pc:sldMk cId="2973531371" sldId="1335"/>
            <ac:grpSpMk id="3" creationId="{E0154F35-872C-B7BD-692C-EB5FE284B82C}"/>
          </ac:grpSpMkLst>
        </pc:grpChg>
        <pc:grpChg chg="add mod">
          <ac:chgData name="Sidharth Prashar" userId="3af589ab-3cb8-495e-a027-2862cdc53387" providerId="ADAL" clId="{CD2FCD49-1E47-4ACD-BC01-A273B834C3F2}" dt="2024-06-28T03:35:57.833" v="1038"/>
          <ac:grpSpMkLst>
            <pc:docMk/>
            <pc:sldMk cId="2973531371" sldId="1335"/>
            <ac:grpSpMk id="10" creationId="{EC400FA7-013F-3978-8BEC-B1F15DCD7679}"/>
          </ac:grpSpMkLst>
        </pc:grpChg>
        <pc:grpChg chg="add mod">
          <ac:chgData name="Sidharth Prashar" userId="3af589ab-3cb8-495e-a027-2862cdc53387" providerId="ADAL" clId="{CD2FCD49-1E47-4ACD-BC01-A273B834C3F2}" dt="2024-06-28T03:35:57.833" v="1038"/>
          <ac:grpSpMkLst>
            <pc:docMk/>
            <pc:sldMk cId="2973531371" sldId="1335"/>
            <ac:grpSpMk id="24" creationId="{53DFFBE2-AF59-92FD-F9B0-9466B603E1AD}"/>
          </ac:grpSpMkLst>
        </pc:grpChg>
        <pc:grpChg chg="add mod">
          <ac:chgData name="Sidharth Prashar" userId="3af589ab-3cb8-495e-a027-2862cdc53387" providerId="ADAL" clId="{CD2FCD49-1E47-4ACD-BC01-A273B834C3F2}" dt="2024-06-28T03:35:57.833" v="1038"/>
          <ac:grpSpMkLst>
            <pc:docMk/>
            <pc:sldMk cId="2973531371" sldId="1335"/>
            <ac:grpSpMk id="30" creationId="{A91F1A0C-EEEF-EB7A-B5A0-17B0E6996402}"/>
          </ac:grpSpMkLst>
        </pc:grpChg>
        <pc:picChg chg="add mod">
          <ac:chgData name="Sidharth Prashar" userId="3af589ab-3cb8-495e-a027-2862cdc53387" providerId="ADAL" clId="{CD2FCD49-1E47-4ACD-BC01-A273B834C3F2}" dt="2024-06-28T02:58:21.162" v="191"/>
          <ac:picMkLst>
            <pc:docMk/>
            <pc:sldMk cId="2973531371" sldId="1335"/>
            <ac:picMk id="2" creationId="{974DC8AB-FB23-296B-5A7D-A8FEEFA4BE55}"/>
          </ac:picMkLst>
        </pc:picChg>
        <pc:picChg chg="add mod">
          <ac:chgData name="Sidharth Prashar" userId="3af589ab-3cb8-495e-a027-2862cdc53387" providerId="ADAL" clId="{CD2FCD49-1E47-4ACD-BC01-A273B834C3F2}" dt="2024-06-28T03:55:09.120" v="1702" actId="1076"/>
          <ac:picMkLst>
            <pc:docMk/>
            <pc:sldMk cId="2973531371" sldId="1335"/>
            <ac:picMk id="42" creationId="{35AB6F6E-5B86-E13F-1ABE-86B7FEBC2794}"/>
          </ac:picMkLst>
        </pc:picChg>
        <pc:picChg chg="add mod">
          <ac:chgData name="Sidharth Prashar" userId="3af589ab-3cb8-495e-a027-2862cdc53387" providerId="ADAL" clId="{CD2FCD49-1E47-4ACD-BC01-A273B834C3F2}" dt="2024-06-28T03:57:17.329" v="1712" actId="1076"/>
          <ac:picMkLst>
            <pc:docMk/>
            <pc:sldMk cId="2973531371" sldId="1335"/>
            <ac:picMk id="2052" creationId="{120AE595-CB6E-4D4C-D3FD-9824F2F65CA3}"/>
          </ac:picMkLst>
        </pc:picChg>
      </pc:sldChg>
      <pc:sldChg chg="addSp delSp modSp add mod ord modAnim">
        <pc:chgData name="Sidharth Prashar" userId="3af589ab-3cb8-495e-a027-2862cdc53387" providerId="ADAL" clId="{CD2FCD49-1E47-4ACD-BC01-A273B834C3F2}" dt="2024-06-28T04:06:38.817" v="1767" actId="1582"/>
        <pc:sldMkLst>
          <pc:docMk/>
          <pc:sldMk cId="1317078699" sldId="1336"/>
        </pc:sldMkLst>
        <pc:spChg chg="add del mod">
          <ac:chgData name="Sidharth Prashar" userId="3af589ab-3cb8-495e-a027-2862cdc53387" providerId="ADAL" clId="{CD2FCD49-1E47-4ACD-BC01-A273B834C3F2}" dt="2024-06-28T03:58:01.962" v="1717" actId="478"/>
          <ac:spMkLst>
            <pc:docMk/>
            <pc:sldMk cId="1317078699" sldId="1336"/>
            <ac:spMk id="2" creationId="{8CABF923-4E18-65BF-F2B2-EFE399B36BB6}"/>
          </ac:spMkLst>
        </pc:spChg>
        <pc:spChg chg="mod">
          <ac:chgData name="Sidharth Prashar" userId="3af589ab-3cb8-495e-a027-2862cdc53387" providerId="ADAL" clId="{CD2FCD49-1E47-4ACD-BC01-A273B834C3F2}" dt="2024-06-28T03:59:31.415" v="1740" actId="20577"/>
          <ac:spMkLst>
            <pc:docMk/>
            <pc:sldMk cId="1317078699" sldId="1336"/>
            <ac:spMk id="9" creationId="{DCA4A64F-D398-B0F9-E7BB-DFFDD64800AD}"/>
          </ac:spMkLst>
        </pc:spChg>
        <pc:spChg chg="mod">
          <ac:chgData name="Sidharth Prashar" userId="3af589ab-3cb8-495e-a027-2862cdc53387" providerId="ADAL" clId="{CD2FCD49-1E47-4ACD-BC01-A273B834C3F2}" dt="2024-06-28T03:58:39.797" v="1720" actId="1076"/>
          <ac:spMkLst>
            <pc:docMk/>
            <pc:sldMk cId="1317078699" sldId="1336"/>
            <ac:spMk id="12" creationId="{38A110C3-4007-DF8C-AE91-48E6114663A5}"/>
          </ac:spMkLst>
        </pc:spChg>
        <pc:spChg chg="del">
          <ac:chgData name="Sidharth Prashar" userId="3af589ab-3cb8-495e-a027-2862cdc53387" providerId="ADAL" clId="{CD2FCD49-1E47-4ACD-BC01-A273B834C3F2}" dt="2024-06-28T03:57:58.238" v="1716" actId="478"/>
          <ac:spMkLst>
            <pc:docMk/>
            <pc:sldMk cId="1317078699" sldId="1336"/>
            <ac:spMk id="16" creationId="{8C06B25C-AD0D-7D79-F09B-19671848943F}"/>
          </ac:spMkLst>
        </pc:spChg>
        <pc:spChg chg="mod">
          <ac:chgData name="Sidharth Prashar" userId="3af589ab-3cb8-495e-a027-2862cdc53387" providerId="ADAL" clId="{CD2FCD49-1E47-4ACD-BC01-A273B834C3F2}" dt="2024-06-28T03:58:51.231" v="1722" actId="1076"/>
          <ac:spMkLst>
            <pc:docMk/>
            <pc:sldMk cId="1317078699" sldId="1336"/>
            <ac:spMk id="18" creationId="{7586AD53-1F87-36E7-87D7-B96182528BFF}"/>
          </ac:spMkLst>
        </pc:spChg>
        <pc:spChg chg="del">
          <ac:chgData name="Sidharth Prashar" userId="3af589ab-3cb8-495e-a027-2862cdc53387" providerId="ADAL" clId="{CD2FCD49-1E47-4ACD-BC01-A273B834C3F2}" dt="2024-06-28T03:57:58.238" v="1716" actId="478"/>
          <ac:spMkLst>
            <pc:docMk/>
            <pc:sldMk cId="1317078699" sldId="1336"/>
            <ac:spMk id="22" creationId="{7C2C98FF-7832-C530-ED03-6C65FC05CAB4}"/>
          </ac:spMkLst>
        </pc:spChg>
        <pc:grpChg chg="add mod">
          <ac:chgData name="Sidharth Prashar" userId="3af589ab-3cb8-495e-a027-2862cdc53387" providerId="ADAL" clId="{CD2FCD49-1E47-4ACD-BC01-A273B834C3F2}" dt="2024-06-28T03:58:39.797" v="1720" actId="1076"/>
          <ac:grpSpMkLst>
            <pc:docMk/>
            <pc:sldMk cId="1317078699" sldId="1336"/>
            <ac:grpSpMk id="6" creationId="{C1D87C67-658C-B10D-19CF-85BA9AEBF6B9}"/>
          </ac:grpSpMkLst>
        </pc:grpChg>
        <pc:grpChg chg="add mod">
          <ac:chgData name="Sidharth Prashar" userId="3af589ab-3cb8-495e-a027-2862cdc53387" providerId="ADAL" clId="{CD2FCD49-1E47-4ACD-BC01-A273B834C3F2}" dt="2024-06-28T03:58:39.797" v="1720" actId="1076"/>
          <ac:grpSpMkLst>
            <pc:docMk/>
            <pc:sldMk cId="1317078699" sldId="1336"/>
            <ac:grpSpMk id="11" creationId="{0D11AAC1-F4C2-8DB4-8E5F-2FD58EE4205C}"/>
          </ac:grpSpMkLst>
        </pc:grpChg>
        <pc:grpChg chg="add mod">
          <ac:chgData name="Sidharth Prashar" userId="3af589ab-3cb8-495e-a027-2862cdc53387" providerId="ADAL" clId="{CD2FCD49-1E47-4ACD-BC01-A273B834C3F2}" dt="2024-06-28T03:58:51.231" v="1722" actId="1076"/>
          <ac:grpSpMkLst>
            <pc:docMk/>
            <pc:sldMk cId="1317078699" sldId="1336"/>
            <ac:grpSpMk id="17" creationId="{B2032803-D6A5-95D8-3217-5E677792935B}"/>
          </ac:grpSpMkLst>
        </pc:grpChg>
        <pc:grpChg chg="mod">
          <ac:chgData name="Sidharth Prashar" userId="3af589ab-3cb8-495e-a027-2862cdc53387" providerId="ADAL" clId="{CD2FCD49-1E47-4ACD-BC01-A273B834C3F2}" dt="2024-06-28T03:58:51.231" v="1722" actId="1076"/>
          <ac:grpSpMkLst>
            <pc:docMk/>
            <pc:sldMk cId="1317078699" sldId="1336"/>
            <ac:grpSpMk id="19" creationId="{C03BA89E-6FE8-635D-9286-586ED989CEE9}"/>
          </ac:grpSpMkLst>
        </pc:grpChg>
        <pc:grpChg chg="mod">
          <ac:chgData name="Sidharth Prashar" userId="3af589ab-3cb8-495e-a027-2862cdc53387" providerId="ADAL" clId="{CD2FCD49-1E47-4ACD-BC01-A273B834C3F2}" dt="2024-06-28T03:58:51.231" v="1722" actId="1076"/>
          <ac:grpSpMkLst>
            <pc:docMk/>
            <pc:sldMk cId="1317078699" sldId="1336"/>
            <ac:grpSpMk id="21" creationId="{11C60042-1D0A-4FFB-5567-51F11385F12F}"/>
          </ac:grpSpMkLst>
        </pc:grpChg>
        <pc:picChg chg="add mod">
          <ac:chgData name="Sidharth Prashar" userId="3af589ab-3cb8-495e-a027-2862cdc53387" providerId="ADAL" clId="{CD2FCD49-1E47-4ACD-BC01-A273B834C3F2}" dt="2024-06-28T03:58:39.797" v="1720" actId="1076"/>
          <ac:picMkLst>
            <pc:docMk/>
            <pc:sldMk cId="1317078699" sldId="1336"/>
            <ac:picMk id="3" creationId="{983BFF53-A1A3-024F-1AE6-45705374BC67}"/>
          </ac:picMkLst>
        </pc:picChg>
        <pc:picChg chg="add mod">
          <ac:chgData name="Sidharth Prashar" userId="3af589ab-3cb8-495e-a027-2862cdc53387" providerId="ADAL" clId="{CD2FCD49-1E47-4ACD-BC01-A273B834C3F2}" dt="2024-06-28T03:58:39.797" v="1720" actId="1076"/>
          <ac:picMkLst>
            <pc:docMk/>
            <pc:sldMk cId="1317078699" sldId="1336"/>
            <ac:picMk id="5" creationId="{4FA51D80-A7F2-D983-A3F6-0348B4BDCDD3}"/>
          </ac:picMkLst>
        </pc:picChg>
        <pc:picChg chg="mod">
          <ac:chgData name="Sidharth Prashar" userId="3af589ab-3cb8-495e-a027-2862cdc53387" providerId="ADAL" clId="{CD2FCD49-1E47-4ACD-BC01-A273B834C3F2}" dt="2024-06-28T03:58:39.797" v="1720" actId="1076"/>
          <ac:picMkLst>
            <pc:docMk/>
            <pc:sldMk cId="1317078699" sldId="1336"/>
            <ac:picMk id="7" creationId="{D2676FFA-0852-7EED-C7E3-4104279EFADB}"/>
          </ac:picMkLst>
        </pc:picChg>
        <pc:picChg chg="mod">
          <ac:chgData name="Sidharth Prashar" userId="3af589ab-3cb8-495e-a027-2862cdc53387" providerId="ADAL" clId="{CD2FCD49-1E47-4ACD-BC01-A273B834C3F2}" dt="2024-06-28T03:58:39.797" v="1720" actId="1076"/>
          <ac:picMkLst>
            <pc:docMk/>
            <pc:sldMk cId="1317078699" sldId="1336"/>
            <ac:picMk id="8" creationId="{73613F27-F356-3AAF-F34D-09F36721DED8}"/>
          </ac:picMkLst>
        </pc:picChg>
        <pc:picChg chg="mod">
          <ac:chgData name="Sidharth Prashar" userId="3af589ab-3cb8-495e-a027-2862cdc53387" providerId="ADAL" clId="{CD2FCD49-1E47-4ACD-BC01-A273B834C3F2}" dt="2024-06-28T03:58:39.797" v="1720" actId="1076"/>
          <ac:picMkLst>
            <pc:docMk/>
            <pc:sldMk cId="1317078699" sldId="1336"/>
            <ac:picMk id="13" creationId="{F36E3BD2-5705-1330-9BEB-4A62FA1D68B6}"/>
          </ac:picMkLst>
        </pc:picChg>
        <pc:picChg chg="add mod">
          <ac:chgData name="Sidharth Prashar" userId="3af589ab-3cb8-495e-a027-2862cdc53387" providerId="ADAL" clId="{CD2FCD49-1E47-4ACD-BC01-A273B834C3F2}" dt="2024-06-28T03:58:39.797" v="1720" actId="1076"/>
          <ac:picMkLst>
            <pc:docMk/>
            <pc:sldMk cId="1317078699" sldId="1336"/>
            <ac:picMk id="15" creationId="{040AD74B-DE76-C7BF-B74E-2D23B60A91FF}"/>
          </ac:picMkLst>
        </pc:picChg>
        <pc:picChg chg="mod">
          <ac:chgData name="Sidharth Prashar" userId="3af589ab-3cb8-495e-a027-2862cdc53387" providerId="ADAL" clId="{CD2FCD49-1E47-4ACD-BC01-A273B834C3F2}" dt="2024-06-28T03:58:51.231" v="1722" actId="1076"/>
          <ac:picMkLst>
            <pc:docMk/>
            <pc:sldMk cId="1317078699" sldId="1336"/>
            <ac:picMk id="20" creationId="{DE8A37EB-D57F-90E8-095D-8714AB6B286D}"/>
          </ac:picMkLst>
        </pc:picChg>
        <pc:picChg chg="mod">
          <ac:chgData name="Sidharth Prashar" userId="3af589ab-3cb8-495e-a027-2862cdc53387" providerId="ADAL" clId="{CD2FCD49-1E47-4ACD-BC01-A273B834C3F2}" dt="2024-06-28T03:58:51.231" v="1722" actId="1076"/>
          <ac:picMkLst>
            <pc:docMk/>
            <pc:sldMk cId="1317078699" sldId="1336"/>
            <ac:picMk id="23" creationId="{14D46D2A-59B3-19C3-23F1-B104D0CB4E15}"/>
          </ac:picMkLst>
        </pc:picChg>
        <pc:picChg chg="mod">
          <ac:chgData name="Sidharth Prashar" userId="3af589ab-3cb8-495e-a027-2862cdc53387" providerId="ADAL" clId="{CD2FCD49-1E47-4ACD-BC01-A273B834C3F2}" dt="2024-06-28T03:58:51.231" v="1722" actId="1076"/>
          <ac:picMkLst>
            <pc:docMk/>
            <pc:sldMk cId="1317078699" sldId="1336"/>
            <ac:picMk id="24" creationId="{C11A7BC7-3054-39A3-A2C2-71E27AEC1993}"/>
          </ac:picMkLst>
        </pc:picChg>
        <pc:picChg chg="del">
          <ac:chgData name="Sidharth Prashar" userId="3af589ab-3cb8-495e-a027-2862cdc53387" providerId="ADAL" clId="{CD2FCD49-1E47-4ACD-BC01-A273B834C3F2}" dt="2024-06-28T03:57:58.238" v="1716" actId="478"/>
          <ac:picMkLst>
            <pc:docMk/>
            <pc:sldMk cId="1317078699" sldId="1336"/>
            <ac:picMk id="1026" creationId="{D2004E7F-154A-8E72-FAB0-70C0645E4237}"/>
          </ac:picMkLst>
        </pc:picChg>
        <pc:picChg chg="del">
          <ac:chgData name="Sidharth Prashar" userId="3af589ab-3cb8-495e-a027-2862cdc53387" providerId="ADAL" clId="{CD2FCD49-1E47-4ACD-BC01-A273B834C3F2}" dt="2024-06-28T03:58:04.116" v="1718" actId="478"/>
          <ac:picMkLst>
            <pc:docMk/>
            <pc:sldMk cId="1317078699" sldId="1336"/>
            <ac:picMk id="1030" creationId="{8C07DF46-C5EF-2341-E4AD-F24752B79D9F}"/>
          </ac:picMkLst>
        </pc:picChg>
        <pc:picChg chg="add mod">
          <ac:chgData name="Sidharth Prashar" userId="3af589ab-3cb8-495e-a027-2862cdc53387" providerId="ADAL" clId="{CD2FCD49-1E47-4ACD-BC01-A273B834C3F2}" dt="2024-06-28T04:01:25.464" v="1742" actId="1076"/>
          <ac:picMkLst>
            <pc:docMk/>
            <pc:sldMk cId="1317078699" sldId="1336"/>
            <ac:picMk id="4098" creationId="{65880AB1-EF73-F350-2DE0-B4719A727FBE}"/>
          </ac:picMkLst>
        </pc:picChg>
        <pc:cxnChg chg="add mod">
          <ac:chgData name="Sidharth Prashar" userId="3af589ab-3cb8-495e-a027-2862cdc53387" providerId="ADAL" clId="{CD2FCD49-1E47-4ACD-BC01-A273B834C3F2}" dt="2024-06-28T03:58:39.797" v="1720" actId="1076"/>
          <ac:cxnSpMkLst>
            <pc:docMk/>
            <pc:sldMk cId="1317078699" sldId="1336"/>
            <ac:cxnSpMk id="4" creationId="{F5B3D4D5-A9C7-3692-7419-66D9E24778E5}"/>
          </ac:cxnSpMkLst>
        </pc:cxnChg>
        <pc:cxnChg chg="add mod">
          <ac:chgData name="Sidharth Prashar" userId="3af589ab-3cb8-495e-a027-2862cdc53387" providerId="ADAL" clId="{CD2FCD49-1E47-4ACD-BC01-A273B834C3F2}" dt="2024-06-28T03:58:39.797" v="1720" actId="1076"/>
          <ac:cxnSpMkLst>
            <pc:docMk/>
            <pc:sldMk cId="1317078699" sldId="1336"/>
            <ac:cxnSpMk id="10" creationId="{FB1B6252-6651-33AB-7BB9-7A8CE30E5E63}"/>
          </ac:cxnSpMkLst>
        </pc:cxnChg>
        <pc:cxnChg chg="add mod">
          <ac:chgData name="Sidharth Prashar" userId="3af589ab-3cb8-495e-a027-2862cdc53387" providerId="ADAL" clId="{CD2FCD49-1E47-4ACD-BC01-A273B834C3F2}" dt="2024-06-28T04:01:55.379" v="1744" actId="1076"/>
          <ac:cxnSpMkLst>
            <pc:docMk/>
            <pc:sldMk cId="1317078699" sldId="1336"/>
            <ac:cxnSpMk id="25" creationId="{562908C5-2298-B429-CC0D-A2EB7F51652C}"/>
          </ac:cxnSpMkLst>
        </pc:cxnChg>
        <pc:cxnChg chg="add del mod">
          <ac:chgData name="Sidharth Prashar" userId="3af589ab-3cb8-495e-a027-2862cdc53387" providerId="ADAL" clId="{CD2FCD49-1E47-4ACD-BC01-A273B834C3F2}" dt="2024-06-28T04:03:06.859" v="1748" actId="478"/>
          <ac:cxnSpMkLst>
            <pc:docMk/>
            <pc:sldMk cId="1317078699" sldId="1336"/>
            <ac:cxnSpMk id="26" creationId="{33288320-D61B-DA6E-7020-899EA69A1229}"/>
          </ac:cxnSpMkLst>
        </pc:cxnChg>
        <pc:cxnChg chg="add mod">
          <ac:chgData name="Sidharth Prashar" userId="3af589ab-3cb8-495e-a027-2862cdc53387" providerId="ADAL" clId="{CD2FCD49-1E47-4ACD-BC01-A273B834C3F2}" dt="2024-06-28T04:06:38.817" v="1767" actId="1582"/>
          <ac:cxnSpMkLst>
            <pc:docMk/>
            <pc:sldMk cId="1317078699" sldId="1336"/>
            <ac:cxnSpMk id="28" creationId="{9E9313D2-55B7-7790-E309-5D45EC79A48F}"/>
          </ac:cxnSpMkLst>
        </pc:cxnChg>
        <pc:cxnChg chg="add mod">
          <ac:chgData name="Sidharth Prashar" userId="3af589ab-3cb8-495e-a027-2862cdc53387" providerId="ADAL" clId="{CD2FCD49-1E47-4ACD-BC01-A273B834C3F2}" dt="2024-06-28T04:06:38.817" v="1767" actId="1582"/>
          <ac:cxnSpMkLst>
            <pc:docMk/>
            <pc:sldMk cId="1317078699" sldId="1336"/>
            <ac:cxnSpMk id="30" creationId="{4BAD9923-C97C-FE68-71DF-9D77AF1AE57E}"/>
          </ac:cxnSpMkLst>
        </pc:cxnChg>
        <pc:cxnChg chg="add del">
          <ac:chgData name="Sidharth Prashar" userId="3af589ab-3cb8-495e-a027-2862cdc53387" providerId="ADAL" clId="{CD2FCD49-1E47-4ACD-BC01-A273B834C3F2}" dt="2024-06-28T04:04:13.399" v="1760" actId="478"/>
          <ac:cxnSpMkLst>
            <pc:docMk/>
            <pc:sldMk cId="1317078699" sldId="1336"/>
            <ac:cxnSpMk id="32" creationId="{6B9BA22B-87B7-4A25-221A-6AC107017E6C}"/>
          </ac:cxnSpMkLst>
        </pc:cxnChg>
        <pc:cxnChg chg="add mod">
          <ac:chgData name="Sidharth Prashar" userId="3af589ab-3cb8-495e-a027-2862cdc53387" providerId="ADAL" clId="{CD2FCD49-1E47-4ACD-BC01-A273B834C3F2}" dt="2024-06-28T04:06:38.817" v="1767" actId="1582"/>
          <ac:cxnSpMkLst>
            <pc:docMk/>
            <pc:sldMk cId="1317078699" sldId="1336"/>
            <ac:cxnSpMk id="34" creationId="{741C31F1-7614-5954-3A92-7ACD6DBD9593}"/>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D5A24-23F2-4115-9B13-F000B0DD8CF8}" type="datetimeFigureOut">
              <a:rPr lang="en-IN" smtClean="0"/>
              <a:t>28-06-2024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A138D8-E4DD-4837-ADEC-FA2B55A265A3}" type="slidenum">
              <a:rPr lang="en-IN" smtClean="0"/>
              <a:t>‹#›</a:t>
            </a:fld>
            <a:endParaRPr lang="en-IN"/>
          </a:p>
        </p:txBody>
      </p:sp>
    </p:spTree>
    <p:extLst>
      <p:ext uri="{BB962C8B-B14F-4D97-AF65-F5344CB8AC3E}">
        <p14:creationId xmlns:p14="http://schemas.microsoft.com/office/powerpoint/2010/main" val="3452775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9DC53-EC72-446B-91D2-FA8D827B1566}"/>
              </a:ext>
            </a:extLst>
          </p:cNvPr>
          <p:cNvSpPr>
            <a:spLocks noGrp="1"/>
          </p:cNvSpPr>
          <p:nvPr>
            <p:ph type="title" hasCustomPrompt="1"/>
          </p:nvPr>
        </p:nvSpPr>
        <p:spPr>
          <a:xfrm>
            <a:off x="452071" y="2847975"/>
            <a:ext cx="8392672" cy="923925"/>
          </a:xfrm>
          <a:prstGeom prst="rect">
            <a:avLst/>
          </a:prstGeom>
        </p:spPr>
        <p:txBody>
          <a:bodyPr anchor="b"/>
          <a:lstStyle>
            <a:lvl1pPr algn="l">
              <a:defRPr sz="3600">
                <a:solidFill>
                  <a:schemeClr val="bg1">
                    <a:lumMod val="50000"/>
                  </a:schemeClr>
                </a:solidFill>
                <a:latin typeface="Arial" panose="020B0604020202020204" pitchFamily="34" charset="0"/>
                <a:cs typeface="Arial" panose="020B0604020202020204" pitchFamily="34" charset="0"/>
              </a:defRPr>
            </a:lvl1pPr>
          </a:lstStyle>
          <a:p>
            <a:r>
              <a:rPr lang="en-US" dirty="0"/>
              <a:t>Title</a:t>
            </a:r>
            <a:endParaRPr lang="en-IN" dirty="0"/>
          </a:p>
        </p:txBody>
      </p:sp>
      <p:grpSp>
        <p:nvGrpSpPr>
          <p:cNvPr id="41" name="Group 40">
            <a:extLst>
              <a:ext uri="{FF2B5EF4-FFF2-40B4-BE49-F238E27FC236}">
                <a16:creationId xmlns:a16="http://schemas.microsoft.com/office/drawing/2014/main" id="{0A849731-69C7-4D49-A8A9-9B517C5B9B99}"/>
              </a:ext>
            </a:extLst>
          </p:cNvPr>
          <p:cNvGrpSpPr/>
          <p:nvPr/>
        </p:nvGrpSpPr>
        <p:grpSpPr>
          <a:xfrm>
            <a:off x="726747" y="3"/>
            <a:ext cx="9546069" cy="6865542"/>
            <a:chOff x="726747" y="3"/>
            <a:chExt cx="9546069" cy="6865542"/>
          </a:xfrm>
        </p:grpSpPr>
        <p:sp>
          <p:nvSpPr>
            <p:cNvPr id="42" name="object 3">
              <a:extLst>
                <a:ext uri="{FF2B5EF4-FFF2-40B4-BE49-F238E27FC236}">
                  <a16:creationId xmlns:a16="http://schemas.microsoft.com/office/drawing/2014/main" id="{5DF3D48C-AA2D-45BF-9560-EAEBF9F574E7}"/>
                </a:ext>
              </a:extLst>
            </p:cNvPr>
            <p:cNvSpPr/>
            <p:nvPr/>
          </p:nvSpPr>
          <p:spPr>
            <a:xfrm>
              <a:off x="7886144" y="2117644"/>
              <a:ext cx="2386672" cy="4747901"/>
            </a:xfrm>
            <a:custGeom>
              <a:avLst/>
              <a:gdLst/>
              <a:ahLst/>
              <a:cxnLst/>
              <a:rect l="l" t="t" r="r" b="b"/>
              <a:pathLst>
                <a:path w="3931284" h="7820659">
                  <a:moveTo>
                    <a:pt x="2658662" y="0"/>
                  </a:moveTo>
                  <a:lnTo>
                    <a:pt x="0" y="7820411"/>
                  </a:lnTo>
                  <a:lnTo>
                    <a:pt x="1419181" y="7820411"/>
                  </a:lnTo>
                  <a:lnTo>
                    <a:pt x="3930927" y="432154"/>
                  </a:lnTo>
                  <a:lnTo>
                    <a:pt x="2658662" y="0"/>
                  </a:lnTo>
                  <a:close/>
                </a:path>
              </a:pathLst>
            </a:custGeom>
            <a:solidFill>
              <a:srgbClr val="FFC031"/>
            </a:solidFill>
          </p:spPr>
          <p:txBody>
            <a:bodyPr wrap="square" lIns="0" tIns="0" rIns="0" bIns="0" rtlCol="0"/>
            <a:lstStyle/>
            <a:p>
              <a:endParaRPr/>
            </a:p>
          </p:txBody>
        </p:sp>
        <p:sp>
          <p:nvSpPr>
            <p:cNvPr id="43" name="object 4">
              <a:extLst>
                <a:ext uri="{FF2B5EF4-FFF2-40B4-BE49-F238E27FC236}">
                  <a16:creationId xmlns:a16="http://schemas.microsoft.com/office/drawing/2014/main" id="{2AB29D9E-5A91-43EE-ADD6-58B9EC56ABFD}"/>
                </a:ext>
              </a:extLst>
            </p:cNvPr>
            <p:cNvSpPr/>
            <p:nvPr/>
          </p:nvSpPr>
          <p:spPr>
            <a:xfrm>
              <a:off x="726747" y="3"/>
              <a:ext cx="9545918" cy="3153831"/>
            </a:xfrm>
            <a:custGeom>
              <a:avLst/>
              <a:gdLst/>
              <a:ahLst/>
              <a:cxnLst/>
              <a:rect l="l" t="t" r="r" b="b"/>
              <a:pathLst>
                <a:path w="15723869" h="5194935">
                  <a:moveTo>
                    <a:pt x="4184270" y="0"/>
                  </a:moveTo>
                  <a:lnTo>
                    <a:pt x="0" y="0"/>
                  </a:lnTo>
                  <a:lnTo>
                    <a:pt x="15290864" y="5194742"/>
                  </a:lnTo>
                  <a:lnTo>
                    <a:pt x="15723772" y="3920299"/>
                  </a:lnTo>
                  <a:lnTo>
                    <a:pt x="4184270" y="0"/>
                  </a:lnTo>
                  <a:close/>
                </a:path>
              </a:pathLst>
            </a:custGeom>
            <a:solidFill>
              <a:srgbClr val="90C4E9"/>
            </a:solidFill>
          </p:spPr>
          <p:txBody>
            <a:bodyPr wrap="square" lIns="0" tIns="0" rIns="0" bIns="0" rtlCol="0"/>
            <a:lstStyle/>
            <a:p>
              <a:endParaRPr/>
            </a:p>
          </p:txBody>
        </p:sp>
        <p:sp>
          <p:nvSpPr>
            <p:cNvPr id="44" name="Rectangle 43">
              <a:extLst>
                <a:ext uri="{FF2B5EF4-FFF2-40B4-BE49-F238E27FC236}">
                  <a16:creationId xmlns:a16="http://schemas.microsoft.com/office/drawing/2014/main" id="{02C10570-B45D-4085-9EFC-A0DB6A5997D5}"/>
                </a:ext>
              </a:extLst>
            </p:cNvPr>
            <p:cNvSpPr/>
            <p:nvPr/>
          </p:nvSpPr>
          <p:spPr>
            <a:xfrm rot="1156427">
              <a:off x="9344481" y="2227240"/>
              <a:ext cx="834252" cy="832617"/>
            </a:xfrm>
            <a:prstGeom prst="rect">
              <a:avLst/>
            </a:prstGeom>
            <a:solidFill>
              <a:srgbClr val="2F6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pic>
        <p:nvPicPr>
          <p:cNvPr id="3" name="Picture 2" descr="A picture containing drawing&#10;&#10;Description automatically generated">
            <a:extLst>
              <a:ext uri="{FF2B5EF4-FFF2-40B4-BE49-F238E27FC236}">
                <a16:creationId xmlns:a16="http://schemas.microsoft.com/office/drawing/2014/main" id="{F94E59D5-50DC-4B3A-A660-D0889D0D9E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8814" y="6157009"/>
            <a:ext cx="1228014" cy="564557"/>
          </a:xfrm>
          <a:prstGeom prst="rect">
            <a:avLst/>
          </a:prstGeom>
        </p:spPr>
      </p:pic>
      <p:pic>
        <p:nvPicPr>
          <p:cNvPr id="5" name="Picture 4" descr="A picture containing icon&#10;&#10;Description automatically generated">
            <a:extLst>
              <a:ext uri="{FF2B5EF4-FFF2-40B4-BE49-F238E27FC236}">
                <a16:creationId xmlns:a16="http://schemas.microsoft.com/office/drawing/2014/main" id="{44A01160-9C67-42D6-9C89-15B429D99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2080" y="321938"/>
            <a:ext cx="2770358" cy="564556"/>
          </a:xfrm>
          <a:prstGeom prst="rect">
            <a:avLst/>
          </a:prstGeom>
        </p:spPr>
      </p:pic>
    </p:spTree>
    <p:extLst>
      <p:ext uri="{BB962C8B-B14F-4D97-AF65-F5344CB8AC3E}">
        <p14:creationId xmlns:p14="http://schemas.microsoft.com/office/powerpoint/2010/main" val="9841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90C5E-BCD8-4B3C-80CD-110B5CF81773}"/>
              </a:ext>
            </a:extLst>
          </p:cNvPr>
          <p:cNvSpPr>
            <a:spLocks noGrp="1"/>
          </p:cNvSpPr>
          <p:nvPr>
            <p:ph type="title"/>
          </p:nvPr>
        </p:nvSpPr>
        <p:spPr>
          <a:xfrm>
            <a:off x="654423" y="265706"/>
            <a:ext cx="11152980" cy="454884"/>
          </a:xfrm>
          <a:prstGeom prst="rect">
            <a:avLst/>
          </a:prstGeom>
        </p:spPr>
        <p:txBody>
          <a:bodyPr/>
          <a:lstStyle>
            <a:lvl1pPr algn="ctr">
              <a:defRPr sz="3000">
                <a:solidFill>
                  <a:schemeClr val="bg1">
                    <a:lumMod val="50000"/>
                  </a:schemeClr>
                </a:solidFill>
                <a:latin typeface="Arial" panose="020B0604020202020204" pitchFamily="34" charset="0"/>
                <a:cs typeface="Arial" panose="020B0604020202020204" pitchFamily="34" charset="0"/>
              </a:defRPr>
            </a:lvl1pPr>
          </a:lstStyle>
          <a:p>
            <a:r>
              <a:rPr lang="en-US" dirty="0"/>
              <a:t>Click to edit Master title style</a:t>
            </a:r>
            <a:endParaRPr lang="en-IN" dirty="0"/>
          </a:p>
        </p:txBody>
      </p:sp>
      <p:sp>
        <p:nvSpPr>
          <p:cNvPr id="3" name="Content Placeholder 2">
            <a:extLst>
              <a:ext uri="{FF2B5EF4-FFF2-40B4-BE49-F238E27FC236}">
                <a16:creationId xmlns:a16="http://schemas.microsoft.com/office/drawing/2014/main" id="{9A60A20C-C8A0-43AE-9724-5AE5B51BCAE4}"/>
              </a:ext>
            </a:extLst>
          </p:cNvPr>
          <p:cNvSpPr>
            <a:spLocks noGrp="1"/>
          </p:cNvSpPr>
          <p:nvPr>
            <p:ph sz="half" idx="1"/>
          </p:nvPr>
        </p:nvSpPr>
        <p:spPr>
          <a:xfrm>
            <a:off x="656103" y="917879"/>
            <a:ext cx="11152980" cy="5364048"/>
          </a:xfrm>
          <a:prstGeom prst="rect">
            <a:avLst/>
          </a:prstGeom>
        </p:spPr>
        <p:txBody>
          <a:bodyPr/>
          <a:lstStyle>
            <a:lvl1pPr>
              <a:defRPr sz="2600">
                <a:solidFill>
                  <a:schemeClr val="bg1">
                    <a:lumMod val="50000"/>
                  </a:schemeClr>
                </a:solidFill>
                <a:latin typeface="Arial" panose="020B0604020202020204" pitchFamily="34" charset="0"/>
                <a:cs typeface="Arial" panose="020B0604020202020204" pitchFamily="34" charset="0"/>
              </a:defRPr>
            </a:lvl1pPr>
            <a:lvl2pPr>
              <a:defRPr>
                <a:solidFill>
                  <a:schemeClr val="bg1">
                    <a:lumMod val="50000"/>
                  </a:schemeClr>
                </a:solidFill>
                <a:latin typeface="Arial" panose="020B0604020202020204" pitchFamily="34" charset="0"/>
                <a:cs typeface="Arial" panose="020B0604020202020204" pitchFamily="34" charset="0"/>
              </a:defRPr>
            </a:lvl2pPr>
            <a:lvl3pPr>
              <a:defRPr>
                <a:solidFill>
                  <a:schemeClr val="bg1">
                    <a:lumMod val="50000"/>
                  </a:schemeClr>
                </a:solidFill>
                <a:latin typeface="Arial" panose="020B0604020202020204" pitchFamily="34" charset="0"/>
                <a:cs typeface="Arial" panose="020B0604020202020204" pitchFamily="34" charset="0"/>
              </a:defRPr>
            </a:lvl3pPr>
            <a:lvl4pPr>
              <a:defRPr>
                <a:solidFill>
                  <a:schemeClr val="bg1">
                    <a:lumMod val="50000"/>
                  </a:schemeClr>
                </a:solidFill>
                <a:latin typeface="Arial" panose="020B0604020202020204" pitchFamily="34" charset="0"/>
                <a:cs typeface="Arial" panose="020B0604020202020204" pitchFamily="34" charset="0"/>
              </a:defRPr>
            </a:lvl4pPr>
            <a:lvl5pPr>
              <a:defRPr>
                <a:solidFill>
                  <a:schemeClr val="bg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30" name="object 30">
            <a:extLst>
              <a:ext uri="{FF2B5EF4-FFF2-40B4-BE49-F238E27FC236}">
                <a16:creationId xmlns:a16="http://schemas.microsoft.com/office/drawing/2014/main" id="{C7CB95EA-3C6C-4659-9DD6-AD408CA927B4}"/>
              </a:ext>
            </a:extLst>
          </p:cNvPr>
          <p:cNvSpPr/>
          <p:nvPr/>
        </p:nvSpPr>
        <p:spPr>
          <a:xfrm>
            <a:off x="656103" y="802886"/>
            <a:ext cx="11152981" cy="0"/>
          </a:xfrm>
          <a:custGeom>
            <a:avLst/>
            <a:gdLst/>
            <a:ahLst/>
            <a:cxnLst/>
            <a:rect l="l" t="t" r="r" b="b"/>
            <a:pathLst>
              <a:path w="17622520">
                <a:moveTo>
                  <a:pt x="0" y="0"/>
                </a:moveTo>
                <a:lnTo>
                  <a:pt x="17622500" y="0"/>
                </a:lnTo>
              </a:path>
            </a:pathLst>
          </a:custGeom>
          <a:ln w="10470">
            <a:solidFill>
              <a:srgbClr val="2F69B0"/>
            </a:solidFill>
          </a:ln>
        </p:spPr>
        <p:txBody>
          <a:bodyPr wrap="square" lIns="0" tIns="0" rIns="0" bIns="0" rtlCol="0"/>
          <a:lstStyle/>
          <a:p>
            <a:endParaRPr/>
          </a:p>
        </p:txBody>
      </p:sp>
      <p:grpSp>
        <p:nvGrpSpPr>
          <p:cNvPr id="32" name="Group 31">
            <a:extLst>
              <a:ext uri="{FF2B5EF4-FFF2-40B4-BE49-F238E27FC236}">
                <a16:creationId xmlns:a16="http://schemas.microsoft.com/office/drawing/2014/main" id="{9DB99F71-27AD-434B-ACCE-4AB03B646B74}"/>
              </a:ext>
            </a:extLst>
          </p:cNvPr>
          <p:cNvGrpSpPr/>
          <p:nvPr/>
        </p:nvGrpSpPr>
        <p:grpSpPr>
          <a:xfrm>
            <a:off x="0" y="1"/>
            <a:ext cx="12224515" cy="6858000"/>
            <a:chOff x="0" y="1"/>
            <a:chExt cx="12224515" cy="6858000"/>
          </a:xfrm>
        </p:grpSpPr>
        <p:sp>
          <p:nvSpPr>
            <p:cNvPr id="33" name="object 4">
              <a:extLst>
                <a:ext uri="{FF2B5EF4-FFF2-40B4-BE49-F238E27FC236}">
                  <a16:creationId xmlns:a16="http://schemas.microsoft.com/office/drawing/2014/main" id="{4906764F-6E67-4CD7-A7FC-8DB6E0330016}"/>
                </a:ext>
              </a:extLst>
            </p:cNvPr>
            <p:cNvSpPr/>
            <p:nvPr/>
          </p:nvSpPr>
          <p:spPr>
            <a:xfrm>
              <a:off x="0" y="6656947"/>
              <a:ext cx="12113185" cy="201054"/>
            </a:xfrm>
            <a:custGeom>
              <a:avLst/>
              <a:gdLst/>
              <a:ahLst/>
              <a:cxnLst/>
              <a:rect l="l" t="t" r="r" b="b"/>
              <a:pathLst>
                <a:path w="19958050" h="146050">
                  <a:moveTo>
                    <a:pt x="0" y="145995"/>
                  </a:moveTo>
                  <a:lnTo>
                    <a:pt x="19957842" y="145995"/>
                  </a:lnTo>
                  <a:lnTo>
                    <a:pt x="19957842" y="0"/>
                  </a:lnTo>
                  <a:lnTo>
                    <a:pt x="0" y="0"/>
                  </a:lnTo>
                  <a:lnTo>
                    <a:pt x="0" y="145995"/>
                  </a:lnTo>
                  <a:close/>
                </a:path>
              </a:pathLst>
            </a:custGeom>
            <a:solidFill>
              <a:srgbClr val="FFC031"/>
            </a:solidFill>
          </p:spPr>
          <p:txBody>
            <a:bodyPr wrap="square" lIns="0" tIns="0" rIns="0" bIns="0" rtlCol="0"/>
            <a:lstStyle/>
            <a:p>
              <a:endParaRPr/>
            </a:p>
          </p:txBody>
        </p:sp>
        <p:sp>
          <p:nvSpPr>
            <p:cNvPr id="34" name="object 5">
              <a:extLst>
                <a:ext uri="{FF2B5EF4-FFF2-40B4-BE49-F238E27FC236}">
                  <a16:creationId xmlns:a16="http://schemas.microsoft.com/office/drawing/2014/main" id="{BBBAC5D0-FF13-4804-95F5-C437641EC23D}"/>
                </a:ext>
              </a:extLst>
            </p:cNvPr>
            <p:cNvSpPr/>
            <p:nvPr/>
          </p:nvSpPr>
          <p:spPr>
            <a:xfrm>
              <a:off x="12020908" y="1"/>
              <a:ext cx="201927" cy="6797440"/>
            </a:xfrm>
            <a:custGeom>
              <a:avLst/>
              <a:gdLst/>
              <a:ahLst/>
              <a:cxnLst/>
              <a:rect l="l" t="t" r="r" b="b"/>
              <a:pathLst>
                <a:path w="146684" h="11162665">
                  <a:moveTo>
                    <a:pt x="0" y="11162550"/>
                  </a:moveTo>
                  <a:lnTo>
                    <a:pt x="146257" y="11162550"/>
                  </a:lnTo>
                  <a:lnTo>
                    <a:pt x="146257" y="0"/>
                  </a:lnTo>
                  <a:lnTo>
                    <a:pt x="0" y="0"/>
                  </a:lnTo>
                  <a:lnTo>
                    <a:pt x="0" y="11162550"/>
                  </a:lnTo>
                  <a:close/>
                </a:path>
              </a:pathLst>
            </a:custGeom>
            <a:solidFill>
              <a:srgbClr val="90C4E9"/>
            </a:solidFill>
          </p:spPr>
          <p:txBody>
            <a:bodyPr wrap="square" lIns="0" tIns="0" rIns="0" bIns="0" rtlCol="0"/>
            <a:lstStyle/>
            <a:p>
              <a:endParaRPr/>
            </a:p>
          </p:txBody>
        </p:sp>
        <p:sp>
          <p:nvSpPr>
            <p:cNvPr id="35" name="object 6">
              <a:extLst>
                <a:ext uri="{FF2B5EF4-FFF2-40B4-BE49-F238E27FC236}">
                  <a16:creationId xmlns:a16="http://schemas.microsoft.com/office/drawing/2014/main" id="{FBE56B9C-8EB7-4EA2-99C0-63FFBEAE7FF6}"/>
                </a:ext>
              </a:extLst>
            </p:cNvPr>
            <p:cNvSpPr/>
            <p:nvPr/>
          </p:nvSpPr>
          <p:spPr>
            <a:xfrm>
              <a:off x="12022588" y="6653536"/>
              <a:ext cx="201927" cy="201053"/>
            </a:xfrm>
            <a:custGeom>
              <a:avLst/>
              <a:gdLst/>
              <a:ahLst/>
              <a:cxnLst/>
              <a:rect l="l" t="t" r="r" b="b"/>
              <a:pathLst>
                <a:path w="146684" h="146050">
                  <a:moveTo>
                    <a:pt x="146257" y="0"/>
                  </a:moveTo>
                  <a:lnTo>
                    <a:pt x="0" y="0"/>
                  </a:lnTo>
                  <a:lnTo>
                    <a:pt x="0" y="145995"/>
                  </a:lnTo>
                  <a:lnTo>
                    <a:pt x="146257" y="145995"/>
                  </a:lnTo>
                  <a:lnTo>
                    <a:pt x="146257" y="0"/>
                  </a:lnTo>
                  <a:close/>
                </a:path>
              </a:pathLst>
            </a:custGeom>
            <a:solidFill>
              <a:srgbClr val="2F69B0"/>
            </a:solidFill>
          </p:spPr>
          <p:txBody>
            <a:bodyPr wrap="square" lIns="0" tIns="0" rIns="0" bIns="0" rtlCol="0"/>
            <a:lstStyle/>
            <a:p>
              <a:endParaRPr/>
            </a:p>
          </p:txBody>
        </p:sp>
      </p:grpSp>
      <p:pic>
        <p:nvPicPr>
          <p:cNvPr id="5" name="Picture 4">
            <a:extLst>
              <a:ext uri="{FF2B5EF4-FFF2-40B4-BE49-F238E27FC236}">
                <a16:creationId xmlns:a16="http://schemas.microsoft.com/office/drawing/2014/main" id="{7322F2B7-207B-41E4-8A62-BE95A1F1B8E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1751" y="68417"/>
            <a:ext cx="605058" cy="607063"/>
          </a:xfrm>
          <a:prstGeom prst="rect">
            <a:avLst/>
          </a:prstGeom>
        </p:spPr>
      </p:pic>
    </p:spTree>
    <p:extLst>
      <p:ext uri="{BB962C8B-B14F-4D97-AF65-F5344CB8AC3E}">
        <p14:creationId xmlns:p14="http://schemas.microsoft.com/office/powerpoint/2010/main" val="159423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60A20C-C8A0-43AE-9724-5AE5B51BCAE4}"/>
              </a:ext>
            </a:extLst>
          </p:cNvPr>
          <p:cNvSpPr>
            <a:spLocks noGrp="1"/>
          </p:cNvSpPr>
          <p:nvPr>
            <p:ph sz="half" idx="1"/>
          </p:nvPr>
        </p:nvSpPr>
        <p:spPr>
          <a:xfrm>
            <a:off x="519510" y="1358194"/>
            <a:ext cx="4809886" cy="4624868"/>
          </a:xfrm>
          <a:prstGeom prst="rect">
            <a:avLst/>
          </a:prstGeom>
        </p:spPr>
        <p:txBody>
          <a:bodyPr/>
          <a:lstStyle>
            <a:lvl1pPr>
              <a:defRPr sz="2600">
                <a:solidFill>
                  <a:schemeClr val="bg1">
                    <a:lumMod val="50000"/>
                  </a:schemeClr>
                </a:solidFill>
                <a:latin typeface="Arial" panose="020B0604020202020204" pitchFamily="34" charset="0"/>
                <a:cs typeface="Arial" panose="020B0604020202020204" pitchFamily="34" charset="0"/>
              </a:defRPr>
            </a:lvl1pPr>
            <a:lvl2pPr>
              <a:defRPr>
                <a:solidFill>
                  <a:schemeClr val="bg1">
                    <a:lumMod val="50000"/>
                  </a:schemeClr>
                </a:solidFill>
                <a:latin typeface="Arial" panose="020B0604020202020204" pitchFamily="34" charset="0"/>
                <a:cs typeface="Arial" panose="020B0604020202020204" pitchFamily="34" charset="0"/>
              </a:defRPr>
            </a:lvl2pPr>
            <a:lvl3pPr>
              <a:defRPr>
                <a:solidFill>
                  <a:schemeClr val="bg1">
                    <a:lumMod val="50000"/>
                  </a:schemeClr>
                </a:solidFill>
                <a:latin typeface="Arial" panose="020B0604020202020204" pitchFamily="34" charset="0"/>
                <a:cs typeface="Arial" panose="020B0604020202020204" pitchFamily="34" charset="0"/>
              </a:defRPr>
            </a:lvl3pPr>
            <a:lvl4pPr>
              <a:defRPr>
                <a:solidFill>
                  <a:schemeClr val="bg1">
                    <a:lumMod val="50000"/>
                  </a:schemeClr>
                </a:solidFill>
                <a:latin typeface="Arial" panose="020B0604020202020204" pitchFamily="34" charset="0"/>
                <a:cs typeface="Arial" panose="020B0604020202020204" pitchFamily="34" charset="0"/>
              </a:defRPr>
            </a:lvl4pPr>
            <a:lvl5pPr>
              <a:defRPr>
                <a:solidFill>
                  <a:schemeClr val="bg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8" name="Content Placeholder 2">
            <a:extLst>
              <a:ext uri="{FF2B5EF4-FFF2-40B4-BE49-F238E27FC236}">
                <a16:creationId xmlns:a16="http://schemas.microsoft.com/office/drawing/2014/main" id="{5A43C658-AD08-483F-96BF-C81BE52AD0BD}"/>
              </a:ext>
            </a:extLst>
          </p:cNvPr>
          <p:cNvSpPr>
            <a:spLocks noGrp="1"/>
          </p:cNvSpPr>
          <p:nvPr>
            <p:ph sz="half" idx="10"/>
          </p:nvPr>
        </p:nvSpPr>
        <p:spPr>
          <a:xfrm>
            <a:off x="5677813" y="1393908"/>
            <a:ext cx="5965337" cy="4624868"/>
          </a:xfrm>
          <a:prstGeom prst="rect">
            <a:avLst/>
          </a:prstGeom>
        </p:spPr>
        <p:txBody>
          <a:bodyPr/>
          <a:lstStyle>
            <a:lvl1pPr>
              <a:defRPr sz="2600">
                <a:solidFill>
                  <a:schemeClr val="bg1">
                    <a:lumMod val="50000"/>
                  </a:schemeClr>
                </a:solidFill>
                <a:latin typeface="Arial" panose="020B0604020202020204" pitchFamily="34" charset="0"/>
                <a:cs typeface="Arial" panose="020B0604020202020204" pitchFamily="34" charset="0"/>
              </a:defRPr>
            </a:lvl1pPr>
            <a:lvl2pPr>
              <a:defRPr>
                <a:solidFill>
                  <a:schemeClr val="bg1">
                    <a:lumMod val="50000"/>
                  </a:schemeClr>
                </a:solidFill>
                <a:latin typeface="Arial" panose="020B0604020202020204" pitchFamily="34" charset="0"/>
                <a:cs typeface="Arial" panose="020B0604020202020204" pitchFamily="34" charset="0"/>
              </a:defRPr>
            </a:lvl2pPr>
            <a:lvl3pPr>
              <a:defRPr>
                <a:solidFill>
                  <a:schemeClr val="bg1">
                    <a:lumMod val="50000"/>
                  </a:schemeClr>
                </a:solidFill>
                <a:latin typeface="Arial" panose="020B0604020202020204" pitchFamily="34" charset="0"/>
                <a:cs typeface="Arial" panose="020B0604020202020204" pitchFamily="34" charset="0"/>
              </a:defRPr>
            </a:lvl3pPr>
            <a:lvl4pPr>
              <a:defRPr>
                <a:solidFill>
                  <a:schemeClr val="bg1">
                    <a:lumMod val="50000"/>
                  </a:schemeClr>
                </a:solidFill>
                <a:latin typeface="Arial" panose="020B0604020202020204" pitchFamily="34" charset="0"/>
                <a:cs typeface="Arial" panose="020B0604020202020204" pitchFamily="34" charset="0"/>
              </a:defRPr>
            </a:lvl4pPr>
            <a:lvl5pPr>
              <a:defRPr>
                <a:solidFill>
                  <a:schemeClr val="bg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grpSp>
        <p:nvGrpSpPr>
          <p:cNvPr id="32" name="Group 31">
            <a:extLst>
              <a:ext uri="{FF2B5EF4-FFF2-40B4-BE49-F238E27FC236}">
                <a16:creationId xmlns:a16="http://schemas.microsoft.com/office/drawing/2014/main" id="{47D2C681-E489-47C4-9D20-C6189BF38085}"/>
              </a:ext>
            </a:extLst>
          </p:cNvPr>
          <p:cNvGrpSpPr/>
          <p:nvPr/>
        </p:nvGrpSpPr>
        <p:grpSpPr>
          <a:xfrm>
            <a:off x="0" y="1"/>
            <a:ext cx="12224515" cy="6858000"/>
            <a:chOff x="0" y="1"/>
            <a:chExt cx="12224515" cy="6858000"/>
          </a:xfrm>
        </p:grpSpPr>
        <p:sp>
          <p:nvSpPr>
            <p:cNvPr id="33" name="object 4">
              <a:extLst>
                <a:ext uri="{FF2B5EF4-FFF2-40B4-BE49-F238E27FC236}">
                  <a16:creationId xmlns:a16="http://schemas.microsoft.com/office/drawing/2014/main" id="{41BF719B-8ADF-4AA6-9421-E97DA1530189}"/>
                </a:ext>
              </a:extLst>
            </p:cNvPr>
            <p:cNvSpPr/>
            <p:nvPr/>
          </p:nvSpPr>
          <p:spPr>
            <a:xfrm>
              <a:off x="0" y="6656947"/>
              <a:ext cx="12113185" cy="201054"/>
            </a:xfrm>
            <a:custGeom>
              <a:avLst/>
              <a:gdLst/>
              <a:ahLst/>
              <a:cxnLst/>
              <a:rect l="l" t="t" r="r" b="b"/>
              <a:pathLst>
                <a:path w="19958050" h="146050">
                  <a:moveTo>
                    <a:pt x="0" y="145995"/>
                  </a:moveTo>
                  <a:lnTo>
                    <a:pt x="19957842" y="145995"/>
                  </a:lnTo>
                  <a:lnTo>
                    <a:pt x="19957842" y="0"/>
                  </a:lnTo>
                  <a:lnTo>
                    <a:pt x="0" y="0"/>
                  </a:lnTo>
                  <a:lnTo>
                    <a:pt x="0" y="145995"/>
                  </a:lnTo>
                  <a:close/>
                </a:path>
              </a:pathLst>
            </a:custGeom>
            <a:solidFill>
              <a:srgbClr val="FFC031"/>
            </a:solidFill>
          </p:spPr>
          <p:txBody>
            <a:bodyPr wrap="square" lIns="0" tIns="0" rIns="0" bIns="0" rtlCol="0"/>
            <a:lstStyle/>
            <a:p>
              <a:endParaRPr/>
            </a:p>
          </p:txBody>
        </p:sp>
        <p:sp>
          <p:nvSpPr>
            <p:cNvPr id="34" name="object 5">
              <a:extLst>
                <a:ext uri="{FF2B5EF4-FFF2-40B4-BE49-F238E27FC236}">
                  <a16:creationId xmlns:a16="http://schemas.microsoft.com/office/drawing/2014/main" id="{9F0F0D35-DF05-4AED-A9F5-0172B3E44729}"/>
                </a:ext>
              </a:extLst>
            </p:cNvPr>
            <p:cNvSpPr/>
            <p:nvPr/>
          </p:nvSpPr>
          <p:spPr>
            <a:xfrm>
              <a:off x="12020908" y="1"/>
              <a:ext cx="201927" cy="6797440"/>
            </a:xfrm>
            <a:custGeom>
              <a:avLst/>
              <a:gdLst/>
              <a:ahLst/>
              <a:cxnLst/>
              <a:rect l="l" t="t" r="r" b="b"/>
              <a:pathLst>
                <a:path w="146684" h="11162665">
                  <a:moveTo>
                    <a:pt x="0" y="11162550"/>
                  </a:moveTo>
                  <a:lnTo>
                    <a:pt x="146257" y="11162550"/>
                  </a:lnTo>
                  <a:lnTo>
                    <a:pt x="146257" y="0"/>
                  </a:lnTo>
                  <a:lnTo>
                    <a:pt x="0" y="0"/>
                  </a:lnTo>
                  <a:lnTo>
                    <a:pt x="0" y="11162550"/>
                  </a:lnTo>
                  <a:close/>
                </a:path>
              </a:pathLst>
            </a:custGeom>
            <a:solidFill>
              <a:srgbClr val="90C4E9"/>
            </a:solidFill>
          </p:spPr>
          <p:txBody>
            <a:bodyPr wrap="square" lIns="0" tIns="0" rIns="0" bIns="0" rtlCol="0"/>
            <a:lstStyle/>
            <a:p>
              <a:endParaRPr/>
            </a:p>
          </p:txBody>
        </p:sp>
        <p:sp>
          <p:nvSpPr>
            <p:cNvPr id="35" name="object 6">
              <a:extLst>
                <a:ext uri="{FF2B5EF4-FFF2-40B4-BE49-F238E27FC236}">
                  <a16:creationId xmlns:a16="http://schemas.microsoft.com/office/drawing/2014/main" id="{C99042AD-543D-4775-9C5C-7C094EF75FD5}"/>
                </a:ext>
              </a:extLst>
            </p:cNvPr>
            <p:cNvSpPr/>
            <p:nvPr/>
          </p:nvSpPr>
          <p:spPr>
            <a:xfrm>
              <a:off x="12022588" y="6653536"/>
              <a:ext cx="201927" cy="201053"/>
            </a:xfrm>
            <a:custGeom>
              <a:avLst/>
              <a:gdLst/>
              <a:ahLst/>
              <a:cxnLst/>
              <a:rect l="l" t="t" r="r" b="b"/>
              <a:pathLst>
                <a:path w="146684" h="146050">
                  <a:moveTo>
                    <a:pt x="146257" y="0"/>
                  </a:moveTo>
                  <a:lnTo>
                    <a:pt x="0" y="0"/>
                  </a:lnTo>
                  <a:lnTo>
                    <a:pt x="0" y="145995"/>
                  </a:lnTo>
                  <a:lnTo>
                    <a:pt x="146257" y="145995"/>
                  </a:lnTo>
                  <a:lnTo>
                    <a:pt x="146257" y="0"/>
                  </a:lnTo>
                  <a:close/>
                </a:path>
              </a:pathLst>
            </a:custGeom>
            <a:solidFill>
              <a:srgbClr val="2F69B0"/>
            </a:solidFill>
          </p:spPr>
          <p:txBody>
            <a:bodyPr wrap="square" lIns="0" tIns="0" rIns="0" bIns="0" rtlCol="0"/>
            <a:lstStyle/>
            <a:p>
              <a:endParaRPr/>
            </a:p>
          </p:txBody>
        </p:sp>
      </p:grpSp>
      <p:sp>
        <p:nvSpPr>
          <p:cNvPr id="36" name="Title 1">
            <a:extLst>
              <a:ext uri="{FF2B5EF4-FFF2-40B4-BE49-F238E27FC236}">
                <a16:creationId xmlns:a16="http://schemas.microsoft.com/office/drawing/2014/main" id="{C118343B-B36C-45DD-B1E5-302F6613D1BF}"/>
              </a:ext>
            </a:extLst>
          </p:cNvPr>
          <p:cNvSpPr>
            <a:spLocks noGrp="1"/>
          </p:cNvSpPr>
          <p:nvPr>
            <p:ph type="title"/>
          </p:nvPr>
        </p:nvSpPr>
        <p:spPr>
          <a:xfrm>
            <a:off x="519510" y="701706"/>
            <a:ext cx="11152980" cy="454884"/>
          </a:xfrm>
          <a:prstGeom prst="rect">
            <a:avLst/>
          </a:prstGeom>
        </p:spPr>
        <p:txBody>
          <a:bodyPr/>
          <a:lstStyle>
            <a:lvl1pPr algn="ctr">
              <a:defRPr sz="3000">
                <a:solidFill>
                  <a:schemeClr val="bg1">
                    <a:lumMod val="50000"/>
                  </a:schemeClr>
                </a:solidFill>
                <a:latin typeface="Arial" panose="020B0604020202020204" pitchFamily="34" charset="0"/>
                <a:cs typeface="Arial" panose="020B0604020202020204" pitchFamily="34" charset="0"/>
              </a:defRPr>
            </a:lvl1pPr>
          </a:lstStyle>
          <a:p>
            <a:r>
              <a:rPr lang="en-US" dirty="0"/>
              <a:t>Click to edit Master title style</a:t>
            </a:r>
            <a:endParaRPr lang="en-IN" dirty="0"/>
          </a:p>
        </p:txBody>
      </p:sp>
      <p:sp>
        <p:nvSpPr>
          <p:cNvPr id="37" name="object 30">
            <a:extLst>
              <a:ext uri="{FF2B5EF4-FFF2-40B4-BE49-F238E27FC236}">
                <a16:creationId xmlns:a16="http://schemas.microsoft.com/office/drawing/2014/main" id="{5D457D3A-1102-4BF8-AE39-F9EDD425AC32}"/>
              </a:ext>
            </a:extLst>
          </p:cNvPr>
          <p:cNvSpPr/>
          <p:nvPr/>
        </p:nvSpPr>
        <p:spPr>
          <a:xfrm>
            <a:off x="519510" y="1171626"/>
            <a:ext cx="11152981" cy="0"/>
          </a:xfrm>
          <a:custGeom>
            <a:avLst/>
            <a:gdLst/>
            <a:ahLst/>
            <a:cxnLst/>
            <a:rect l="l" t="t" r="r" b="b"/>
            <a:pathLst>
              <a:path w="17622520">
                <a:moveTo>
                  <a:pt x="0" y="0"/>
                </a:moveTo>
                <a:lnTo>
                  <a:pt x="17622500" y="0"/>
                </a:lnTo>
              </a:path>
            </a:pathLst>
          </a:custGeom>
          <a:ln w="10470">
            <a:solidFill>
              <a:srgbClr val="2F69B0"/>
            </a:solidFill>
          </a:ln>
        </p:spPr>
        <p:txBody>
          <a:bodyPr wrap="square" lIns="0" tIns="0" rIns="0" bIns="0" rtlCol="0"/>
          <a:lstStyle/>
          <a:p>
            <a:endParaRPr/>
          </a:p>
        </p:txBody>
      </p:sp>
      <p:pic>
        <p:nvPicPr>
          <p:cNvPr id="2" name="Picture 1">
            <a:extLst>
              <a:ext uri="{FF2B5EF4-FFF2-40B4-BE49-F238E27FC236}">
                <a16:creationId xmlns:a16="http://schemas.microsoft.com/office/drawing/2014/main" id="{3F9A42B7-AECA-4D8D-8C15-CA325435F51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9541" y="77247"/>
            <a:ext cx="605058" cy="607063"/>
          </a:xfrm>
          <a:prstGeom prst="rect">
            <a:avLst/>
          </a:prstGeom>
        </p:spPr>
      </p:pic>
    </p:spTree>
    <p:extLst>
      <p:ext uri="{BB962C8B-B14F-4D97-AF65-F5344CB8AC3E}">
        <p14:creationId xmlns:p14="http://schemas.microsoft.com/office/powerpoint/2010/main" val="24474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Comparison">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05BA64EB-773C-4A1F-9592-DBBA21F81E43}"/>
              </a:ext>
            </a:extLst>
          </p:cNvPr>
          <p:cNvSpPr/>
          <p:nvPr/>
        </p:nvSpPr>
        <p:spPr>
          <a:xfrm>
            <a:off x="0" y="1"/>
            <a:ext cx="12191829" cy="6858000"/>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2F69B0"/>
          </a:solidFill>
        </p:spPr>
        <p:txBody>
          <a:bodyPr wrap="square" lIns="0" tIns="0" rIns="0" bIns="0" rtlCol="0"/>
          <a:lstStyle/>
          <a:p>
            <a:endParaRPr dirty="0"/>
          </a:p>
        </p:txBody>
      </p:sp>
      <p:sp>
        <p:nvSpPr>
          <p:cNvPr id="8" name="object 3">
            <a:extLst>
              <a:ext uri="{FF2B5EF4-FFF2-40B4-BE49-F238E27FC236}">
                <a16:creationId xmlns:a16="http://schemas.microsoft.com/office/drawing/2014/main" id="{41DCD946-D406-4C15-98CD-73978AB5B5F2}"/>
              </a:ext>
            </a:extLst>
          </p:cNvPr>
          <p:cNvSpPr txBox="1">
            <a:spLocks/>
          </p:cNvSpPr>
          <p:nvPr/>
        </p:nvSpPr>
        <p:spPr>
          <a:xfrm>
            <a:off x="5064697" y="3121777"/>
            <a:ext cx="3373958" cy="504625"/>
          </a:xfrm>
          <a:prstGeom prst="rect">
            <a:avLst/>
          </a:prstGeom>
        </p:spPr>
        <p:txBody>
          <a:bodyPr vert="horz" wrap="square" lIns="0" tIns="12065" rIns="0" bIns="0" rtlCol="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nSpc>
                <a:spcPct val="100000"/>
              </a:lnSpc>
              <a:spcBef>
                <a:spcPts val="95"/>
              </a:spcBef>
            </a:pPr>
            <a:r>
              <a:rPr lang="en-IN" sz="3200" spc="180" dirty="0">
                <a:solidFill>
                  <a:schemeClr val="bg1"/>
                </a:solidFill>
                <a:latin typeface="Arial" panose="020B0604020202020204" pitchFamily="34" charset="0"/>
                <a:cs typeface="Arial" panose="020B0604020202020204" pitchFamily="34" charset="0"/>
              </a:rPr>
              <a:t>Thank</a:t>
            </a:r>
            <a:r>
              <a:rPr lang="en-IN" sz="3200" dirty="0">
                <a:solidFill>
                  <a:schemeClr val="bg1"/>
                </a:solidFill>
                <a:latin typeface="Arial" panose="020B0604020202020204" pitchFamily="34" charset="0"/>
                <a:cs typeface="Arial" panose="020B0604020202020204" pitchFamily="34" charset="0"/>
              </a:rPr>
              <a:t> </a:t>
            </a:r>
            <a:r>
              <a:rPr lang="en-IN" sz="3200" spc="85" dirty="0">
                <a:solidFill>
                  <a:schemeClr val="bg1"/>
                </a:solidFill>
                <a:latin typeface="Arial" panose="020B0604020202020204" pitchFamily="34" charset="0"/>
                <a:cs typeface="Arial" panose="020B0604020202020204" pitchFamily="34" charset="0"/>
              </a:rPr>
              <a:t>you</a:t>
            </a:r>
          </a:p>
        </p:txBody>
      </p:sp>
      <p:sp>
        <p:nvSpPr>
          <p:cNvPr id="23" name="object 4">
            <a:extLst>
              <a:ext uri="{FF2B5EF4-FFF2-40B4-BE49-F238E27FC236}">
                <a16:creationId xmlns:a16="http://schemas.microsoft.com/office/drawing/2014/main" id="{B5D3D907-6A5C-4B54-B258-E9AE4AF788C1}"/>
              </a:ext>
            </a:extLst>
          </p:cNvPr>
          <p:cNvSpPr/>
          <p:nvPr/>
        </p:nvSpPr>
        <p:spPr>
          <a:xfrm rot="13181968" flipV="1">
            <a:off x="3569423" y="5055080"/>
            <a:ext cx="5553563" cy="209075"/>
          </a:xfrm>
          <a:custGeom>
            <a:avLst/>
            <a:gdLst>
              <a:gd name="connsiteX0" fmla="*/ 0 w 19957843"/>
              <a:gd name="connsiteY0" fmla="*/ 145995 h 145995"/>
              <a:gd name="connsiteX1" fmla="*/ 19957842 w 19957843"/>
              <a:gd name="connsiteY1" fmla="*/ 145995 h 145995"/>
              <a:gd name="connsiteX2" fmla="*/ 19957842 w 19957843"/>
              <a:gd name="connsiteY2" fmla="*/ 0 h 145995"/>
              <a:gd name="connsiteX3" fmla="*/ 795358 w 19957843"/>
              <a:gd name="connsiteY3" fmla="*/ 4161 h 145995"/>
              <a:gd name="connsiteX4" fmla="*/ 0 w 19957843"/>
              <a:gd name="connsiteY4" fmla="*/ 145995 h 145995"/>
              <a:gd name="connsiteX0" fmla="*/ 841639 w 19162486"/>
              <a:gd name="connsiteY0" fmla="*/ 153404 h 153404"/>
              <a:gd name="connsiteX1" fmla="*/ 19162485 w 19162486"/>
              <a:gd name="connsiteY1" fmla="*/ 145995 h 153404"/>
              <a:gd name="connsiteX2" fmla="*/ 19162485 w 19162486"/>
              <a:gd name="connsiteY2" fmla="*/ 0 h 153404"/>
              <a:gd name="connsiteX3" fmla="*/ 1 w 19162486"/>
              <a:gd name="connsiteY3" fmla="*/ 4161 h 153404"/>
              <a:gd name="connsiteX4" fmla="*/ 841639 w 19162486"/>
              <a:gd name="connsiteY4" fmla="*/ 153404 h 1534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62486" h="153404">
                <a:moveTo>
                  <a:pt x="841639" y="153404"/>
                </a:moveTo>
                <a:lnTo>
                  <a:pt x="19162485" y="145995"/>
                </a:lnTo>
                <a:lnTo>
                  <a:pt x="19162485" y="0"/>
                </a:lnTo>
                <a:lnTo>
                  <a:pt x="1" y="4161"/>
                </a:lnTo>
                <a:lnTo>
                  <a:pt x="841639" y="153404"/>
                </a:lnTo>
                <a:close/>
              </a:path>
            </a:pathLst>
          </a:custGeom>
          <a:solidFill>
            <a:srgbClr val="FFC031"/>
          </a:solidFill>
        </p:spPr>
        <p:txBody>
          <a:bodyPr wrap="square" lIns="0" tIns="0" rIns="0" bIns="0" rtlCol="0"/>
          <a:lstStyle/>
          <a:p>
            <a:endParaRPr dirty="0"/>
          </a:p>
        </p:txBody>
      </p:sp>
      <p:sp>
        <p:nvSpPr>
          <p:cNvPr id="24" name="object 5">
            <a:extLst>
              <a:ext uri="{FF2B5EF4-FFF2-40B4-BE49-F238E27FC236}">
                <a16:creationId xmlns:a16="http://schemas.microsoft.com/office/drawing/2014/main" id="{D774B74C-D171-453F-B504-CBDCBE55FFC6}"/>
              </a:ext>
            </a:extLst>
          </p:cNvPr>
          <p:cNvSpPr/>
          <p:nvPr/>
        </p:nvSpPr>
        <p:spPr>
          <a:xfrm rot="13181968" flipV="1">
            <a:off x="5508200" y="-590439"/>
            <a:ext cx="218704" cy="4515187"/>
          </a:xfrm>
          <a:custGeom>
            <a:avLst/>
            <a:gdLst>
              <a:gd name="connsiteX0" fmla="*/ 0 w 156974"/>
              <a:gd name="connsiteY0" fmla="*/ 11162550 h 11162549"/>
              <a:gd name="connsiteX1" fmla="*/ 146257 w 156974"/>
              <a:gd name="connsiteY1" fmla="*/ 11162550 h 11162549"/>
              <a:gd name="connsiteX2" fmla="*/ 156974 w 156974"/>
              <a:gd name="connsiteY2" fmla="*/ 397913 h 11162549"/>
              <a:gd name="connsiteX3" fmla="*/ 0 w 156974"/>
              <a:gd name="connsiteY3" fmla="*/ 0 h 11162549"/>
              <a:gd name="connsiteX4" fmla="*/ 0 w 156974"/>
              <a:gd name="connsiteY4" fmla="*/ 11162550 h 11162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974" h="11162549">
                <a:moveTo>
                  <a:pt x="0" y="11162550"/>
                </a:moveTo>
                <a:lnTo>
                  <a:pt x="146257" y="11162550"/>
                </a:lnTo>
                <a:cubicBezTo>
                  <a:pt x="149829" y="7574338"/>
                  <a:pt x="153402" y="3986125"/>
                  <a:pt x="156974" y="397913"/>
                </a:cubicBezTo>
                <a:lnTo>
                  <a:pt x="0" y="0"/>
                </a:lnTo>
                <a:lnTo>
                  <a:pt x="0" y="11162550"/>
                </a:lnTo>
                <a:close/>
              </a:path>
            </a:pathLst>
          </a:custGeom>
          <a:solidFill>
            <a:srgbClr val="90C4E9"/>
          </a:solidFill>
        </p:spPr>
        <p:txBody>
          <a:bodyPr wrap="square" lIns="0" tIns="0" rIns="0" bIns="0" rtlCol="0"/>
          <a:lstStyle/>
          <a:p>
            <a:endParaRPr/>
          </a:p>
        </p:txBody>
      </p:sp>
      <p:sp>
        <p:nvSpPr>
          <p:cNvPr id="25" name="object 6">
            <a:extLst>
              <a:ext uri="{FF2B5EF4-FFF2-40B4-BE49-F238E27FC236}">
                <a16:creationId xmlns:a16="http://schemas.microsoft.com/office/drawing/2014/main" id="{0815D66B-AD28-4142-8F58-F0D7E387BA02}"/>
              </a:ext>
            </a:extLst>
          </p:cNvPr>
          <p:cNvSpPr/>
          <p:nvPr/>
        </p:nvSpPr>
        <p:spPr>
          <a:xfrm rot="13181968" flipV="1">
            <a:off x="4105489" y="3273021"/>
            <a:ext cx="201927" cy="201053"/>
          </a:xfrm>
          <a:custGeom>
            <a:avLst/>
            <a:gdLst/>
            <a:ahLst/>
            <a:cxnLst/>
            <a:rect l="l" t="t" r="r" b="b"/>
            <a:pathLst>
              <a:path w="146684" h="146050">
                <a:moveTo>
                  <a:pt x="146257" y="0"/>
                </a:moveTo>
                <a:lnTo>
                  <a:pt x="0" y="0"/>
                </a:lnTo>
                <a:lnTo>
                  <a:pt x="0" y="145995"/>
                </a:lnTo>
                <a:lnTo>
                  <a:pt x="146257" y="145995"/>
                </a:lnTo>
                <a:lnTo>
                  <a:pt x="146257" y="0"/>
                </a:lnTo>
                <a:close/>
              </a:path>
            </a:pathLst>
          </a:custGeom>
          <a:solidFill>
            <a:schemeClr val="bg1"/>
          </a:solidFill>
        </p:spPr>
        <p:txBody>
          <a:bodyPr wrap="square" lIns="0" tIns="0" rIns="0" bIns="0" rtlCol="0"/>
          <a:lstStyle/>
          <a:p>
            <a:endParaRPr/>
          </a:p>
        </p:txBody>
      </p:sp>
    </p:spTree>
    <p:extLst>
      <p:ext uri="{BB962C8B-B14F-4D97-AF65-F5344CB8AC3E}">
        <p14:creationId xmlns:p14="http://schemas.microsoft.com/office/powerpoint/2010/main" val="57440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7BD17D2-A6BF-446A-A469-C40655C6B62E}"/>
              </a:ext>
            </a:extLst>
          </p:cNvPr>
          <p:cNvGrpSpPr/>
          <p:nvPr/>
        </p:nvGrpSpPr>
        <p:grpSpPr>
          <a:xfrm>
            <a:off x="726747" y="3"/>
            <a:ext cx="9546069" cy="6865542"/>
            <a:chOff x="726747" y="3"/>
            <a:chExt cx="9546069" cy="6865542"/>
          </a:xfrm>
        </p:grpSpPr>
        <p:sp>
          <p:nvSpPr>
            <p:cNvPr id="3" name="object 3">
              <a:extLst>
                <a:ext uri="{FF2B5EF4-FFF2-40B4-BE49-F238E27FC236}">
                  <a16:creationId xmlns:a16="http://schemas.microsoft.com/office/drawing/2014/main" id="{C5AD4BCB-E4AE-4B3B-83AD-DCB82E53CEB0}"/>
                </a:ext>
              </a:extLst>
            </p:cNvPr>
            <p:cNvSpPr/>
            <p:nvPr/>
          </p:nvSpPr>
          <p:spPr>
            <a:xfrm>
              <a:off x="7886144" y="2117644"/>
              <a:ext cx="2386672" cy="4747901"/>
            </a:xfrm>
            <a:custGeom>
              <a:avLst/>
              <a:gdLst/>
              <a:ahLst/>
              <a:cxnLst/>
              <a:rect l="l" t="t" r="r" b="b"/>
              <a:pathLst>
                <a:path w="3931284" h="7820659">
                  <a:moveTo>
                    <a:pt x="2658662" y="0"/>
                  </a:moveTo>
                  <a:lnTo>
                    <a:pt x="0" y="7820411"/>
                  </a:lnTo>
                  <a:lnTo>
                    <a:pt x="1419181" y="7820411"/>
                  </a:lnTo>
                  <a:lnTo>
                    <a:pt x="3930927" y="432154"/>
                  </a:lnTo>
                  <a:lnTo>
                    <a:pt x="2658662" y="0"/>
                  </a:lnTo>
                  <a:close/>
                </a:path>
              </a:pathLst>
            </a:custGeom>
            <a:solidFill>
              <a:srgbClr val="FFC031"/>
            </a:solidFill>
          </p:spPr>
          <p:txBody>
            <a:bodyPr wrap="square" lIns="0" tIns="0" rIns="0" bIns="0" rtlCol="0"/>
            <a:lstStyle/>
            <a:p>
              <a:endParaRPr/>
            </a:p>
          </p:txBody>
        </p:sp>
        <p:sp>
          <p:nvSpPr>
            <p:cNvPr id="4" name="object 4">
              <a:extLst>
                <a:ext uri="{FF2B5EF4-FFF2-40B4-BE49-F238E27FC236}">
                  <a16:creationId xmlns:a16="http://schemas.microsoft.com/office/drawing/2014/main" id="{5C7E451A-C610-4F9F-9543-5F7CCEEA9711}"/>
                </a:ext>
              </a:extLst>
            </p:cNvPr>
            <p:cNvSpPr/>
            <p:nvPr/>
          </p:nvSpPr>
          <p:spPr>
            <a:xfrm>
              <a:off x="726747" y="3"/>
              <a:ext cx="9545918" cy="3153831"/>
            </a:xfrm>
            <a:custGeom>
              <a:avLst/>
              <a:gdLst/>
              <a:ahLst/>
              <a:cxnLst/>
              <a:rect l="l" t="t" r="r" b="b"/>
              <a:pathLst>
                <a:path w="15723869" h="5194935">
                  <a:moveTo>
                    <a:pt x="4184270" y="0"/>
                  </a:moveTo>
                  <a:lnTo>
                    <a:pt x="0" y="0"/>
                  </a:lnTo>
                  <a:lnTo>
                    <a:pt x="15290864" y="5194742"/>
                  </a:lnTo>
                  <a:lnTo>
                    <a:pt x="15723772" y="3920299"/>
                  </a:lnTo>
                  <a:lnTo>
                    <a:pt x="4184270" y="0"/>
                  </a:lnTo>
                  <a:close/>
                </a:path>
              </a:pathLst>
            </a:custGeom>
            <a:solidFill>
              <a:srgbClr val="90C4E9"/>
            </a:solidFill>
          </p:spPr>
          <p:txBody>
            <a:bodyPr wrap="square" lIns="0" tIns="0" rIns="0" bIns="0" rtlCol="0"/>
            <a:lstStyle/>
            <a:p>
              <a:endParaRPr/>
            </a:p>
          </p:txBody>
        </p:sp>
        <p:sp>
          <p:nvSpPr>
            <p:cNvPr id="5" name="Rectangle 4">
              <a:extLst>
                <a:ext uri="{FF2B5EF4-FFF2-40B4-BE49-F238E27FC236}">
                  <a16:creationId xmlns:a16="http://schemas.microsoft.com/office/drawing/2014/main" id="{CB616945-DBEB-4414-B397-FB5FD3963497}"/>
                </a:ext>
              </a:extLst>
            </p:cNvPr>
            <p:cNvSpPr/>
            <p:nvPr/>
          </p:nvSpPr>
          <p:spPr>
            <a:xfrm rot="1156427">
              <a:off x="9344481" y="2227240"/>
              <a:ext cx="834252" cy="832617"/>
            </a:xfrm>
            <a:prstGeom prst="rect">
              <a:avLst/>
            </a:prstGeom>
            <a:solidFill>
              <a:srgbClr val="2F6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pic>
        <p:nvPicPr>
          <p:cNvPr id="7" name="Picture 6" descr="A picture containing icon&#10;&#10;Description automatically generated">
            <a:extLst>
              <a:ext uri="{FF2B5EF4-FFF2-40B4-BE49-F238E27FC236}">
                <a16:creationId xmlns:a16="http://schemas.microsoft.com/office/drawing/2014/main" id="{4BB7CD60-399C-4619-8FE7-49B52B370E0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2080" y="321938"/>
            <a:ext cx="2770358" cy="564556"/>
          </a:xfrm>
          <a:prstGeom prst="rect">
            <a:avLst/>
          </a:prstGeom>
        </p:spPr>
      </p:pic>
    </p:spTree>
    <p:extLst>
      <p:ext uri="{BB962C8B-B14F-4D97-AF65-F5344CB8AC3E}">
        <p14:creationId xmlns:p14="http://schemas.microsoft.com/office/powerpoint/2010/main" val="111364629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5" r:id="rId3"/>
    <p:sldLayoutId id="214748365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e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jpe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8">
            <a:extLst>
              <a:ext uri="{FF2B5EF4-FFF2-40B4-BE49-F238E27FC236}">
                <a16:creationId xmlns:a16="http://schemas.microsoft.com/office/drawing/2014/main" id="{F7F00717-FE7A-4788-A594-0BC40BA28D85}"/>
              </a:ext>
            </a:extLst>
          </p:cNvPr>
          <p:cNvSpPr txBox="1">
            <a:spLocks/>
          </p:cNvSpPr>
          <p:nvPr/>
        </p:nvSpPr>
        <p:spPr>
          <a:xfrm>
            <a:off x="400049" y="2286000"/>
            <a:ext cx="8055974" cy="2324100"/>
          </a:xfrm>
          <a:prstGeom prst="rect">
            <a:avLst/>
          </a:prstGeom>
        </p:spPr>
        <p:txBody>
          <a:bodyPr anchor="ctr"/>
          <a:lstStyle>
            <a:lvl1pPr algn="l" defTabSz="914400" rtl="0" eaLnBrk="1" latinLnBrk="0" hangingPunct="1">
              <a:lnSpc>
                <a:spcPct val="90000"/>
              </a:lnSpc>
              <a:spcBef>
                <a:spcPct val="0"/>
              </a:spcBef>
              <a:buNone/>
              <a:defRPr sz="3600" kern="1200">
                <a:solidFill>
                  <a:schemeClr val="bg1">
                    <a:lumMod val="50000"/>
                  </a:schemeClr>
                </a:solidFill>
                <a:latin typeface="Arial" panose="020B0604020202020204" pitchFamily="34" charset="0"/>
                <a:ea typeface="+mj-ea"/>
                <a:cs typeface="Arial" panose="020B0604020202020204" pitchFamily="34" charset="0"/>
              </a:defRPr>
            </a:lvl1pPr>
          </a:lstStyle>
          <a:p>
            <a:pPr algn="ctr"/>
            <a:r>
              <a:rPr lang="en-US" sz="4000" b="1" dirty="0">
                <a:solidFill>
                  <a:srgbClr val="3069B1"/>
                </a:solidFill>
              </a:rPr>
              <a:t>Benefits of Automation for Channel Partners</a:t>
            </a:r>
            <a:endParaRPr lang="en-US" sz="2000" b="1" dirty="0">
              <a:solidFill>
                <a:srgbClr val="FFC000"/>
              </a:solidFill>
            </a:endParaRPr>
          </a:p>
        </p:txBody>
      </p:sp>
    </p:spTree>
    <p:extLst>
      <p:ext uri="{BB962C8B-B14F-4D97-AF65-F5344CB8AC3E}">
        <p14:creationId xmlns:p14="http://schemas.microsoft.com/office/powerpoint/2010/main" val="1085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A4A64F-D398-B0F9-E7BB-DFFDD64800AD}"/>
              </a:ext>
            </a:extLst>
          </p:cNvPr>
          <p:cNvSpPr>
            <a:spLocks noGrp="1"/>
          </p:cNvSpPr>
          <p:nvPr>
            <p:ph type="title"/>
          </p:nvPr>
        </p:nvSpPr>
        <p:spPr>
          <a:xfrm>
            <a:off x="1660262" y="176441"/>
            <a:ext cx="7971417" cy="454884"/>
          </a:xfrm>
        </p:spPr>
        <p:txBody>
          <a:bodyPr/>
          <a:lstStyle/>
          <a:p>
            <a:r>
              <a:rPr lang="en-IN"/>
              <a:t>ABOUT US</a:t>
            </a:r>
          </a:p>
        </p:txBody>
      </p:sp>
      <p:pic>
        <p:nvPicPr>
          <p:cNvPr id="14" name="Picture 13" descr="A black background with blue and green text&#10;&#10;Description automatically generated">
            <a:extLst>
              <a:ext uri="{FF2B5EF4-FFF2-40B4-BE49-F238E27FC236}">
                <a16:creationId xmlns:a16="http://schemas.microsoft.com/office/drawing/2014/main" id="{49D9B53D-33E6-A34E-FFEF-360EAF90BF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4467" y="67045"/>
            <a:ext cx="1433522" cy="673677"/>
          </a:xfrm>
          <a:prstGeom prst="rect">
            <a:avLst/>
          </a:prstGeom>
        </p:spPr>
      </p:pic>
      <p:pic>
        <p:nvPicPr>
          <p:cNvPr id="1026" name="Picture 2" descr="3d Illustration Laptop Isolated On ...">
            <a:extLst>
              <a:ext uri="{FF2B5EF4-FFF2-40B4-BE49-F238E27FC236}">
                <a16:creationId xmlns:a16="http://schemas.microsoft.com/office/drawing/2014/main" id="{D2004E7F-154A-8E72-FAB0-70C0645E4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7396" y="1198332"/>
            <a:ext cx="3352097" cy="22306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8C07DF46-C5EF-2341-E4AD-F24752B79D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673481">
            <a:off x="1726111" y="1668822"/>
            <a:ext cx="1322990" cy="60753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descr="A black background with blue and green text&#10;&#10;Description automatically generated">
            <a:extLst>
              <a:ext uri="{FF2B5EF4-FFF2-40B4-BE49-F238E27FC236}">
                <a16:creationId xmlns:a16="http://schemas.microsoft.com/office/drawing/2014/main" id="{FA361796-6D22-7AC5-34FB-CDC6154580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923" y="4384121"/>
            <a:ext cx="2223742" cy="1045037"/>
          </a:xfrm>
          <a:prstGeom prst="rect">
            <a:avLst/>
          </a:prstGeom>
        </p:spPr>
      </p:pic>
      <p:sp>
        <p:nvSpPr>
          <p:cNvPr id="27" name="TextBox 26">
            <a:extLst>
              <a:ext uri="{FF2B5EF4-FFF2-40B4-BE49-F238E27FC236}">
                <a16:creationId xmlns:a16="http://schemas.microsoft.com/office/drawing/2014/main" id="{68BE31AF-0994-5AF4-8DF7-5591BAB784A6}"/>
              </a:ext>
            </a:extLst>
          </p:cNvPr>
          <p:cNvSpPr txBox="1"/>
          <p:nvPr/>
        </p:nvSpPr>
        <p:spPr>
          <a:xfrm>
            <a:off x="4848762" y="4312233"/>
            <a:ext cx="6114010" cy="1200329"/>
          </a:xfrm>
          <a:prstGeom prst="rect">
            <a:avLst/>
          </a:prstGeom>
          <a:noFill/>
        </p:spPr>
        <p:txBody>
          <a:bodyPr wrap="square">
            <a:spAutoFit/>
          </a:bodyPr>
          <a:lstStyle/>
          <a:p>
            <a:r>
              <a:rPr lang="en-IN" dirty="0"/>
              <a:t>GVLA businesses are Government and Very Large Account entities. We, at Tally, are committed to serve them with a team of specialized experts to find the best business, compliance, and financial management solutions.</a:t>
            </a:r>
          </a:p>
        </p:txBody>
      </p:sp>
      <p:sp>
        <p:nvSpPr>
          <p:cNvPr id="31" name="TextBox 30">
            <a:extLst>
              <a:ext uri="{FF2B5EF4-FFF2-40B4-BE49-F238E27FC236}">
                <a16:creationId xmlns:a16="http://schemas.microsoft.com/office/drawing/2014/main" id="{5F05E514-35D8-0ECC-C71D-2D8ACB438715}"/>
              </a:ext>
            </a:extLst>
          </p:cNvPr>
          <p:cNvSpPr txBox="1"/>
          <p:nvPr/>
        </p:nvSpPr>
        <p:spPr>
          <a:xfrm>
            <a:off x="4848762" y="1345438"/>
            <a:ext cx="7039227" cy="1477328"/>
          </a:xfrm>
          <a:prstGeom prst="rect">
            <a:avLst/>
          </a:prstGeom>
          <a:noFill/>
        </p:spPr>
        <p:txBody>
          <a:bodyPr wrap="square">
            <a:spAutoFit/>
          </a:bodyPr>
          <a:lstStyle/>
          <a:p>
            <a:r>
              <a:rPr lang="en-IN" dirty="0"/>
              <a:t>We are a technology &amp; innovation company. Delivering business software for Small and Medium Businesses (SMBs) is our passion.</a:t>
            </a:r>
          </a:p>
          <a:p>
            <a:r>
              <a:rPr lang="en-IN" dirty="0"/>
              <a:t>What sets a company apart is as much in its DNA as its achievements. Today, three decades since it was founded, Tally's product caters to millions of users across industries in over 100 countries.</a:t>
            </a:r>
          </a:p>
        </p:txBody>
      </p:sp>
    </p:spTree>
    <p:extLst>
      <p:ext uri="{BB962C8B-B14F-4D97-AF65-F5344CB8AC3E}">
        <p14:creationId xmlns:p14="http://schemas.microsoft.com/office/powerpoint/2010/main" val="82903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ack background with blue and green text&#10;&#10;Description automatically generated">
            <a:extLst>
              <a:ext uri="{FF2B5EF4-FFF2-40B4-BE49-F238E27FC236}">
                <a16:creationId xmlns:a16="http://schemas.microsoft.com/office/drawing/2014/main" id="{462B3C26-2FB4-0350-B039-E05D55F62E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4467" y="67045"/>
            <a:ext cx="1433522" cy="673677"/>
          </a:xfrm>
          <a:prstGeom prst="rect">
            <a:avLst/>
          </a:prstGeom>
        </p:spPr>
      </p:pic>
      <p:sp>
        <p:nvSpPr>
          <p:cNvPr id="3" name="Title 8">
            <a:extLst>
              <a:ext uri="{FF2B5EF4-FFF2-40B4-BE49-F238E27FC236}">
                <a16:creationId xmlns:a16="http://schemas.microsoft.com/office/drawing/2014/main" id="{94DB4BFA-C4D3-CD96-1BF8-662774352B78}"/>
              </a:ext>
            </a:extLst>
          </p:cNvPr>
          <p:cNvSpPr>
            <a:spLocks noGrp="1"/>
          </p:cNvSpPr>
          <p:nvPr>
            <p:ph type="title"/>
          </p:nvPr>
        </p:nvSpPr>
        <p:spPr>
          <a:xfrm>
            <a:off x="1660262" y="176441"/>
            <a:ext cx="7971417" cy="454884"/>
          </a:xfrm>
        </p:spPr>
        <p:txBody>
          <a:bodyPr/>
          <a:lstStyle/>
          <a:p>
            <a:r>
              <a:rPr lang="en-IN" dirty="0"/>
              <a:t>Our Landscape</a:t>
            </a:r>
          </a:p>
        </p:txBody>
      </p:sp>
      <p:sp>
        <p:nvSpPr>
          <p:cNvPr id="4" name="Rectángulo 6175">
            <a:extLst>
              <a:ext uri="{FF2B5EF4-FFF2-40B4-BE49-F238E27FC236}">
                <a16:creationId xmlns:a16="http://schemas.microsoft.com/office/drawing/2014/main" id="{7FFFBD35-3306-0E9D-6368-A3503F74C6A5}"/>
              </a:ext>
            </a:extLst>
          </p:cNvPr>
          <p:cNvSpPr/>
          <p:nvPr/>
        </p:nvSpPr>
        <p:spPr>
          <a:xfrm>
            <a:off x="2" y="806334"/>
            <a:ext cx="5228704" cy="58752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任意多边形: 形状 16">
            <a:extLst>
              <a:ext uri="{FF2B5EF4-FFF2-40B4-BE49-F238E27FC236}">
                <a16:creationId xmlns:a16="http://schemas.microsoft.com/office/drawing/2014/main" id="{0430306E-400D-F6F9-E79D-ADB8A59F417D}"/>
              </a:ext>
            </a:extLst>
          </p:cNvPr>
          <p:cNvSpPr/>
          <p:nvPr/>
        </p:nvSpPr>
        <p:spPr>
          <a:xfrm rot="5400000" flipH="1">
            <a:off x="3928274" y="1945582"/>
            <a:ext cx="2742954" cy="464457"/>
          </a:xfrm>
          <a:custGeom>
            <a:avLst/>
            <a:gdLst>
              <a:gd name="connsiteX0" fmla="*/ 75600 w 2136775"/>
              <a:gd name="connsiteY0" fmla="*/ 0 h 346075"/>
              <a:gd name="connsiteX1" fmla="*/ 279529 w 2136775"/>
              <a:gd name="connsiteY1" fmla="*/ 0 h 346075"/>
              <a:gd name="connsiteX2" fmla="*/ 279529 w 2136775"/>
              <a:gd name="connsiteY2" fmla="*/ 82894 h 346075"/>
              <a:gd name="connsiteX3" fmla="*/ 431929 w 2136775"/>
              <a:gd name="connsiteY3" fmla="*/ 82894 h 346075"/>
              <a:gd name="connsiteX4" fmla="*/ 431929 w 2136775"/>
              <a:gd name="connsiteY4" fmla="*/ 0 h 346075"/>
              <a:gd name="connsiteX5" fmla="*/ 635858 w 2136775"/>
              <a:gd name="connsiteY5" fmla="*/ 0 h 346075"/>
              <a:gd name="connsiteX6" fmla="*/ 635858 w 2136775"/>
              <a:gd name="connsiteY6" fmla="*/ 82894 h 346075"/>
              <a:gd name="connsiteX7" fmla="*/ 788258 w 2136775"/>
              <a:gd name="connsiteY7" fmla="*/ 82894 h 346075"/>
              <a:gd name="connsiteX8" fmla="*/ 788258 w 2136775"/>
              <a:gd name="connsiteY8" fmla="*/ 0 h 346075"/>
              <a:gd name="connsiteX9" fmla="*/ 992187 w 2136775"/>
              <a:gd name="connsiteY9" fmla="*/ 0 h 346075"/>
              <a:gd name="connsiteX10" fmla="*/ 992187 w 2136775"/>
              <a:gd name="connsiteY10" fmla="*/ 82894 h 346075"/>
              <a:gd name="connsiteX11" fmla="*/ 1144587 w 2136775"/>
              <a:gd name="connsiteY11" fmla="*/ 82894 h 346075"/>
              <a:gd name="connsiteX12" fmla="*/ 1144587 w 2136775"/>
              <a:gd name="connsiteY12" fmla="*/ 0 h 346075"/>
              <a:gd name="connsiteX13" fmla="*/ 1348516 w 2136775"/>
              <a:gd name="connsiteY13" fmla="*/ 0 h 346075"/>
              <a:gd name="connsiteX14" fmla="*/ 1348516 w 2136775"/>
              <a:gd name="connsiteY14" fmla="*/ 82894 h 346075"/>
              <a:gd name="connsiteX15" fmla="*/ 1500916 w 2136775"/>
              <a:gd name="connsiteY15" fmla="*/ 82894 h 346075"/>
              <a:gd name="connsiteX16" fmla="*/ 1500916 w 2136775"/>
              <a:gd name="connsiteY16" fmla="*/ 0 h 346075"/>
              <a:gd name="connsiteX17" fmla="*/ 1704845 w 2136775"/>
              <a:gd name="connsiteY17" fmla="*/ 0 h 346075"/>
              <a:gd name="connsiteX18" fmla="*/ 1704845 w 2136775"/>
              <a:gd name="connsiteY18" fmla="*/ 82894 h 346075"/>
              <a:gd name="connsiteX19" fmla="*/ 1857245 w 2136775"/>
              <a:gd name="connsiteY19" fmla="*/ 82894 h 346075"/>
              <a:gd name="connsiteX20" fmla="*/ 1857245 w 2136775"/>
              <a:gd name="connsiteY20" fmla="*/ 0 h 346075"/>
              <a:gd name="connsiteX21" fmla="*/ 2061175 w 2136775"/>
              <a:gd name="connsiteY21" fmla="*/ 0 h 346075"/>
              <a:gd name="connsiteX22" fmla="*/ 2061175 w 2136775"/>
              <a:gd name="connsiteY22" fmla="*/ 82894 h 346075"/>
              <a:gd name="connsiteX23" fmla="*/ 2136775 w 2136775"/>
              <a:gd name="connsiteY23" fmla="*/ 82894 h 346075"/>
              <a:gd name="connsiteX24" fmla="*/ 2136775 w 2136775"/>
              <a:gd name="connsiteY24" fmla="*/ 346075 h 346075"/>
              <a:gd name="connsiteX25" fmla="*/ 0 w 2136775"/>
              <a:gd name="connsiteY25" fmla="*/ 346075 h 346075"/>
              <a:gd name="connsiteX26" fmla="*/ 0 w 2136775"/>
              <a:gd name="connsiteY26" fmla="*/ 82894 h 346075"/>
              <a:gd name="connsiteX27" fmla="*/ 75600 w 2136775"/>
              <a:gd name="connsiteY27" fmla="*/ 82894 h 34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36775" h="346075">
                <a:moveTo>
                  <a:pt x="75600" y="0"/>
                </a:moveTo>
                <a:lnTo>
                  <a:pt x="279529" y="0"/>
                </a:lnTo>
                <a:lnTo>
                  <a:pt x="279529" y="82894"/>
                </a:lnTo>
                <a:lnTo>
                  <a:pt x="431929" y="82894"/>
                </a:lnTo>
                <a:lnTo>
                  <a:pt x="431929" y="0"/>
                </a:lnTo>
                <a:lnTo>
                  <a:pt x="635858" y="0"/>
                </a:lnTo>
                <a:lnTo>
                  <a:pt x="635858" y="82894"/>
                </a:lnTo>
                <a:lnTo>
                  <a:pt x="788258" y="82894"/>
                </a:lnTo>
                <a:lnTo>
                  <a:pt x="788258" y="0"/>
                </a:lnTo>
                <a:lnTo>
                  <a:pt x="992187" y="0"/>
                </a:lnTo>
                <a:lnTo>
                  <a:pt x="992187" y="82894"/>
                </a:lnTo>
                <a:lnTo>
                  <a:pt x="1144587" y="82894"/>
                </a:lnTo>
                <a:lnTo>
                  <a:pt x="1144587" y="0"/>
                </a:lnTo>
                <a:lnTo>
                  <a:pt x="1348516" y="0"/>
                </a:lnTo>
                <a:lnTo>
                  <a:pt x="1348516" y="82894"/>
                </a:lnTo>
                <a:lnTo>
                  <a:pt x="1500916" y="82894"/>
                </a:lnTo>
                <a:lnTo>
                  <a:pt x="1500916" y="0"/>
                </a:lnTo>
                <a:lnTo>
                  <a:pt x="1704845" y="0"/>
                </a:lnTo>
                <a:lnTo>
                  <a:pt x="1704845" y="82894"/>
                </a:lnTo>
                <a:lnTo>
                  <a:pt x="1857245" y="82894"/>
                </a:lnTo>
                <a:lnTo>
                  <a:pt x="1857245" y="0"/>
                </a:lnTo>
                <a:lnTo>
                  <a:pt x="2061175" y="0"/>
                </a:lnTo>
                <a:lnTo>
                  <a:pt x="2061175" y="82894"/>
                </a:lnTo>
                <a:lnTo>
                  <a:pt x="2136775" y="82894"/>
                </a:lnTo>
                <a:lnTo>
                  <a:pt x="2136775" y="346075"/>
                </a:lnTo>
                <a:lnTo>
                  <a:pt x="0" y="346075"/>
                </a:lnTo>
                <a:lnTo>
                  <a:pt x="0" y="82894"/>
                </a:lnTo>
                <a:lnTo>
                  <a:pt x="75600" y="82894"/>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形状 16">
            <a:extLst>
              <a:ext uri="{FF2B5EF4-FFF2-40B4-BE49-F238E27FC236}">
                <a16:creationId xmlns:a16="http://schemas.microsoft.com/office/drawing/2014/main" id="{E47FE2F5-D50C-CBE4-D025-5897C1F458D5}"/>
              </a:ext>
            </a:extLst>
          </p:cNvPr>
          <p:cNvSpPr/>
          <p:nvPr/>
        </p:nvSpPr>
        <p:spPr>
          <a:xfrm rot="5400000" flipH="1">
            <a:off x="3776637" y="1956918"/>
            <a:ext cx="2742954" cy="464457"/>
          </a:xfrm>
          <a:custGeom>
            <a:avLst/>
            <a:gdLst>
              <a:gd name="connsiteX0" fmla="*/ 75600 w 2136775"/>
              <a:gd name="connsiteY0" fmla="*/ 0 h 346075"/>
              <a:gd name="connsiteX1" fmla="*/ 279529 w 2136775"/>
              <a:gd name="connsiteY1" fmla="*/ 0 h 346075"/>
              <a:gd name="connsiteX2" fmla="*/ 279529 w 2136775"/>
              <a:gd name="connsiteY2" fmla="*/ 82894 h 346075"/>
              <a:gd name="connsiteX3" fmla="*/ 431929 w 2136775"/>
              <a:gd name="connsiteY3" fmla="*/ 82894 h 346075"/>
              <a:gd name="connsiteX4" fmla="*/ 431929 w 2136775"/>
              <a:gd name="connsiteY4" fmla="*/ 0 h 346075"/>
              <a:gd name="connsiteX5" fmla="*/ 635858 w 2136775"/>
              <a:gd name="connsiteY5" fmla="*/ 0 h 346075"/>
              <a:gd name="connsiteX6" fmla="*/ 635858 w 2136775"/>
              <a:gd name="connsiteY6" fmla="*/ 82894 h 346075"/>
              <a:gd name="connsiteX7" fmla="*/ 788258 w 2136775"/>
              <a:gd name="connsiteY7" fmla="*/ 82894 h 346075"/>
              <a:gd name="connsiteX8" fmla="*/ 788258 w 2136775"/>
              <a:gd name="connsiteY8" fmla="*/ 0 h 346075"/>
              <a:gd name="connsiteX9" fmla="*/ 992187 w 2136775"/>
              <a:gd name="connsiteY9" fmla="*/ 0 h 346075"/>
              <a:gd name="connsiteX10" fmla="*/ 992187 w 2136775"/>
              <a:gd name="connsiteY10" fmla="*/ 82894 h 346075"/>
              <a:gd name="connsiteX11" fmla="*/ 1144587 w 2136775"/>
              <a:gd name="connsiteY11" fmla="*/ 82894 h 346075"/>
              <a:gd name="connsiteX12" fmla="*/ 1144587 w 2136775"/>
              <a:gd name="connsiteY12" fmla="*/ 0 h 346075"/>
              <a:gd name="connsiteX13" fmla="*/ 1348516 w 2136775"/>
              <a:gd name="connsiteY13" fmla="*/ 0 h 346075"/>
              <a:gd name="connsiteX14" fmla="*/ 1348516 w 2136775"/>
              <a:gd name="connsiteY14" fmla="*/ 82894 h 346075"/>
              <a:gd name="connsiteX15" fmla="*/ 1500916 w 2136775"/>
              <a:gd name="connsiteY15" fmla="*/ 82894 h 346075"/>
              <a:gd name="connsiteX16" fmla="*/ 1500916 w 2136775"/>
              <a:gd name="connsiteY16" fmla="*/ 0 h 346075"/>
              <a:gd name="connsiteX17" fmla="*/ 1704845 w 2136775"/>
              <a:gd name="connsiteY17" fmla="*/ 0 h 346075"/>
              <a:gd name="connsiteX18" fmla="*/ 1704845 w 2136775"/>
              <a:gd name="connsiteY18" fmla="*/ 82894 h 346075"/>
              <a:gd name="connsiteX19" fmla="*/ 1857245 w 2136775"/>
              <a:gd name="connsiteY19" fmla="*/ 82894 h 346075"/>
              <a:gd name="connsiteX20" fmla="*/ 1857245 w 2136775"/>
              <a:gd name="connsiteY20" fmla="*/ 0 h 346075"/>
              <a:gd name="connsiteX21" fmla="*/ 2061175 w 2136775"/>
              <a:gd name="connsiteY21" fmla="*/ 0 h 346075"/>
              <a:gd name="connsiteX22" fmla="*/ 2061175 w 2136775"/>
              <a:gd name="connsiteY22" fmla="*/ 82894 h 346075"/>
              <a:gd name="connsiteX23" fmla="*/ 2136775 w 2136775"/>
              <a:gd name="connsiteY23" fmla="*/ 82894 h 346075"/>
              <a:gd name="connsiteX24" fmla="*/ 2136775 w 2136775"/>
              <a:gd name="connsiteY24" fmla="*/ 346075 h 346075"/>
              <a:gd name="connsiteX25" fmla="*/ 0 w 2136775"/>
              <a:gd name="connsiteY25" fmla="*/ 346075 h 346075"/>
              <a:gd name="connsiteX26" fmla="*/ 0 w 2136775"/>
              <a:gd name="connsiteY26" fmla="*/ 82894 h 346075"/>
              <a:gd name="connsiteX27" fmla="*/ 75600 w 2136775"/>
              <a:gd name="connsiteY27" fmla="*/ 82894 h 34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36775" h="346075">
                <a:moveTo>
                  <a:pt x="75600" y="0"/>
                </a:moveTo>
                <a:lnTo>
                  <a:pt x="279529" y="0"/>
                </a:lnTo>
                <a:lnTo>
                  <a:pt x="279529" y="82894"/>
                </a:lnTo>
                <a:lnTo>
                  <a:pt x="431929" y="82894"/>
                </a:lnTo>
                <a:lnTo>
                  <a:pt x="431929" y="0"/>
                </a:lnTo>
                <a:lnTo>
                  <a:pt x="635858" y="0"/>
                </a:lnTo>
                <a:lnTo>
                  <a:pt x="635858" y="82894"/>
                </a:lnTo>
                <a:lnTo>
                  <a:pt x="788258" y="82894"/>
                </a:lnTo>
                <a:lnTo>
                  <a:pt x="788258" y="0"/>
                </a:lnTo>
                <a:lnTo>
                  <a:pt x="992187" y="0"/>
                </a:lnTo>
                <a:lnTo>
                  <a:pt x="992187" y="82894"/>
                </a:lnTo>
                <a:lnTo>
                  <a:pt x="1144587" y="82894"/>
                </a:lnTo>
                <a:lnTo>
                  <a:pt x="1144587" y="0"/>
                </a:lnTo>
                <a:lnTo>
                  <a:pt x="1348516" y="0"/>
                </a:lnTo>
                <a:lnTo>
                  <a:pt x="1348516" y="82894"/>
                </a:lnTo>
                <a:lnTo>
                  <a:pt x="1500916" y="82894"/>
                </a:lnTo>
                <a:lnTo>
                  <a:pt x="1500916" y="0"/>
                </a:lnTo>
                <a:lnTo>
                  <a:pt x="1704845" y="0"/>
                </a:lnTo>
                <a:lnTo>
                  <a:pt x="1704845" y="82894"/>
                </a:lnTo>
                <a:lnTo>
                  <a:pt x="1857245" y="82894"/>
                </a:lnTo>
                <a:lnTo>
                  <a:pt x="1857245" y="0"/>
                </a:lnTo>
                <a:lnTo>
                  <a:pt x="2061175" y="0"/>
                </a:lnTo>
                <a:lnTo>
                  <a:pt x="2061175" y="82894"/>
                </a:lnTo>
                <a:lnTo>
                  <a:pt x="2136775" y="82894"/>
                </a:lnTo>
                <a:lnTo>
                  <a:pt x="2136775" y="346075"/>
                </a:lnTo>
                <a:lnTo>
                  <a:pt x="0" y="346075"/>
                </a:lnTo>
                <a:lnTo>
                  <a:pt x="0" y="82894"/>
                </a:lnTo>
                <a:lnTo>
                  <a:pt x="75600" y="82894"/>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形状 16">
            <a:extLst>
              <a:ext uri="{FF2B5EF4-FFF2-40B4-BE49-F238E27FC236}">
                <a16:creationId xmlns:a16="http://schemas.microsoft.com/office/drawing/2014/main" id="{1C4E7EE1-83FE-1CBA-B3D7-A88EA39067F0}"/>
              </a:ext>
            </a:extLst>
          </p:cNvPr>
          <p:cNvSpPr/>
          <p:nvPr/>
        </p:nvSpPr>
        <p:spPr>
          <a:xfrm rot="5400000" flipH="1">
            <a:off x="3928274" y="5071416"/>
            <a:ext cx="2742954" cy="464457"/>
          </a:xfrm>
          <a:custGeom>
            <a:avLst/>
            <a:gdLst>
              <a:gd name="connsiteX0" fmla="*/ 75600 w 2136775"/>
              <a:gd name="connsiteY0" fmla="*/ 0 h 346075"/>
              <a:gd name="connsiteX1" fmla="*/ 279529 w 2136775"/>
              <a:gd name="connsiteY1" fmla="*/ 0 h 346075"/>
              <a:gd name="connsiteX2" fmla="*/ 279529 w 2136775"/>
              <a:gd name="connsiteY2" fmla="*/ 82894 h 346075"/>
              <a:gd name="connsiteX3" fmla="*/ 431929 w 2136775"/>
              <a:gd name="connsiteY3" fmla="*/ 82894 h 346075"/>
              <a:gd name="connsiteX4" fmla="*/ 431929 w 2136775"/>
              <a:gd name="connsiteY4" fmla="*/ 0 h 346075"/>
              <a:gd name="connsiteX5" fmla="*/ 635858 w 2136775"/>
              <a:gd name="connsiteY5" fmla="*/ 0 h 346075"/>
              <a:gd name="connsiteX6" fmla="*/ 635858 w 2136775"/>
              <a:gd name="connsiteY6" fmla="*/ 82894 h 346075"/>
              <a:gd name="connsiteX7" fmla="*/ 788258 w 2136775"/>
              <a:gd name="connsiteY7" fmla="*/ 82894 h 346075"/>
              <a:gd name="connsiteX8" fmla="*/ 788258 w 2136775"/>
              <a:gd name="connsiteY8" fmla="*/ 0 h 346075"/>
              <a:gd name="connsiteX9" fmla="*/ 992187 w 2136775"/>
              <a:gd name="connsiteY9" fmla="*/ 0 h 346075"/>
              <a:gd name="connsiteX10" fmla="*/ 992187 w 2136775"/>
              <a:gd name="connsiteY10" fmla="*/ 82894 h 346075"/>
              <a:gd name="connsiteX11" fmla="*/ 1144587 w 2136775"/>
              <a:gd name="connsiteY11" fmla="*/ 82894 h 346075"/>
              <a:gd name="connsiteX12" fmla="*/ 1144587 w 2136775"/>
              <a:gd name="connsiteY12" fmla="*/ 0 h 346075"/>
              <a:gd name="connsiteX13" fmla="*/ 1348516 w 2136775"/>
              <a:gd name="connsiteY13" fmla="*/ 0 h 346075"/>
              <a:gd name="connsiteX14" fmla="*/ 1348516 w 2136775"/>
              <a:gd name="connsiteY14" fmla="*/ 82894 h 346075"/>
              <a:gd name="connsiteX15" fmla="*/ 1500916 w 2136775"/>
              <a:gd name="connsiteY15" fmla="*/ 82894 h 346075"/>
              <a:gd name="connsiteX16" fmla="*/ 1500916 w 2136775"/>
              <a:gd name="connsiteY16" fmla="*/ 0 h 346075"/>
              <a:gd name="connsiteX17" fmla="*/ 1704845 w 2136775"/>
              <a:gd name="connsiteY17" fmla="*/ 0 h 346075"/>
              <a:gd name="connsiteX18" fmla="*/ 1704845 w 2136775"/>
              <a:gd name="connsiteY18" fmla="*/ 82894 h 346075"/>
              <a:gd name="connsiteX19" fmla="*/ 1857245 w 2136775"/>
              <a:gd name="connsiteY19" fmla="*/ 82894 h 346075"/>
              <a:gd name="connsiteX20" fmla="*/ 1857245 w 2136775"/>
              <a:gd name="connsiteY20" fmla="*/ 0 h 346075"/>
              <a:gd name="connsiteX21" fmla="*/ 2061175 w 2136775"/>
              <a:gd name="connsiteY21" fmla="*/ 0 h 346075"/>
              <a:gd name="connsiteX22" fmla="*/ 2061175 w 2136775"/>
              <a:gd name="connsiteY22" fmla="*/ 82894 h 346075"/>
              <a:gd name="connsiteX23" fmla="*/ 2136775 w 2136775"/>
              <a:gd name="connsiteY23" fmla="*/ 82894 h 346075"/>
              <a:gd name="connsiteX24" fmla="*/ 2136775 w 2136775"/>
              <a:gd name="connsiteY24" fmla="*/ 346075 h 346075"/>
              <a:gd name="connsiteX25" fmla="*/ 0 w 2136775"/>
              <a:gd name="connsiteY25" fmla="*/ 346075 h 346075"/>
              <a:gd name="connsiteX26" fmla="*/ 0 w 2136775"/>
              <a:gd name="connsiteY26" fmla="*/ 82894 h 346075"/>
              <a:gd name="connsiteX27" fmla="*/ 75600 w 2136775"/>
              <a:gd name="connsiteY27" fmla="*/ 82894 h 34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36775" h="346075">
                <a:moveTo>
                  <a:pt x="75600" y="0"/>
                </a:moveTo>
                <a:lnTo>
                  <a:pt x="279529" y="0"/>
                </a:lnTo>
                <a:lnTo>
                  <a:pt x="279529" y="82894"/>
                </a:lnTo>
                <a:lnTo>
                  <a:pt x="431929" y="82894"/>
                </a:lnTo>
                <a:lnTo>
                  <a:pt x="431929" y="0"/>
                </a:lnTo>
                <a:lnTo>
                  <a:pt x="635858" y="0"/>
                </a:lnTo>
                <a:lnTo>
                  <a:pt x="635858" y="82894"/>
                </a:lnTo>
                <a:lnTo>
                  <a:pt x="788258" y="82894"/>
                </a:lnTo>
                <a:lnTo>
                  <a:pt x="788258" y="0"/>
                </a:lnTo>
                <a:lnTo>
                  <a:pt x="992187" y="0"/>
                </a:lnTo>
                <a:lnTo>
                  <a:pt x="992187" y="82894"/>
                </a:lnTo>
                <a:lnTo>
                  <a:pt x="1144587" y="82894"/>
                </a:lnTo>
                <a:lnTo>
                  <a:pt x="1144587" y="0"/>
                </a:lnTo>
                <a:lnTo>
                  <a:pt x="1348516" y="0"/>
                </a:lnTo>
                <a:lnTo>
                  <a:pt x="1348516" y="82894"/>
                </a:lnTo>
                <a:lnTo>
                  <a:pt x="1500916" y="82894"/>
                </a:lnTo>
                <a:lnTo>
                  <a:pt x="1500916" y="0"/>
                </a:lnTo>
                <a:lnTo>
                  <a:pt x="1704845" y="0"/>
                </a:lnTo>
                <a:lnTo>
                  <a:pt x="1704845" y="82894"/>
                </a:lnTo>
                <a:lnTo>
                  <a:pt x="1857245" y="82894"/>
                </a:lnTo>
                <a:lnTo>
                  <a:pt x="1857245" y="0"/>
                </a:lnTo>
                <a:lnTo>
                  <a:pt x="2061175" y="0"/>
                </a:lnTo>
                <a:lnTo>
                  <a:pt x="2061175" y="82894"/>
                </a:lnTo>
                <a:lnTo>
                  <a:pt x="2136775" y="82894"/>
                </a:lnTo>
                <a:lnTo>
                  <a:pt x="2136775" y="346075"/>
                </a:lnTo>
                <a:lnTo>
                  <a:pt x="0" y="346075"/>
                </a:lnTo>
                <a:lnTo>
                  <a:pt x="0" y="82894"/>
                </a:lnTo>
                <a:lnTo>
                  <a:pt x="75600" y="82894"/>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形状 16">
            <a:extLst>
              <a:ext uri="{FF2B5EF4-FFF2-40B4-BE49-F238E27FC236}">
                <a16:creationId xmlns:a16="http://schemas.microsoft.com/office/drawing/2014/main" id="{86C46BE2-3EA7-7ADE-713D-C74A5077BFFA}"/>
              </a:ext>
            </a:extLst>
          </p:cNvPr>
          <p:cNvSpPr/>
          <p:nvPr/>
        </p:nvSpPr>
        <p:spPr>
          <a:xfrm rot="5400000" flipH="1">
            <a:off x="3753326" y="5074438"/>
            <a:ext cx="2742954" cy="464457"/>
          </a:xfrm>
          <a:custGeom>
            <a:avLst/>
            <a:gdLst>
              <a:gd name="connsiteX0" fmla="*/ 75600 w 2136775"/>
              <a:gd name="connsiteY0" fmla="*/ 0 h 346075"/>
              <a:gd name="connsiteX1" fmla="*/ 279529 w 2136775"/>
              <a:gd name="connsiteY1" fmla="*/ 0 h 346075"/>
              <a:gd name="connsiteX2" fmla="*/ 279529 w 2136775"/>
              <a:gd name="connsiteY2" fmla="*/ 82894 h 346075"/>
              <a:gd name="connsiteX3" fmla="*/ 431929 w 2136775"/>
              <a:gd name="connsiteY3" fmla="*/ 82894 h 346075"/>
              <a:gd name="connsiteX4" fmla="*/ 431929 w 2136775"/>
              <a:gd name="connsiteY4" fmla="*/ 0 h 346075"/>
              <a:gd name="connsiteX5" fmla="*/ 635858 w 2136775"/>
              <a:gd name="connsiteY5" fmla="*/ 0 h 346075"/>
              <a:gd name="connsiteX6" fmla="*/ 635858 w 2136775"/>
              <a:gd name="connsiteY6" fmla="*/ 82894 h 346075"/>
              <a:gd name="connsiteX7" fmla="*/ 788258 w 2136775"/>
              <a:gd name="connsiteY7" fmla="*/ 82894 h 346075"/>
              <a:gd name="connsiteX8" fmla="*/ 788258 w 2136775"/>
              <a:gd name="connsiteY8" fmla="*/ 0 h 346075"/>
              <a:gd name="connsiteX9" fmla="*/ 992187 w 2136775"/>
              <a:gd name="connsiteY9" fmla="*/ 0 h 346075"/>
              <a:gd name="connsiteX10" fmla="*/ 992187 w 2136775"/>
              <a:gd name="connsiteY10" fmla="*/ 82894 h 346075"/>
              <a:gd name="connsiteX11" fmla="*/ 1144587 w 2136775"/>
              <a:gd name="connsiteY11" fmla="*/ 82894 h 346075"/>
              <a:gd name="connsiteX12" fmla="*/ 1144587 w 2136775"/>
              <a:gd name="connsiteY12" fmla="*/ 0 h 346075"/>
              <a:gd name="connsiteX13" fmla="*/ 1348516 w 2136775"/>
              <a:gd name="connsiteY13" fmla="*/ 0 h 346075"/>
              <a:gd name="connsiteX14" fmla="*/ 1348516 w 2136775"/>
              <a:gd name="connsiteY14" fmla="*/ 82894 h 346075"/>
              <a:gd name="connsiteX15" fmla="*/ 1500916 w 2136775"/>
              <a:gd name="connsiteY15" fmla="*/ 82894 h 346075"/>
              <a:gd name="connsiteX16" fmla="*/ 1500916 w 2136775"/>
              <a:gd name="connsiteY16" fmla="*/ 0 h 346075"/>
              <a:gd name="connsiteX17" fmla="*/ 1704845 w 2136775"/>
              <a:gd name="connsiteY17" fmla="*/ 0 h 346075"/>
              <a:gd name="connsiteX18" fmla="*/ 1704845 w 2136775"/>
              <a:gd name="connsiteY18" fmla="*/ 82894 h 346075"/>
              <a:gd name="connsiteX19" fmla="*/ 1857245 w 2136775"/>
              <a:gd name="connsiteY19" fmla="*/ 82894 h 346075"/>
              <a:gd name="connsiteX20" fmla="*/ 1857245 w 2136775"/>
              <a:gd name="connsiteY20" fmla="*/ 0 h 346075"/>
              <a:gd name="connsiteX21" fmla="*/ 2061175 w 2136775"/>
              <a:gd name="connsiteY21" fmla="*/ 0 h 346075"/>
              <a:gd name="connsiteX22" fmla="*/ 2061175 w 2136775"/>
              <a:gd name="connsiteY22" fmla="*/ 82894 h 346075"/>
              <a:gd name="connsiteX23" fmla="*/ 2136775 w 2136775"/>
              <a:gd name="connsiteY23" fmla="*/ 82894 h 346075"/>
              <a:gd name="connsiteX24" fmla="*/ 2136775 w 2136775"/>
              <a:gd name="connsiteY24" fmla="*/ 346075 h 346075"/>
              <a:gd name="connsiteX25" fmla="*/ 0 w 2136775"/>
              <a:gd name="connsiteY25" fmla="*/ 346075 h 346075"/>
              <a:gd name="connsiteX26" fmla="*/ 0 w 2136775"/>
              <a:gd name="connsiteY26" fmla="*/ 82894 h 346075"/>
              <a:gd name="connsiteX27" fmla="*/ 75600 w 2136775"/>
              <a:gd name="connsiteY27" fmla="*/ 82894 h 34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36775" h="346075">
                <a:moveTo>
                  <a:pt x="75600" y="0"/>
                </a:moveTo>
                <a:lnTo>
                  <a:pt x="279529" y="0"/>
                </a:lnTo>
                <a:lnTo>
                  <a:pt x="279529" y="82894"/>
                </a:lnTo>
                <a:lnTo>
                  <a:pt x="431929" y="82894"/>
                </a:lnTo>
                <a:lnTo>
                  <a:pt x="431929" y="0"/>
                </a:lnTo>
                <a:lnTo>
                  <a:pt x="635858" y="0"/>
                </a:lnTo>
                <a:lnTo>
                  <a:pt x="635858" y="82894"/>
                </a:lnTo>
                <a:lnTo>
                  <a:pt x="788258" y="82894"/>
                </a:lnTo>
                <a:lnTo>
                  <a:pt x="788258" y="0"/>
                </a:lnTo>
                <a:lnTo>
                  <a:pt x="992187" y="0"/>
                </a:lnTo>
                <a:lnTo>
                  <a:pt x="992187" y="82894"/>
                </a:lnTo>
                <a:lnTo>
                  <a:pt x="1144587" y="82894"/>
                </a:lnTo>
                <a:lnTo>
                  <a:pt x="1144587" y="0"/>
                </a:lnTo>
                <a:lnTo>
                  <a:pt x="1348516" y="0"/>
                </a:lnTo>
                <a:lnTo>
                  <a:pt x="1348516" y="82894"/>
                </a:lnTo>
                <a:lnTo>
                  <a:pt x="1500916" y="82894"/>
                </a:lnTo>
                <a:lnTo>
                  <a:pt x="1500916" y="0"/>
                </a:lnTo>
                <a:lnTo>
                  <a:pt x="1704845" y="0"/>
                </a:lnTo>
                <a:lnTo>
                  <a:pt x="1704845" y="82894"/>
                </a:lnTo>
                <a:lnTo>
                  <a:pt x="1857245" y="82894"/>
                </a:lnTo>
                <a:lnTo>
                  <a:pt x="1857245" y="0"/>
                </a:lnTo>
                <a:lnTo>
                  <a:pt x="2061175" y="0"/>
                </a:lnTo>
                <a:lnTo>
                  <a:pt x="2061175" y="82894"/>
                </a:lnTo>
                <a:lnTo>
                  <a:pt x="2136775" y="82894"/>
                </a:lnTo>
                <a:lnTo>
                  <a:pt x="2136775" y="346075"/>
                </a:lnTo>
                <a:lnTo>
                  <a:pt x="0" y="346075"/>
                </a:lnTo>
                <a:lnTo>
                  <a:pt x="0" y="82894"/>
                </a:lnTo>
                <a:lnTo>
                  <a:pt x="75600" y="82894"/>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Oval 10">
            <a:extLst>
              <a:ext uri="{FF2B5EF4-FFF2-40B4-BE49-F238E27FC236}">
                <a16:creationId xmlns:a16="http://schemas.microsoft.com/office/drawing/2014/main" id="{872F3D51-741B-3F4A-668F-8A176CD1CAD2}"/>
              </a:ext>
            </a:extLst>
          </p:cNvPr>
          <p:cNvSpPr/>
          <p:nvPr/>
        </p:nvSpPr>
        <p:spPr>
          <a:xfrm>
            <a:off x="3418545" y="1873953"/>
            <a:ext cx="3876973" cy="3700685"/>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6">
            <a:extLst>
              <a:ext uri="{FF2B5EF4-FFF2-40B4-BE49-F238E27FC236}">
                <a16:creationId xmlns:a16="http://schemas.microsoft.com/office/drawing/2014/main" id="{E55C15A7-2B20-2674-5139-D19E033C3702}"/>
              </a:ext>
            </a:extLst>
          </p:cNvPr>
          <p:cNvSpPr/>
          <p:nvPr/>
        </p:nvSpPr>
        <p:spPr>
          <a:xfrm>
            <a:off x="6551008" y="1869265"/>
            <a:ext cx="1989601" cy="732475"/>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46">
            <a:extLst>
              <a:ext uri="{FF2B5EF4-FFF2-40B4-BE49-F238E27FC236}">
                <a16:creationId xmlns:a16="http://schemas.microsoft.com/office/drawing/2014/main" id="{1B007FFC-E8B4-9CDF-21A3-620B10247FA7}"/>
              </a:ext>
            </a:extLst>
          </p:cNvPr>
          <p:cNvSpPr/>
          <p:nvPr/>
        </p:nvSpPr>
        <p:spPr>
          <a:xfrm>
            <a:off x="6834970" y="3517021"/>
            <a:ext cx="1989601" cy="732475"/>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46">
            <a:extLst>
              <a:ext uri="{FF2B5EF4-FFF2-40B4-BE49-F238E27FC236}">
                <a16:creationId xmlns:a16="http://schemas.microsoft.com/office/drawing/2014/main" id="{183F79A4-5CE0-A7DE-0F2D-9D90A519687F}"/>
              </a:ext>
            </a:extLst>
          </p:cNvPr>
          <p:cNvSpPr/>
          <p:nvPr/>
        </p:nvSpPr>
        <p:spPr>
          <a:xfrm>
            <a:off x="6195358" y="5027447"/>
            <a:ext cx="2196078" cy="732475"/>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4B1093CC-74EF-3BF5-9426-B1017F9321D4}"/>
              </a:ext>
            </a:extLst>
          </p:cNvPr>
          <p:cNvGrpSpPr/>
          <p:nvPr/>
        </p:nvGrpSpPr>
        <p:grpSpPr>
          <a:xfrm>
            <a:off x="6114212" y="1725769"/>
            <a:ext cx="971518" cy="971518"/>
            <a:chOff x="7187500" y="839949"/>
            <a:chExt cx="1422400" cy="1422400"/>
          </a:xfrm>
        </p:grpSpPr>
        <p:sp>
          <p:nvSpPr>
            <p:cNvPr id="16" name="Oval 15">
              <a:extLst>
                <a:ext uri="{FF2B5EF4-FFF2-40B4-BE49-F238E27FC236}">
                  <a16:creationId xmlns:a16="http://schemas.microsoft.com/office/drawing/2014/main" id="{F991653C-84AD-6C8D-98D1-BEB63116136C}"/>
                </a:ext>
              </a:extLst>
            </p:cNvPr>
            <p:cNvSpPr/>
            <p:nvPr/>
          </p:nvSpPr>
          <p:spPr>
            <a:xfrm>
              <a:off x="7187500" y="839949"/>
              <a:ext cx="1422400" cy="14224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D312805-D234-0130-F5AF-C3111399373F}"/>
                </a:ext>
              </a:extLst>
            </p:cNvPr>
            <p:cNvSpPr/>
            <p:nvPr/>
          </p:nvSpPr>
          <p:spPr>
            <a:xfrm>
              <a:off x="7412941" y="1065390"/>
              <a:ext cx="971519" cy="971519"/>
            </a:xfrm>
            <a:prstGeom prst="ellipse">
              <a:avLst/>
            </a:prstGeom>
            <a:solidFill>
              <a:srgbClr val="D01012"/>
            </a:solidFill>
            <a:ln>
              <a:noFill/>
            </a:ln>
            <a:effectLst>
              <a:outerShdw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F82506B8-5723-A82F-6531-A18294443064}"/>
              </a:ext>
            </a:extLst>
          </p:cNvPr>
          <p:cNvGrpSpPr/>
          <p:nvPr/>
        </p:nvGrpSpPr>
        <p:grpSpPr>
          <a:xfrm>
            <a:off x="6044086" y="4921656"/>
            <a:ext cx="971518" cy="971518"/>
            <a:chOff x="7187500" y="839949"/>
            <a:chExt cx="1422400" cy="1422400"/>
          </a:xfrm>
        </p:grpSpPr>
        <p:sp>
          <p:nvSpPr>
            <p:cNvPr id="19" name="Oval 18">
              <a:extLst>
                <a:ext uri="{FF2B5EF4-FFF2-40B4-BE49-F238E27FC236}">
                  <a16:creationId xmlns:a16="http://schemas.microsoft.com/office/drawing/2014/main" id="{FB52C7BB-A97E-1482-7B02-0D1E0620B67F}"/>
                </a:ext>
              </a:extLst>
            </p:cNvPr>
            <p:cNvSpPr/>
            <p:nvPr/>
          </p:nvSpPr>
          <p:spPr>
            <a:xfrm>
              <a:off x="7187500" y="839949"/>
              <a:ext cx="1422400" cy="14224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17ECA63-4C2E-1FD3-0618-07D25E657C1A}"/>
                </a:ext>
              </a:extLst>
            </p:cNvPr>
            <p:cNvSpPr/>
            <p:nvPr/>
          </p:nvSpPr>
          <p:spPr>
            <a:xfrm>
              <a:off x="7412941" y="1065390"/>
              <a:ext cx="971519" cy="971519"/>
            </a:xfrm>
            <a:prstGeom prst="ellipse">
              <a:avLst/>
            </a:prstGeom>
            <a:solidFill>
              <a:srgbClr val="D01012"/>
            </a:solidFill>
            <a:ln>
              <a:noFill/>
            </a:ln>
            <a:effectLst>
              <a:outerShdw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B1373494-4104-9E4F-6E69-122C0D5CFC02}"/>
              </a:ext>
            </a:extLst>
          </p:cNvPr>
          <p:cNvGrpSpPr/>
          <p:nvPr/>
        </p:nvGrpSpPr>
        <p:grpSpPr>
          <a:xfrm>
            <a:off x="6711704" y="3382457"/>
            <a:ext cx="971518" cy="971518"/>
            <a:chOff x="7187500" y="839949"/>
            <a:chExt cx="1422400" cy="1422400"/>
          </a:xfrm>
        </p:grpSpPr>
        <p:sp>
          <p:nvSpPr>
            <p:cNvPr id="22" name="Oval 21">
              <a:extLst>
                <a:ext uri="{FF2B5EF4-FFF2-40B4-BE49-F238E27FC236}">
                  <a16:creationId xmlns:a16="http://schemas.microsoft.com/office/drawing/2014/main" id="{41A4F739-6921-62C9-459D-6358EFEBBA86}"/>
                </a:ext>
              </a:extLst>
            </p:cNvPr>
            <p:cNvSpPr/>
            <p:nvPr/>
          </p:nvSpPr>
          <p:spPr>
            <a:xfrm>
              <a:off x="7187500" y="839949"/>
              <a:ext cx="1422400" cy="14224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D2957B5-3515-43E5-12B3-155994275542}"/>
                </a:ext>
              </a:extLst>
            </p:cNvPr>
            <p:cNvSpPr/>
            <p:nvPr/>
          </p:nvSpPr>
          <p:spPr>
            <a:xfrm>
              <a:off x="7412941" y="1065390"/>
              <a:ext cx="971519" cy="971519"/>
            </a:xfrm>
            <a:prstGeom prst="ellipse">
              <a:avLst/>
            </a:prstGeom>
            <a:solidFill>
              <a:srgbClr val="D01012"/>
            </a:solidFill>
            <a:ln>
              <a:noFill/>
            </a:ln>
            <a:effectLst>
              <a:outerShdw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Title 1">
            <a:extLst>
              <a:ext uri="{FF2B5EF4-FFF2-40B4-BE49-F238E27FC236}">
                <a16:creationId xmlns:a16="http://schemas.microsoft.com/office/drawing/2014/main" id="{8F787565-51B1-B667-EA97-F17583F37EEE}"/>
              </a:ext>
            </a:extLst>
          </p:cNvPr>
          <p:cNvSpPr txBox="1">
            <a:spLocks/>
          </p:cNvSpPr>
          <p:nvPr/>
        </p:nvSpPr>
        <p:spPr>
          <a:xfrm>
            <a:off x="7121852" y="1979854"/>
            <a:ext cx="1347407" cy="511296"/>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1800" b="1" dirty="0">
                <a:solidFill>
                  <a:schemeClr val="tx1">
                    <a:lumMod val="75000"/>
                    <a:lumOff val="25000"/>
                  </a:schemeClr>
                </a:solidFill>
                <a:latin typeface="Segoe UI" panose="020B0502040204020203" pitchFamily="34" charset="0"/>
                <a:cs typeface="Segoe UI" panose="020B0502040204020203" pitchFamily="34" charset="0"/>
              </a:rPr>
              <a:t>Principal Companies</a:t>
            </a:r>
          </a:p>
        </p:txBody>
      </p:sp>
      <p:sp>
        <p:nvSpPr>
          <p:cNvPr id="25" name="Title 1">
            <a:extLst>
              <a:ext uri="{FF2B5EF4-FFF2-40B4-BE49-F238E27FC236}">
                <a16:creationId xmlns:a16="http://schemas.microsoft.com/office/drawing/2014/main" id="{0E060403-2CC9-3EC7-7309-4082CECBC87D}"/>
              </a:ext>
            </a:extLst>
          </p:cNvPr>
          <p:cNvSpPr txBox="1">
            <a:spLocks/>
          </p:cNvSpPr>
          <p:nvPr/>
        </p:nvSpPr>
        <p:spPr>
          <a:xfrm>
            <a:off x="7050838" y="5119272"/>
            <a:ext cx="1340598" cy="511296"/>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1800" b="1" dirty="0">
                <a:solidFill>
                  <a:schemeClr val="tx1">
                    <a:lumMod val="75000"/>
                    <a:lumOff val="25000"/>
                  </a:schemeClr>
                </a:solidFill>
                <a:latin typeface="Segoe UI" panose="020B0502040204020203" pitchFamily="34" charset="0"/>
                <a:cs typeface="Segoe UI" panose="020B0502040204020203" pitchFamily="34" charset="0"/>
              </a:rPr>
              <a:t>DMS and Integration</a:t>
            </a:r>
          </a:p>
        </p:txBody>
      </p:sp>
      <p:sp>
        <p:nvSpPr>
          <p:cNvPr id="26" name="Title 1">
            <a:extLst>
              <a:ext uri="{FF2B5EF4-FFF2-40B4-BE49-F238E27FC236}">
                <a16:creationId xmlns:a16="http://schemas.microsoft.com/office/drawing/2014/main" id="{AFA1F6F7-D2BA-D707-2998-E8C7BFB2B26D}"/>
              </a:ext>
            </a:extLst>
          </p:cNvPr>
          <p:cNvSpPr txBox="1">
            <a:spLocks/>
          </p:cNvSpPr>
          <p:nvPr/>
        </p:nvSpPr>
        <p:spPr>
          <a:xfrm>
            <a:off x="7731133" y="3626812"/>
            <a:ext cx="1527921" cy="511296"/>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1800" b="1" dirty="0">
                <a:solidFill>
                  <a:schemeClr val="tx1">
                    <a:lumMod val="75000"/>
                    <a:lumOff val="25000"/>
                  </a:schemeClr>
                </a:solidFill>
                <a:latin typeface="Segoe UI" panose="020B0502040204020203" pitchFamily="34" charset="0"/>
                <a:cs typeface="Segoe UI" panose="020B0502040204020203" pitchFamily="34" charset="0"/>
              </a:rPr>
              <a:t>Channel Partners</a:t>
            </a:r>
          </a:p>
        </p:txBody>
      </p:sp>
      <p:sp>
        <p:nvSpPr>
          <p:cNvPr id="27" name="Title 1">
            <a:extLst>
              <a:ext uri="{FF2B5EF4-FFF2-40B4-BE49-F238E27FC236}">
                <a16:creationId xmlns:a16="http://schemas.microsoft.com/office/drawing/2014/main" id="{D0C4F78F-21FB-9220-897D-FD34CF63D8FB}"/>
              </a:ext>
            </a:extLst>
          </p:cNvPr>
          <p:cNvSpPr txBox="1">
            <a:spLocks/>
          </p:cNvSpPr>
          <p:nvPr/>
        </p:nvSpPr>
        <p:spPr>
          <a:xfrm>
            <a:off x="8583516" y="1591711"/>
            <a:ext cx="3135901" cy="1383031"/>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1400" dirty="0">
                <a:solidFill>
                  <a:schemeClr val="tx1">
                    <a:lumMod val="75000"/>
                    <a:lumOff val="25000"/>
                  </a:schemeClr>
                </a:solidFill>
                <a:latin typeface="Segoe UI" panose="020B0502040204020203" pitchFamily="34" charset="0"/>
                <a:cs typeface="Segoe UI" panose="020B0502040204020203" pitchFamily="34" charset="0"/>
              </a:rPr>
              <a:t>Currently we are catering to more than 300 principal companies in all sectors</a:t>
            </a:r>
            <a:br>
              <a:rPr lang="en-US" sz="1400" dirty="0">
                <a:solidFill>
                  <a:schemeClr val="tx1">
                    <a:lumMod val="75000"/>
                    <a:lumOff val="25000"/>
                  </a:schemeClr>
                </a:solidFill>
                <a:latin typeface="Segoe UI" panose="020B0502040204020203" pitchFamily="34" charset="0"/>
                <a:cs typeface="Segoe UI" panose="020B0502040204020203" pitchFamily="34" charset="0"/>
              </a:rPr>
            </a:br>
            <a:r>
              <a:rPr lang="en-US" sz="1400" dirty="0">
                <a:solidFill>
                  <a:schemeClr val="tx1">
                    <a:lumMod val="75000"/>
                    <a:lumOff val="25000"/>
                  </a:schemeClr>
                </a:solidFill>
                <a:latin typeface="Segoe UI" panose="020B0502040204020203" pitchFamily="34" charset="0"/>
                <a:cs typeface="Segoe UI" panose="020B0502040204020203" pitchFamily="34" charset="0"/>
              </a:rPr>
              <a:t>      1. Cement</a:t>
            </a:r>
            <a:br>
              <a:rPr lang="en-US" sz="1400" dirty="0">
                <a:solidFill>
                  <a:schemeClr val="tx1">
                    <a:lumMod val="75000"/>
                    <a:lumOff val="25000"/>
                  </a:schemeClr>
                </a:solidFill>
                <a:latin typeface="Segoe UI" panose="020B0502040204020203" pitchFamily="34" charset="0"/>
                <a:cs typeface="Segoe UI" panose="020B0502040204020203" pitchFamily="34" charset="0"/>
              </a:rPr>
            </a:br>
            <a:r>
              <a:rPr lang="en-US" sz="1400" dirty="0">
                <a:solidFill>
                  <a:schemeClr val="tx1">
                    <a:lumMod val="75000"/>
                    <a:lumOff val="25000"/>
                  </a:schemeClr>
                </a:solidFill>
                <a:latin typeface="Segoe UI" panose="020B0502040204020203" pitchFamily="34" charset="0"/>
                <a:cs typeface="Segoe UI" panose="020B0502040204020203" pitchFamily="34" charset="0"/>
              </a:rPr>
              <a:t>      2. </a:t>
            </a:r>
            <a:r>
              <a:rPr lang="en-US" sz="1400" dirty="0" err="1">
                <a:solidFill>
                  <a:schemeClr val="tx1">
                    <a:lumMod val="75000"/>
                    <a:lumOff val="25000"/>
                  </a:schemeClr>
                </a:solidFill>
                <a:latin typeface="Segoe UI" panose="020B0502040204020203" pitchFamily="34" charset="0"/>
                <a:cs typeface="Segoe UI" panose="020B0502040204020203" pitchFamily="34" charset="0"/>
              </a:rPr>
              <a:t>Tyre</a:t>
            </a:r>
            <a:br>
              <a:rPr lang="en-US" sz="1400" dirty="0">
                <a:solidFill>
                  <a:schemeClr val="tx1">
                    <a:lumMod val="75000"/>
                    <a:lumOff val="25000"/>
                  </a:schemeClr>
                </a:solidFill>
                <a:latin typeface="Segoe UI" panose="020B0502040204020203" pitchFamily="34" charset="0"/>
                <a:cs typeface="Segoe UI" panose="020B0502040204020203" pitchFamily="34" charset="0"/>
              </a:rPr>
            </a:br>
            <a:r>
              <a:rPr lang="en-US" sz="1400" dirty="0">
                <a:solidFill>
                  <a:schemeClr val="tx1">
                    <a:lumMod val="75000"/>
                    <a:lumOff val="25000"/>
                  </a:schemeClr>
                </a:solidFill>
                <a:latin typeface="Segoe UI" panose="020B0502040204020203" pitchFamily="34" charset="0"/>
                <a:cs typeface="Segoe UI" panose="020B0502040204020203" pitchFamily="34" charset="0"/>
              </a:rPr>
              <a:t>      3. Paints </a:t>
            </a:r>
            <a:br>
              <a:rPr lang="en-US" sz="1400" dirty="0">
                <a:solidFill>
                  <a:schemeClr val="tx1">
                    <a:lumMod val="75000"/>
                    <a:lumOff val="25000"/>
                  </a:schemeClr>
                </a:solidFill>
                <a:latin typeface="Segoe UI" panose="020B0502040204020203" pitchFamily="34" charset="0"/>
                <a:cs typeface="Segoe UI" panose="020B0502040204020203" pitchFamily="34" charset="0"/>
              </a:rPr>
            </a:br>
            <a:r>
              <a:rPr lang="en-US" sz="1400" dirty="0">
                <a:solidFill>
                  <a:schemeClr val="tx1">
                    <a:lumMod val="75000"/>
                    <a:lumOff val="25000"/>
                  </a:schemeClr>
                </a:solidFill>
                <a:latin typeface="Segoe UI" panose="020B0502040204020203" pitchFamily="34" charset="0"/>
                <a:cs typeface="Segoe UI" panose="020B0502040204020203" pitchFamily="34" charset="0"/>
              </a:rPr>
              <a:t>     4. Many more</a:t>
            </a:r>
          </a:p>
        </p:txBody>
      </p:sp>
      <p:sp>
        <p:nvSpPr>
          <p:cNvPr id="28" name="Title 1">
            <a:extLst>
              <a:ext uri="{FF2B5EF4-FFF2-40B4-BE49-F238E27FC236}">
                <a16:creationId xmlns:a16="http://schemas.microsoft.com/office/drawing/2014/main" id="{BB3D3B44-ABC4-D64C-6F8B-1028A92C0557}"/>
              </a:ext>
            </a:extLst>
          </p:cNvPr>
          <p:cNvSpPr txBox="1">
            <a:spLocks/>
          </p:cNvSpPr>
          <p:nvPr/>
        </p:nvSpPr>
        <p:spPr>
          <a:xfrm>
            <a:off x="8647249" y="5009843"/>
            <a:ext cx="3262775" cy="1083598"/>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00000"/>
              </a:lnSpc>
              <a:spcAft>
                <a:spcPts val="1200"/>
              </a:spcAft>
              <a:buFont typeface="Wingdings" panose="05000000000000000000" pitchFamily="2" charset="2"/>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Integrated with all Principal ERP like SAP/Oracle</a:t>
            </a:r>
          </a:p>
          <a:p>
            <a:pPr marL="285750" indent="-285750">
              <a:lnSpc>
                <a:spcPct val="100000"/>
              </a:lnSpc>
              <a:spcAft>
                <a:spcPts val="1200"/>
              </a:spcAft>
              <a:buFont typeface="Wingdings" panose="05000000000000000000" pitchFamily="2" charset="2"/>
              <a:buChar char="§"/>
            </a:pPr>
            <a:r>
              <a:rPr lang="en-US" sz="1400" dirty="0">
                <a:solidFill>
                  <a:schemeClr val="tx1">
                    <a:lumMod val="75000"/>
                    <a:lumOff val="25000"/>
                  </a:schemeClr>
                </a:solidFill>
                <a:latin typeface="Segoe UI" panose="020B0502040204020203" pitchFamily="34" charset="0"/>
                <a:cs typeface="Segoe UI" panose="020B0502040204020203" pitchFamily="34" charset="0"/>
              </a:rPr>
              <a:t>Implementation of DMS for Secondary Sales and Stock Visibility </a:t>
            </a:r>
          </a:p>
        </p:txBody>
      </p:sp>
      <p:grpSp>
        <p:nvGrpSpPr>
          <p:cNvPr id="29" name="Group 28">
            <a:extLst>
              <a:ext uri="{FF2B5EF4-FFF2-40B4-BE49-F238E27FC236}">
                <a16:creationId xmlns:a16="http://schemas.microsoft.com/office/drawing/2014/main" id="{244484A4-1EB4-A2AD-7A1E-296AA4C11CBA}"/>
              </a:ext>
            </a:extLst>
          </p:cNvPr>
          <p:cNvGrpSpPr/>
          <p:nvPr/>
        </p:nvGrpSpPr>
        <p:grpSpPr>
          <a:xfrm>
            <a:off x="7040135" y="3723837"/>
            <a:ext cx="314657" cy="288759"/>
            <a:chOff x="10487025" y="5419725"/>
            <a:chExt cx="771525" cy="708026"/>
          </a:xfrm>
          <a:effectLst>
            <a:outerShdw dist="38100" dir="2700000" algn="tl" rotWithShape="0">
              <a:prstClr val="black">
                <a:alpha val="20000"/>
              </a:prstClr>
            </a:outerShdw>
          </a:effectLst>
        </p:grpSpPr>
        <p:sp>
          <p:nvSpPr>
            <p:cNvPr id="30" name="Freeform 367">
              <a:extLst>
                <a:ext uri="{FF2B5EF4-FFF2-40B4-BE49-F238E27FC236}">
                  <a16:creationId xmlns:a16="http://schemas.microsoft.com/office/drawing/2014/main" id="{ABB33A1E-5182-BA6B-E79A-5B81AD18A18F}"/>
                </a:ext>
              </a:extLst>
            </p:cNvPr>
            <p:cNvSpPr>
              <a:spLocks/>
            </p:cNvSpPr>
            <p:nvPr/>
          </p:nvSpPr>
          <p:spPr bwMode="auto">
            <a:xfrm>
              <a:off x="10487025" y="5419725"/>
              <a:ext cx="771525" cy="631825"/>
            </a:xfrm>
            <a:custGeom>
              <a:avLst/>
              <a:gdLst>
                <a:gd name="T0" fmla="*/ 179 w 204"/>
                <a:gd name="T1" fmla="*/ 0 h 167"/>
                <a:gd name="T2" fmla="*/ 204 w 204"/>
                <a:gd name="T3" fmla="*/ 26 h 167"/>
                <a:gd name="T4" fmla="*/ 204 w 204"/>
                <a:gd name="T5" fmla="*/ 141 h 167"/>
                <a:gd name="T6" fmla="*/ 179 w 204"/>
                <a:gd name="T7" fmla="*/ 167 h 167"/>
                <a:gd name="T8" fmla="*/ 25 w 204"/>
                <a:gd name="T9" fmla="*/ 167 h 167"/>
                <a:gd name="T10" fmla="*/ 0 w 204"/>
                <a:gd name="T11" fmla="*/ 141 h 167"/>
                <a:gd name="T12" fmla="*/ 0 w 204"/>
                <a:gd name="T13" fmla="*/ 26 h 167"/>
                <a:gd name="T14" fmla="*/ 25 w 204"/>
                <a:gd name="T15" fmla="*/ 0 h 167"/>
                <a:gd name="T16" fmla="*/ 179 w 204"/>
                <a:gd name="T1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 h="167">
                  <a:moveTo>
                    <a:pt x="179" y="0"/>
                  </a:moveTo>
                  <a:cubicBezTo>
                    <a:pt x="193" y="0"/>
                    <a:pt x="204" y="12"/>
                    <a:pt x="204" y="26"/>
                  </a:cubicBezTo>
                  <a:cubicBezTo>
                    <a:pt x="204" y="141"/>
                    <a:pt x="204" y="141"/>
                    <a:pt x="204" y="141"/>
                  </a:cubicBezTo>
                  <a:cubicBezTo>
                    <a:pt x="204" y="155"/>
                    <a:pt x="193" y="167"/>
                    <a:pt x="179" y="167"/>
                  </a:cubicBezTo>
                  <a:cubicBezTo>
                    <a:pt x="25" y="167"/>
                    <a:pt x="25" y="167"/>
                    <a:pt x="25" y="167"/>
                  </a:cubicBezTo>
                  <a:cubicBezTo>
                    <a:pt x="11" y="167"/>
                    <a:pt x="0" y="155"/>
                    <a:pt x="0" y="141"/>
                  </a:cubicBezTo>
                  <a:cubicBezTo>
                    <a:pt x="0" y="26"/>
                    <a:pt x="0" y="26"/>
                    <a:pt x="0" y="26"/>
                  </a:cubicBezTo>
                  <a:cubicBezTo>
                    <a:pt x="0" y="12"/>
                    <a:pt x="11" y="0"/>
                    <a:pt x="25" y="0"/>
                  </a:cubicBezTo>
                  <a:lnTo>
                    <a:pt x="1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1" name="Freeform 368">
              <a:extLst>
                <a:ext uri="{FF2B5EF4-FFF2-40B4-BE49-F238E27FC236}">
                  <a16:creationId xmlns:a16="http://schemas.microsoft.com/office/drawing/2014/main" id="{5D18E428-DE50-DCDA-0CA6-F01A90192878}"/>
                </a:ext>
              </a:extLst>
            </p:cNvPr>
            <p:cNvSpPr>
              <a:spLocks/>
            </p:cNvSpPr>
            <p:nvPr/>
          </p:nvSpPr>
          <p:spPr bwMode="auto">
            <a:xfrm>
              <a:off x="10604500" y="5922963"/>
              <a:ext cx="204788" cy="204788"/>
            </a:xfrm>
            <a:custGeom>
              <a:avLst/>
              <a:gdLst>
                <a:gd name="T0" fmla="*/ 54 w 54"/>
                <a:gd name="T1" fmla="*/ 15 h 54"/>
                <a:gd name="T2" fmla="*/ 20 w 54"/>
                <a:gd name="T3" fmla="*/ 50 h 54"/>
                <a:gd name="T4" fmla="*/ 4 w 54"/>
                <a:gd name="T5" fmla="*/ 50 h 54"/>
                <a:gd name="T6" fmla="*/ 4 w 54"/>
                <a:gd name="T7" fmla="*/ 34 h 54"/>
                <a:gd name="T8" fmla="*/ 39 w 54"/>
                <a:gd name="T9" fmla="*/ 0 h 54"/>
                <a:gd name="T10" fmla="*/ 54 w 54"/>
                <a:gd name="T11" fmla="*/ 15 h 54"/>
              </a:gdLst>
              <a:ahLst/>
              <a:cxnLst>
                <a:cxn ang="0">
                  <a:pos x="T0" y="T1"/>
                </a:cxn>
                <a:cxn ang="0">
                  <a:pos x="T2" y="T3"/>
                </a:cxn>
                <a:cxn ang="0">
                  <a:pos x="T4" y="T5"/>
                </a:cxn>
                <a:cxn ang="0">
                  <a:pos x="T6" y="T7"/>
                </a:cxn>
                <a:cxn ang="0">
                  <a:pos x="T8" y="T9"/>
                </a:cxn>
                <a:cxn ang="0">
                  <a:pos x="T10" y="T11"/>
                </a:cxn>
              </a:cxnLst>
              <a:rect l="0" t="0" r="r" b="b"/>
              <a:pathLst>
                <a:path w="54" h="54">
                  <a:moveTo>
                    <a:pt x="54" y="15"/>
                  </a:moveTo>
                  <a:cubicBezTo>
                    <a:pt x="20" y="50"/>
                    <a:pt x="20" y="50"/>
                    <a:pt x="20" y="50"/>
                  </a:cubicBezTo>
                  <a:cubicBezTo>
                    <a:pt x="15" y="54"/>
                    <a:pt x="8" y="54"/>
                    <a:pt x="4" y="50"/>
                  </a:cubicBezTo>
                  <a:cubicBezTo>
                    <a:pt x="0" y="45"/>
                    <a:pt x="0" y="38"/>
                    <a:pt x="4" y="34"/>
                  </a:cubicBezTo>
                  <a:cubicBezTo>
                    <a:pt x="39" y="0"/>
                    <a:pt x="39" y="0"/>
                    <a:pt x="39" y="0"/>
                  </a:cubicBezTo>
                  <a:cubicBezTo>
                    <a:pt x="43" y="6"/>
                    <a:pt x="48" y="11"/>
                    <a:pt x="54" y="15"/>
                  </a:cubicBezTo>
                  <a:close/>
                </a:path>
              </a:pathLst>
            </a:custGeom>
            <a:solidFill>
              <a:srgbClr val="844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2" name="Freeform 369">
              <a:extLst>
                <a:ext uri="{FF2B5EF4-FFF2-40B4-BE49-F238E27FC236}">
                  <a16:creationId xmlns:a16="http://schemas.microsoft.com/office/drawing/2014/main" id="{0054C97C-15B2-1EA0-ADF4-E5F6A705BACE}"/>
                </a:ext>
              </a:extLst>
            </p:cNvPr>
            <p:cNvSpPr>
              <a:spLocks/>
            </p:cNvSpPr>
            <p:nvPr/>
          </p:nvSpPr>
          <p:spPr bwMode="auto">
            <a:xfrm>
              <a:off x="10604500" y="5922963"/>
              <a:ext cx="169863" cy="188913"/>
            </a:xfrm>
            <a:custGeom>
              <a:avLst/>
              <a:gdLst>
                <a:gd name="T0" fmla="*/ 45 w 45"/>
                <a:gd name="T1" fmla="*/ 8 h 50"/>
                <a:gd name="T2" fmla="*/ 4 w 45"/>
                <a:gd name="T3" fmla="*/ 50 h 50"/>
                <a:gd name="T4" fmla="*/ 4 w 45"/>
                <a:gd name="T5" fmla="*/ 34 h 50"/>
                <a:gd name="T6" fmla="*/ 39 w 45"/>
                <a:gd name="T7" fmla="*/ 0 h 50"/>
                <a:gd name="T8" fmla="*/ 45 w 45"/>
                <a:gd name="T9" fmla="*/ 8 h 50"/>
              </a:gdLst>
              <a:ahLst/>
              <a:cxnLst>
                <a:cxn ang="0">
                  <a:pos x="T0" y="T1"/>
                </a:cxn>
                <a:cxn ang="0">
                  <a:pos x="T2" y="T3"/>
                </a:cxn>
                <a:cxn ang="0">
                  <a:pos x="T4" y="T5"/>
                </a:cxn>
                <a:cxn ang="0">
                  <a:pos x="T6" y="T7"/>
                </a:cxn>
                <a:cxn ang="0">
                  <a:pos x="T8" y="T9"/>
                </a:cxn>
              </a:cxnLst>
              <a:rect l="0" t="0" r="r" b="b"/>
              <a:pathLst>
                <a:path w="45" h="50">
                  <a:moveTo>
                    <a:pt x="45" y="8"/>
                  </a:moveTo>
                  <a:cubicBezTo>
                    <a:pt x="4" y="50"/>
                    <a:pt x="4" y="50"/>
                    <a:pt x="4" y="50"/>
                  </a:cubicBezTo>
                  <a:cubicBezTo>
                    <a:pt x="0" y="45"/>
                    <a:pt x="0" y="38"/>
                    <a:pt x="4" y="34"/>
                  </a:cubicBezTo>
                  <a:cubicBezTo>
                    <a:pt x="39" y="0"/>
                    <a:pt x="39" y="0"/>
                    <a:pt x="39" y="0"/>
                  </a:cubicBezTo>
                  <a:cubicBezTo>
                    <a:pt x="41" y="3"/>
                    <a:pt x="43" y="6"/>
                    <a:pt x="45" y="8"/>
                  </a:cubicBezTo>
                  <a:close/>
                </a:path>
              </a:pathLst>
            </a:custGeom>
            <a:solidFill>
              <a:srgbClr val="9C61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3" name="Oval 370">
              <a:extLst>
                <a:ext uri="{FF2B5EF4-FFF2-40B4-BE49-F238E27FC236}">
                  <a16:creationId xmlns:a16="http://schemas.microsoft.com/office/drawing/2014/main" id="{F5CB092D-DA58-5DA1-DBD7-44D9D49CB169}"/>
                </a:ext>
              </a:extLst>
            </p:cNvPr>
            <p:cNvSpPr>
              <a:spLocks noChangeArrowheads="1"/>
            </p:cNvSpPr>
            <p:nvPr/>
          </p:nvSpPr>
          <p:spPr bwMode="auto">
            <a:xfrm>
              <a:off x="10725150" y="5654675"/>
              <a:ext cx="352425" cy="3524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4" name="Freeform 371">
              <a:extLst>
                <a:ext uri="{FF2B5EF4-FFF2-40B4-BE49-F238E27FC236}">
                  <a16:creationId xmlns:a16="http://schemas.microsoft.com/office/drawing/2014/main" id="{B3B2831D-A362-CDCB-2ED4-C3F0767839E8}"/>
                </a:ext>
              </a:extLst>
            </p:cNvPr>
            <p:cNvSpPr>
              <a:spLocks noEditPoints="1"/>
            </p:cNvSpPr>
            <p:nvPr/>
          </p:nvSpPr>
          <p:spPr bwMode="auto">
            <a:xfrm>
              <a:off x="10702925" y="5632450"/>
              <a:ext cx="396875" cy="396875"/>
            </a:xfrm>
            <a:custGeom>
              <a:avLst/>
              <a:gdLst>
                <a:gd name="T0" fmla="*/ 53 w 105"/>
                <a:gd name="T1" fmla="*/ 0 h 105"/>
                <a:gd name="T2" fmla="*/ 0 w 105"/>
                <a:gd name="T3" fmla="*/ 52 h 105"/>
                <a:gd name="T4" fmla="*/ 53 w 105"/>
                <a:gd name="T5" fmla="*/ 105 h 105"/>
                <a:gd name="T6" fmla="*/ 105 w 105"/>
                <a:gd name="T7" fmla="*/ 52 h 105"/>
                <a:gd name="T8" fmla="*/ 53 w 105"/>
                <a:gd name="T9" fmla="*/ 0 h 105"/>
                <a:gd name="T10" fmla="*/ 53 w 105"/>
                <a:gd name="T11" fmla="*/ 6 h 105"/>
                <a:gd name="T12" fmla="*/ 99 w 105"/>
                <a:gd name="T13" fmla="*/ 52 h 105"/>
                <a:gd name="T14" fmla="*/ 53 w 105"/>
                <a:gd name="T15" fmla="*/ 99 h 105"/>
                <a:gd name="T16" fmla="*/ 6 w 105"/>
                <a:gd name="T17" fmla="*/ 52 h 105"/>
                <a:gd name="T18" fmla="*/ 53 w 105"/>
                <a:gd name="T19" fmla="*/ 6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05">
                  <a:moveTo>
                    <a:pt x="53" y="0"/>
                  </a:moveTo>
                  <a:cubicBezTo>
                    <a:pt x="24" y="0"/>
                    <a:pt x="0" y="23"/>
                    <a:pt x="0" y="52"/>
                  </a:cubicBezTo>
                  <a:cubicBezTo>
                    <a:pt x="0" y="82"/>
                    <a:pt x="24" y="105"/>
                    <a:pt x="53" y="105"/>
                  </a:cubicBezTo>
                  <a:cubicBezTo>
                    <a:pt x="82" y="105"/>
                    <a:pt x="105" y="82"/>
                    <a:pt x="105" y="52"/>
                  </a:cubicBezTo>
                  <a:cubicBezTo>
                    <a:pt x="105" y="23"/>
                    <a:pt x="82" y="0"/>
                    <a:pt x="53" y="0"/>
                  </a:cubicBezTo>
                  <a:close/>
                  <a:moveTo>
                    <a:pt x="53" y="6"/>
                  </a:moveTo>
                  <a:cubicBezTo>
                    <a:pt x="78" y="6"/>
                    <a:pt x="99" y="27"/>
                    <a:pt x="99" y="52"/>
                  </a:cubicBezTo>
                  <a:cubicBezTo>
                    <a:pt x="99" y="78"/>
                    <a:pt x="78" y="99"/>
                    <a:pt x="53" y="99"/>
                  </a:cubicBezTo>
                  <a:cubicBezTo>
                    <a:pt x="27" y="99"/>
                    <a:pt x="6" y="78"/>
                    <a:pt x="6" y="52"/>
                  </a:cubicBezTo>
                  <a:cubicBezTo>
                    <a:pt x="6" y="27"/>
                    <a:pt x="27" y="6"/>
                    <a:pt x="53" y="6"/>
                  </a:cubicBezTo>
                </a:path>
              </a:pathLst>
            </a:custGeom>
            <a:solidFill>
              <a:srgbClr val="CF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5" name="Oval 372">
              <a:extLst>
                <a:ext uri="{FF2B5EF4-FFF2-40B4-BE49-F238E27FC236}">
                  <a16:creationId xmlns:a16="http://schemas.microsoft.com/office/drawing/2014/main" id="{F74F13A0-DA96-4D1E-2FB1-7D5F809ECDAC}"/>
                </a:ext>
              </a:extLst>
            </p:cNvPr>
            <p:cNvSpPr>
              <a:spLocks noChangeArrowheads="1"/>
            </p:cNvSpPr>
            <p:nvPr/>
          </p:nvSpPr>
          <p:spPr bwMode="auto">
            <a:xfrm>
              <a:off x="10763250" y="5689600"/>
              <a:ext cx="279400" cy="279400"/>
            </a:xfrm>
            <a:prstGeom prst="ellipse">
              <a:avLst/>
            </a:prstGeom>
            <a:solidFill>
              <a:srgbClr val="6FDA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6" name="Freeform 373">
              <a:extLst>
                <a:ext uri="{FF2B5EF4-FFF2-40B4-BE49-F238E27FC236}">
                  <a16:creationId xmlns:a16="http://schemas.microsoft.com/office/drawing/2014/main" id="{C07BCE4A-F0C3-4A55-31B8-1AD6AE9AC1B7}"/>
                </a:ext>
              </a:extLst>
            </p:cNvPr>
            <p:cNvSpPr>
              <a:spLocks/>
            </p:cNvSpPr>
            <p:nvPr/>
          </p:nvSpPr>
          <p:spPr bwMode="auto">
            <a:xfrm>
              <a:off x="10763250" y="5689600"/>
              <a:ext cx="238125" cy="238125"/>
            </a:xfrm>
            <a:custGeom>
              <a:avLst/>
              <a:gdLst>
                <a:gd name="T0" fmla="*/ 37 w 63"/>
                <a:gd name="T1" fmla="*/ 0 h 63"/>
                <a:gd name="T2" fmla="*/ 0 w 63"/>
                <a:gd name="T3" fmla="*/ 37 h 63"/>
                <a:gd name="T4" fmla="*/ 10 w 63"/>
                <a:gd name="T5" fmla="*/ 63 h 63"/>
                <a:gd name="T6" fmla="*/ 63 w 63"/>
                <a:gd name="T7" fmla="*/ 11 h 63"/>
                <a:gd name="T8" fmla="*/ 37 w 63"/>
                <a:gd name="T9" fmla="*/ 0 h 63"/>
              </a:gdLst>
              <a:ahLst/>
              <a:cxnLst>
                <a:cxn ang="0">
                  <a:pos x="T0" y="T1"/>
                </a:cxn>
                <a:cxn ang="0">
                  <a:pos x="T2" y="T3"/>
                </a:cxn>
                <a:cxn ang="0">
                  <a:pos x="T4" y="T5"/>
                </a:cxn>
                <a:cxn ang="0">
                  <a:pos x="T6" y="T7"/>
                </a:cxn>
                <a:cxn ang="0">
                  <a:pos x="T8" y="T9"/>
                </a:cxn>
              </a:cxnLst>
              <a:rect l="0" t="0" r="r" b="b"/>
              <a:pathLst>
                <a:path w="63" h="63">
                  <a:moveTo>
                    <a:pt x="37" y="0"/>
                  </a:moveTo>
                  <a:cubicBezTo>
                    <a:pt x="16" y="0"/>
                    <a:pt x="0" y="17"/>
                    <a:pt x="0" y="37"/>
                  </a:cubicBezTo>
                  <a:cubicBezTo>
                    <a:pt x="0" y="48"/>
                    <a:pt x="4" y="57"/>
                    <a:pt x="10" y="63"/>
                  </a:cubicBezTo>
                  <a:cubicBezTo>
                    <a:pt x="63" y="11"/>
                    <a:pt x="63" y="11"/>
                    <a:pt x="63" y="11"/>
                  </a:cubicBezTo>
                  <a:cubicBezTo>
                    <a:pt x="56" y="5"/>
                    <a:pt x="47" y="0"/>
                    <a:pt x="37" y="0"/>
                  </a:cubicBezTo>
                  <a:close/>
                </a:path>
              </a:pathLst>
            </a:custGeom>
            <a:solidFill>
              <a:srgbClr val="9CE5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7" name="Freeform 374">
              <a:extLst>
                <a:ext uri="{FF2B5EF4-FFF2-40B4-BE49-F238E27FC236}">
                  <a16:creationId xmlns:a16="http://schemas.microsoft.com/office/drawing/2014/main" id="{08B09775-6DD2-6913-35CC-8FC38AA0AC29}"/>
                </a:ext>
              </a:extLst>
            </p:cNvPr>
            <p:cNvSpPr>
              <a:spLocks/>
            </p:cNvSpPr>
            <p:nvPr/>
          </p:nvSpPr>
          <p:spPr bwMode="auto">
            <a:xfrm>
              <a:off x="10487025" y="5419725"/>
              <a:ext cx="771525" cy="147638"/>
            </a:xfrm>
            <a:custGeom>
              <a:avLst/>
              <a:gdLst>
                <a:gd name="T0" fmla="*/ 179 w 204"/>
                <a:gd name="T1" fmla="*/ 0 h 39"/>
                <a:gd name="T2" fmla="*/ 25 w 204"/>
                <a:gd name="T3" fmla="*/ 0 h 39"/>
                <a:gd name="T4" fmla="*/ 0 w 204"/>
                <a:gd name="T5" fmla="*/ 26 h 39"/>
                <a:gd name="T6" fmla="*/ 0 w 204"/>
                <a:gd name="T7" fmla="*/ 39 h 39"/>
                <a:gd name="T8" fmla="*/ 204 w 204"/>
                <a:gd name="T9" fmla="*/ 39 h 39"/>
                <a:gd name="T10" fmla="*/ 204 w 204"/>
                <a:gd name="T11" fmla="*/ 26 h 39"/>
                <a:gd name="T12" fmla="*/ 179 w 204"/>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204" h="39">
                  <a:moveTo>
                    <a:pt x="179" y="0"/>
                  </a:moveTo>
                  <a:cubicBezTo>
                    <a:pt x="25" y="0"/>
                    <a:pt x="25" y="0"/>
                    <a:pt x="25" y="0"/>
                  </a:cubicBezTo>
                  <a:cubicBezTo>
                    <a:pt x="11" y="0"/>
                    <a:pt x="0" y="12"/>
                    <a:pt x="0" y="26"/>
                  </a:cubicBezTo>
                  <a:cubicBezTo>
                    <a:pt x="0" y="39"/>
                    <a:pt x="0" y="39"/>
                    <a:pt x="0" y="39"/>
                  </a:cubicBezTo>
                  <a:cubicBezTo>
                    <a:pt x="204" y="39"/>
                    <a:pt x="204" y="39"/>
                    <a:pt x="204" y="39"/>
                  </a:cubicBezTo>
                  <a:cubicBezTo>
                    <a:pt x="204" y="26"/>
                    <a:pt x="204" y="26"/>
                    <a:pt x="204" y="26"/>
                  </a:cubicBezTo>
                  <a:cubicBezTo>
                    <a:pt x="204" y="12"/>
                    <a:pt x="193" y="0"/>
                    <a:pt x="179" y="0"/>
                  </a:cubicBezTo>
                  <a:close/>
                </a:path>
              </a:pathLst>
            </a:custGeom>
            <a:solidFill>
              <a:srgbClr val="3E3E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8" name="Oval 375">
              <a:extLst>
                <a:ext uri="{FF2B5EF4-FFF2-40B4-BE49-F238E27FC236}">
                  <a16:creationId xmlns:a16="http://schemas.microsoft.com/office/drawing/2014/main" id="{860D9FC6-4C8C-D174-7830-B58E2A286584}"/>
                </a:ext>
              </a:extLst>
            </p:cNvPr>
            <p:cNvSpPr>
              <a:spLocks noChangeArrowheads="1"/>
            </p:cNvSpPr>
            <p:nvPr/>
          </p:nvSpPr>
          <p:spPr bwMode="auto">
            <a:xfrm>
              <a:off x="10571163" y="5468938"/>
              <a:ext cx="49213" cy="49213"/>
            </a:xfrm>
            <a:prstGeom prst="ellipse">
              <a:avLst/>
            </a:prstGeom>
            <a:solidFill>
              <a:srgbClr val="FA5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9" name="Oval 376">
              <a:extLst>
                <a:ext uri="{FF2B5EF4-FFF2-40B4-BE49-F238E27FC236}">
                  <a16:creationId xmlns:a16="http://schemas.microsoft.com/office/drawing/2014/main" id="{AFF1F0EE-9F6A-6546-C3B2-DAE869A8A50A}"/>
                </a:ext>
              </a:extLst>
            </p:cNvPr>
            <p:cNvSpPr>
              <a:spLocks noChangeArrowheads="1"/>
            </p:cNvSpPr>
            <p:nvPr/>
          </p:nvSpPr>
          <p:spPr bwMode="auto">
            <a:xfrm>
              <a:off x="10669588" y="5468938"/>
              <a:ext cx="44450" cy="49213"/>
            </a:xfrm>
            <a:prstGeom prst="ellipse">
              <a:avLst/>
            </a:pr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0" name="Oval 377">
              <a:extLst>
                <a:ext uri="{FF2B5EF4-FFF2-40B4-BE49-F238E27FC236}">
                  <a16:creationId xmlns:a16="http://schemas.microsoft.com/office/drawing/2014/main" id="{F178081C-80E8-0240-DAC6-5A36BB0621A4}"/>
                </a:ext>
              </a:extLst>
            </p:cNvPr>
            <p:cNvSpPr>
              <a:spLocks noChangeArrowheads="1"/>
            </p:cNvSpPr>
            <p:nvPr/>
          </p:nvSpPr>
          <p:spPr bwMode="auto">
            <a:xfrm>
              <a:off x="10763250" y="5468938"/>
              <a:ext cx="49213" cy="49213"/>
            </a:xfrm>
            <a:prstGeom prst="ellipse">
              <a:avLst/>
            </a:prstGeom>
            <a:solidFill>
              <a:srgbClr val="17B1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41" name="Group 40">
            <a:extLst>
              <a:ext uri="{FF2B5EF4-FFF2-40B4-BE49-F238E27FC236}">
                <a16:creationId xmlns:a16="http://schemas.microsoft.com/office/drawing/2014/main" id="{DBAE2CB2-5615-62B5-2C96-CAAB6526F210}"/>
              </a:ext>
            </a:extLst>
          </p:cNvPr>
          <p:cNvGrpSpPr/>
          <p:nvPr/>
        </p:nvGrpSpPr>
        <p:grpSpPr>
          <a:xfrm>
            <a:off x="6431931" y="2065032"/>
            <a:ext cx="336080" cy="292993"/>
            <a:chOff x="1216026" y="5511800"/>
            <a:chExt cx="681038" cy="593725"/>
          </a:xfrm>
          <a:effectLst>
            <a:outerShdw dist="38100" dir="2700000" algn="tl" rotWithShape="0">
              <a:prstClr val="black">
                <a:alpha val="20000"/>
              </a:prstClr>
            </a:outerShdw>
          </a:effectLst>
        </p:grpSpPr>
        <p:sp>
          <p:nvSpPr>
            <p:cNvPr id="42" name="Freeform 437">
              <a:extLst>
                <a:ext uri="{FF2B5EF4-FFF2-40B4-BE49-F238E27FC236}">
                  <a16:creationId xmlns:a16="http://schemas.microsoft.com/office/drawing/2014/main" id="{C93B49B7-2998-6228-9AEF-313FDF4AE5D3}"/>
                </a:ext>
              </a:extLst>
            </p:cNvPr>
            <p:cNvSpPr>
              <a:spLocks/>
            </p:cNvSpPr>
            <p:nvPr/>
          </p:nvSpPr>
          <p:spPr bwMode="auto">
            <a:xfrm>
              <a:off x="1216026" y="5511800"/>
              <a:ext cx="681038" cy="593725"/>
            </a:xfrm>
            <a:custGeom>
              <a:avLst/>
              <a:gdLst>
                <a:gd name="T0" fmla="*/ 245 w 429"/>
                <a:gd name="T1" fmla="*/ 0 h 374"/>
                <a:gd name="T2" fmla="*/ 0 w 429"/>
                <a:gd name="T3" fmla="*/ 90 h 374"/>
                <a:gd name="T4" fmla="*/ 0 w 429"/>
                <a:gd name="T5" fmla="*/ 281 h 374"/>
                <a:gd name="T6" fmla="*/ 183 w 429"/>
                <a:gd name="T7" fmla="*/ 374 h 374"/>
                <a:gd name="T8" fmla="*/ 429 w 429"/>
                <a:gd name="T9" fmla="*/ 281 h 374"/>
                <a:gd name="T10" fmla="*/ 429 w 429"/>
                <a:gd name="T11" fmla="*/ 90 h 374"/>
                <a:gd name="T12" fmla="*/ 245 w 429"/>
                <a:gd name="T13" fmla="*/ 0 h 374"/>
              </a:gdLst>
              <a:ahLst/>
              <a:cxnLst>
                <a:cxn ang="0">
                  <a:pos x="T0" y="T1"/>
                </a:cxn>
                <a:cxn ang="0">
                  <a:pos x="T2" y="T3"/>
                </a:cxn>
                <a:cxn ang="0">
                  <a:pos x="T4" y="T5"/>
                </a:cxn>
                <a:cxn ang="0">
                  <a:pos x="T6" y="T7"/>
                </a:cxn>
                <a:cxn ang="0">
                  <a:pos x="T8" y="T9"/>
                </a:cxn>
                <a:cxn ang="0">
                  <a:pos x="T10" y="T11"/>
                </a:cxn>
                <a:cxn ang="0">
                  <a:pos x="T12" y="T13"/>
                </a:cxn>
              </a:cxnLst>
              <a:rect l="0" t="0" r="r" b="b"/>
              <a:pathLst>
                <a:path w="429" h="374">
                  <a:moveTo>
                    <a:pt x="245" y="0"/>
                  </a:moveTo>
                  <a:lnTo>
                    <a:pt x="0" y="90"/>
                  </a:lnTo>
                  <a:lnTo>
                    <a:pt x="0" y="281"/>
                  </a:lnTo>
                  <a:lnTo>
                    <a:pt x="183" y="374"/>
                  </a:lnTo>
                  <a:lnTo>
                    <a:pt x="429" y="281"/>
                  </a:lnTo>
                  <a:lnTo>
                    <a:pt x="429" y="90"/>
                  </a:lnTo>
                  <a:lnTo>
                    <a:pt x="245" y="0"/>
                  </a:lnTo>
                  <a:close/>
                </a:path>
              </a:pathLst>
            </a:custGeom>
            <a:solidFill>
              <a:srgbClr val="FCF6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3" name="Freeform 438">
              <a:extLst>
                <a:ext uri="{FF2B5EF4-FFF2-40B4-BE49-F238E27FC236}">
                  <a16:creationId xmlns:a16="http://schemas.microsoft.com/office/drawing/2014/main" id="{A76C8D16-29B9-2144-E77C-85037F2B441F}"/>
                </a:ext>
              </a:extLst>
            </p:cNvPr>
            <p:cNvSpPr>
              <a:spLocks/>
            </p:cNvSpPr>
            <p:nvPr/>
          </p:nvSpPr>
          <p:spPr bwMode="auto">
            <a:xfrm>
              <a:off x="1506538" y="5654675"/>
              <a:ext cx="390525" cy="450850"/>
            </a:xfrm>
            <a:custGeom>
              <a:avLst/>
              <a:gdLst>
                <a:gd name="T0" fmla="*/ 246 w 246"/>
                <a:gd name="T1" fmla="*/ 191 h 284"/>
                <a:gd name="T2" fmla="*/ 0 w 246"/>
                <a:gd name="T3" fmla="*/ 284 h 284"/>
                <a:gd name="T4" fmla="*/ 0 w 246"/>
                <a:gd name="T5" fmla="*/ 93 h 284"/>
                <a:gd name="T6" fmla="*/ 246 w 246"/>
                <a:gd name="T7" fmla="*/ 0 h 284"/>
                <a:gd name="T8" fmla="*/ 246 w 246"/>
                <a:gd name="T9" fmla="*/ 191 h 284"/>
              </a:gdLst>
              <a:ahLst/>
              <a:cxnLst>
                <a:cxn ang="0">
                  <a:pos x="T0" y="T1"/>
                </a:cxn>
                <a:cxn ang="0">
                  <a:pos x="T2" y="T3"/>
                </a:cxn>
                <a:cxn ang="0">
                  <a:pos x="T4" y="T5"/>
                </a:cxn>
                <a:cxn ang="0">
                  <a:pos x="T6" y="T7"/>
                </a:cxn>
                <a:cxn ang="0">
                  <a:pos x="T8" y="T9"/>
                </a:cxn>
              </a:cxnLst>
              <a:rect l="0" t="0" r="r" b="b"/>
              <a:pathLst>
                <a:path w="246" h="284">
                  <a:moveTo>
                    <a:pt x="246" y="191"/>
                  </a:moveTo>
                  <a:lnTo>
                    <a:pt x="0" y="284"/>
                  </a:lnTo>
                  <a:lnTo>
                    <a:pt x="0" y="93"/>
                  </a:lnTo>
                  <a:lnTo>
                    <a:pt x="246" y="0"/>
                  </a:lnTo>
                  <a:lnTo>
                    <a:pt x="246" y="191"/>
                  </a:lnTo>
                  <a:close/>
                </a:path>
              </a:pathLst>
            </a:cu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4" name="Freeform 439">
              <a:extLst>
                <a:ext uri="{FF2B5EF4-FFF2-40B4-BE49-F238E27FC236}">
                  <a16:creationId xmlns:a16="http://schemas.microsoft.com/office/drawing/2014/main" id="{257CB3EC-DAAC-67F0-08E7-B82F90441ED8}"/>
                </a:ext>
              </a:extLst>
            </p:cNvPr>
            <p:cNvSpPr>
              <a:spLocks/>
            </p:cNvSpPr>
            <p:nvPr/>
          </p:nvSpPr>
          <p:spPr bwMode="auto">
            <a:xfrm>
              <a:off x="1216026" y="5654675"/>
              <a:ext cx="290513" cy="450850"/>
            </a:xfrm>
            <a:custGeom>
              <a:avLst/>
              <a:gdLst>
                <a:gd name="T0" fmla="*/ 0 w 183"/>
                <a:gd name="T1" fmla="*/ 191 h 284"/>
                <a:gd name="T2" fmla="*/ 183 w 183"/>
                <a:gd name="T3" fmla="*/ 284 h 284"/>
                <a:gd name="T4" fmla="*/ 183 w 183"/>
                <a:gd name="T5" fmla="*/ 93 h 284"/>
                <a:gd name="T6" fmla="*/ 0 w 183"/>
                <a:gd name="T7" fmla="*/ 0 h 284"/>
                <a:gd name="T8" fmla="*/ 0 w 183"/>
                <a:gd name="T9" fmla="*/ 191 h 284"/>
              </a:gdLst>
              <a:ahLst/>
              <a:cxnLst>
                <a:cxn ang="0">
                  <a:pos x="T0" y="T1"/>
                </a:cxn>
                <a:cxn ang="0">
                  <a:pos x="T2" y="T3"/>
                </a:cxn>
                <a:cxn ang="0">
                  <a:pos x="T4" y="T5"/>
                </a:cxn>
                <a:cxn ang="0">
                  <a:pos x="T6" y="T7"/>
                </a:cxn>
                <a:cxn ang="0">
                  <a:pos x="T8" y="T9"/>
                </a:cxn>
              </a:cxnLst>
              <a:rect l="0" t="0" r="r" b="b"/>
              <a:pathLst>
                <a:path w="183" h="284">
                  <a:moveTo>
                    <a:pt x="0" y="191"/>
                  </a:moveTo>
                  <a:lnTo>
                    <a:pt x="183" y="284"/>
                  </a:lnTo>
                  <a:lnTo>
                    <a:pt x="183" y="93"/>
                  </a:lnTo>
                  <a:lnTo>
                    <a:pt x="0" y="0"/>
                  </a:lnTo>
                  <a:lnTo>
                    <a:pt x="0" y="191"/>
                  </a:lnTo>
                  <a:close/>
                </a:path>
              </a:pathLst>
            </a:custGeom>
            <a:solidFill>
              <a:srgbClr val="FACB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5" name="Freeform 440">
              <a:extLst>
                <a:ext uri="{FF2B5EF4-FFF2-40B4-BE49-F238E27FC236}">
                  <a16:creationId xmlns:a16="http://schemas.microsoft.com/office/drawing/2014/main" id="{B808C7E1-A52E-500D-900B-6AF6FF210312}"/>
                </a:ext>
              </a:extLst>
            </p:cNvPr>
            <p:cNvSpPr>
              <a:spLocks/>
            </p:cNvSpPr>
            <p:nvPr/>
          </p:nvSpPr>
          <p:spPr bwMode="auto">
            <a:xfrm>
              <a:off x="1457326" y="5681663"/>
              <a:ext cx="147638" cy="71438"/>
            </a:xfrm>
            <a:custGeom>
              <a:avLst/>
              <a:gdLst>
                <a:gd name="T0" fmla="*/ 39 w 39"/>
                <a:gd name="T1" fmla="*/ 0 h 19"/>
                <a:gd name="T2" fmla="*/ 39 w 39"/>
                <a:gd name="T3" fmla="*/ 12 h 19"/>
                <a:gd name="T4" fmla="*/ 20 w 39"/>
                <a:gd name="T5" fmla="*/ 19 h 19"/>
                <a:gd name="T6" fmla="*/ 0 w 39"/>
                <a:gd name="T7" fmla="*/ 12 h 19"/>
                <a:gd name="T8" fmla="*/ 0 w 39"/>
                <a:gd name="T9" fmla="*/ 0 h 19"/>
                <a:gd name="T10" fmla="*/ 20 w 39"/>
                <a:gd name="T11" fmla="*/ 6 h 19"/>
                <a:gd name="T12" fmla="*/ 39 w 39"/>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39" h="19">
                  <a:moveTo>
                    <a:pt x="39" y="0"/>
                  </a:moveTo>
                  <a:cubicBezTo>
                    <a:pt x="39" y="12"/>
                    <a:pt x="39" y="12"/>
                    <a:pt x="39" y="12"/>
                  </a:cubicBezTo>
                  <a:cubicBezTo>
                    <a:pt x="39" y="16"/>
                    <a:pt x="30" y="19"/>
                    <a:pt x="20" y="19"/>
                  </a:cubicBezTo>
                  <a:cubicBezTo>
                    <a:pt x="9" y="19"/>
                    <a:pt x="0" y="16"/>
                    <a:pt x="0" y="12"/>
                  </a:cubicBezTo>
                  <a:cubicBezTo>
                    <a:pt x="0" y="0"/>
                    <a:pt x="0" y="0"/>
                    <a:pt x="0" y="0"/>
                  </a:cubicBezTo>
                  <a:cubicBezTo>
                    <a:pt x="0" y="3"/>
                    <a:pt x="9" y="6"/>
                    <a:pt x="20" y="6"/>
                  </a:cubicBezTo>
                  <a:cubicBezTo>
                    <a:pt x="30" y="6"/>
                    <a:pt x="39" y="3"/>
                    <a:pt x="39" y="0"/>
                  </a:cubicBezTo>
                  <a:close/>
                </a:path>
              </a:pathLst>
            </a:cu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6" name="Oval 441">
              <a:extLst>
                <a:ext uri="{FF2B5EF4-FFF2-40B4-BE49-F238E27FC236}">
                  <a16:creationId xmlns:a16="http://schemas.microsoft.com/office/drawing/2014/main" id="{A331E710-A9CD-D1AB-768E-1749530EA4A2}"/>
                </a:ext>
              </a:extLst>
            </p:cNvPr>
            <p:cNvSpPr>
              <a:spLocks noChangeArrowheads="1"/>
            </p:cNvSpPr>
            <p:nvPr/>
          </p:nvSpPr>
          <p:spPr bwMode="auto">
            <a:xfrm>
              <a:off x="1457326" y="5654675"/>
              <a:ext cx="147638" cy="49213"/>
            </a:xfrm>
            <a:prstGeom prst="ellipse">
              <a:avLst/>
            </a:prstGeom>
            <a:solidFill>
              <a:srgbClr val="FCF6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7" name="Freeform 442">
              <a:extLst>
                <a:ext uri="{FF2B5EF4-FFF2-40B4-BE49-F238E27FC236}">
                  <a16:creationId xmlns:a16="http://schemas.microsoft.com/office/drawing/2014/main" id="{EA6A6B96-B59C-EAD3-B3EE-97E2CFFB6328}"/>
                </a:ext>
              </a:extLst>
            </p:cNvPr>
            <p:cNvSpPr>
              <a:spLocks/>
            </p:cNvSpPr>
            <p:nvPr/>
          </p:nvSpPr>
          <p:spPr bwMode="auto">
            <a:xfrm>
              <a:off x="1314451" y="5605463"/>
              <a:ext cx="142875" cy="76200"/>
            </a:xfrm>
            <a:custGeom>
              <a:avLst/>
              <a:gdLst>
                <a:gd name="T0" fmla="*/ 38 w 38"/>
                <a:gd name="T1" fmla="*/ 0 h 20"/>
                <a:gd name="T2" fmla="*/ 38 w 38"/>
                <a:gd name="T3" fmla="*/ 13 h 20"/>
                <a:gd name="T4" fmla="*/ 19 w 38"/>
                <a:gd name="T5" fmla="*/ 20 h 20"/>
                <a:gd name="T6" fmla="*/ 0 w 38"/>
                <a:gd name="T7" fmla="*/ 13 h 20"/>
                <a:gd name="T8" fmla="*/ 0 w 38"/>
                <a:gd name="T9" fmla="*/ 0 h 20"/>
                <a:gd name="T10" fmla="*/ 19 w 38"/>
                <a:gd name="T11" fmla="*/ 7 h 20"/>
                <a:gd name="T12" fmla="*/ 38 w 38"/>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38" h="20">
                  <a:moveTo>
                    <a:pt x="38" y="0"/>
                  </a:moveTo>
                  <a:cubicBezTo>
                    <a:pt x="38" y="13"/>
                    <a:pt x="38" y="13"/>
                    <a:pt x="38" y="13"/>
                  </a:cubicBezTo>
                  <a:cubicBezTo>
                    <a:pt x="38" y="17"/>
                    <a:pt x="30" y="20"/>
                    <a:pt x="19" y="20"/>
                  </a:cubicBezTo>
                  <a:cubicBezTo>
                    <a:pt x="9" y="20"/>
                    <a:pt x="0" y="17"/>
                    <a:pt x="0" y="13"/>
                  </a:cubicBezTo>
                  <a:cubicBezTo>
                    <a:pt x="0" y="0"/>
                    <a:pt x="0" y="0"/>
                    <a:pt x="0" y="0"/>
                  </a:cubicBezTo>
                  <a:cubicBezTo>
                    <a:pt x="0" y="4"/>
                    <a:pt x="9" y="7"/>
                    <a:pt x="19" y="7"/>
                  </a:cubicBezTo>
                  <a:cubicBezTo>
                    <a:pt x="30" y="7"/>
                    <a:pt x="38" y="4"/>
                    <a:pt x="38" y="0"/>
                  </a:cubicBezTo>
                  <a:close/>
                </a:path>
              </a:pathLst>
            </a:cu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8" name="Oval 443">
              <a:extLst>
                <a:ext uri="{FF2B5EF4-FFF2-40B4-BE49-F238E27FC236}">
                  <a16:creationId xmlns:a16="http://schemas.microsoft.com/office/drawing/2014/main" id="{97B6093E-3380-B6C6-DE21-4E7427767DDB}"/>
                </a:ext>
              </a:extLst>
            </p:cNvPr>
            <p:cNvSpPr>
              <a:spLocks noChangeArrowheads="1"/>
            </p:cNvSpPr>
            <p:nvPr/>
          </p:nvSpPr>
          <p:spPr bwMode="auto">
            <a:xfrm>
              <a:off x="1314451" y="5583238"/>
              <a:ext cx="142875" cy="49213"/>
            </a:xfrm>
            <a:prstGeom prst="ellipse">
              <a:avLst/>
            </a:prstGeom>
            <a:solidFill>
              <a:srgbClr val="FCF6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9" name="Freeform 444">
              <a:extLst>
                <a:ext uri="{FF2B5EF4-FFF2-40B4-BE49-F238E27FC236}">
                  <a16:creationId xmlns:a16="http://schemas.microsoft.com/office/drawing/2014/main" id="{4F3485C1-8272-64D6-2F68-29AF36789068}"/>
                </a:ext>
              </a:extLst>
            </p:cNvPr>
            <p:cNvSpPr>
              <a:spLocks/>
            </p:cNvSpPr>
            <p:nvPr/>
          </p:nvSpPr>
          <p:spPr bwMode="auto">
            <a:xfrm>
              <a:off x="1506538" y="5534025"/>
              <a:ext cx="147638" cy="71438"/>
            </a:xfrm>
            <a:custGeom>
              <a:avLst/>
              <a:gdLst>
                <a:gd name="T0" fmla="*/ 39 w 39"/>
                <a:gd name="T1" fmla="*/ 0 h 19"/>
                <a:gd name="T2" fmla="*/ 39 w 39"/>
                <a:gd name="T3" fmla="*/ 13 h 19"/>
                <a:gd name="T4" fmla="*/ 19 w 39"/>
                <a:gd name="T5" fmla="*/ 19 h 19"/>
                <a:gd name="T6" fmla="*/ 0 w 39"/>
                <a:gd name="T7" fmla="*/ 13 h 19"/>
                <a:gd name="T8" fmla="*/ 0 w 39"/>
                <a:gd name="T9" fmla="*/ 0 h 19"/>
                <a:gd name="T10" fmla="*/ 19 w 39"/>
                <a:gd name="T11" fmla="*/ 7 h 19"/>
                <a:gd name="T12" fmla="*/ 39 w 39"/>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39" h="19">
                  <a:moveTo>
                    <a:pt x="39" y="0"/>
                  </a:moveTo>
                  <a:cubicBezTo>
                    <a:pt x="39" y="13"/>
                    <a:pt x="39" y="13"/>
                    <a:pt x="39" y="13"/>
                  </a:cubicBezTo>
                  <a:cubicBezTo>
                    <a:pt x="39" y="17"/>
                    <a:pt x="30" y="19"/>
                    <a:pt x="19" y="19"/>
                  </a:cubicBezTo>
                  <a:cubicBezTo>
                    <a:pt x="9" y="19"/>
                    <a:pt x="0" y="17"/>
                    <a:pt x="0" y="13"/>
                  </a:cubicBezTo>
                  <a:cubicBezTo>
                    <a:pt x="0" y="0"/>
                    <a:pt x="0" y="0"/>
                    <a:pt x="0" y="0"/>
                  </a:cubicBezTo>
                  <a:cubicBezTo>
                    <a:pt x="0" y="4"/>
                    <a:pt x="9" y="7"/>
                    <a:pt x="19" y="7"/>
                  </a:cubicBezTo>
                  <a:cubicBezTo>
                    <a:pt x="30" y="7"/>
                    <a:pt x="39" y="4"/>
                    <a:pt x="39" y="0"/>
                  </a:cubicBezTo>
                  <a:close/>
                </a:path>
              </a:pathLst>
            </a:cu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0" name="Oval 445">
              <a:extLst>
                <a:ext uri="{FF2B5EF4-FFF2-40B4-BE49-F238E27FC236}">
                  <a16:creationId xmlns:a16="http://schemas.microsoft.com/office/drawing/2014/main" id="{10A848C1-F105-33AF-6E41-56FA28A7D846}"/>
                </a:ext>
              </a:extLst>
            </p:cNvPr>
            <p:cNvSpPr>
              <a:spLocks noChangeArrowheads="1"/>
            </p:cNvSpPr>
            <p:nvPr/>
          </p:nvSpPr>
          <p:spPr bwMode="auto">
            <a:xfrm>
              <a:off x="1506538" y="5511800"/>
              <a:ext cx="147638" cy="49213"/>
            </a:xfrm>
            <a:prstGeom prst="ellipse">
              <a:avLst/>
            </a:prstGeom>
            <a:solidFill>
              <a:srgbClr val="FCF6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1" name="Freeform 446">
              <a:extLst>
                <a:ext uri="{FF2B5EF4-FFF2-40B4-BE49-F238E27FC236}">
                  <a16:creationId xmlns:a16="http://schemas.microsoft.com/office/drawing/2014/main" id="{56E7F744-18F3-D934-6438-0924378C214D}"/>
                </a:ext>
              </a:extLst>
            </p:cNvPr>
            <p:cNvSpPr>
              <a:spLocks/>
            </p:cNvSpPr>
            <p:nvPr/>
          </p:nvSpPr>
          <p:spPr bwMode="auto">
            <a:xfrm>
              <a:off x="1654176" y="5605463"/>
              <a:ext cx="144463" cy="76200"/>
            </a:xfrm>
            <a:custGeom>
              <a:avLst/>
              <a:gdLst>
                <a:gd name="T0" fmla="*/ 38 w 38"/>
                <a:gd name="T1" fmla="*/ 0 h 20"/>
                <a:gd name="T2" fmla="*/ 38 w 38"/>
                <a:gd name="T3" fmla="*/ 13 h 20"/>
                <a:gd name="T4" fmla="*/ 19 w 38"/>
                <a:gd name="T5" fmla="*/ 20 h 20"/>
                <a:gd name="T6" fmla="*/ 0 w 38"/>
                <a:gd name="T7" fmla="*/ 13 h 20"/>
                <a:gd name="T8" fmla="*/ 0 w 38"/>
                <a:gd name="T9" fmla="*/ 0 h 20"/>
                <a:gd name="T10" fmla="*/ 19 w 38"/>
                <a:gd name="T11" fmla="*/ 7 h 20"/>
                <a:gd name="T12" fmla="*/ 38 w 38"/>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38" h="20">
                  <a:moveTo>
                    <a:pt x="38" y="0"/>
                  </a:moveTo>
                  <a:cubicBezTo>
                    <a:pt x="38" y="13"/>
                    <a:pt x="38" y="13"/>
                    <a:pt x="38" y="13"/>
                  </a:cubicBezTo>
                  <a:cubicBezTo>
                    <a:pt x="38" y="17"/>
                    <a:pt x="29" y="20"/>
                    <a:pt x="19" y="20"/>
                  </a:cubicBezTo>
                  <a:cubicBezTo>
                    <a:pt x="8" y="20"/>
                    <a:pt x="0" y="17"/>
                    <a:pt x="0" y="13"/>
                  </a:cubicBezTo>
                  <a:cubicBezTo>
                    <a:pt x="0" y="0"/>
                    <a:pt x="0" y="0"/>
                    <a:pt x="0" y="0"/>
                  </a:cubicBezTo>
                  <a:cubicBezTo>
                    <a:pt x="0" y="4"/>
                    <a:pt x="8" y="7"/>
                    <a:pt x="19" y="7"/>
                  </a:cubicBezTo>
                  <a:cubicBezTo>
                    <a:pt x="29" y="7"/>
                    <a:pt x="38" y="4"/>
                    <a:pt x="38" y="0"/>
                  </a:cubicBezTo>
                  <a:close/>
                </a:path>
              </a:pathLst>
            </a:custGeom>
            <a:solidFill>
              <a:srgbClr val="F3B6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2" name="Oval 447">
              <a:extLst>
                <a:ext uri="{FF2B5EF4-FFF2-40B4-BE49-F238E27FC236}">
                  <a16:creationId xmlns:a16="http://schemas.microsoft.com/office/drawing/2014/main" id="{6D76F6AA-A42B-8FFA-C3E0-BAB5C3BD2D8F}"/>
                </a:ext>
              </a:extLst>
            </p:cNvPr>
            <p:cNvSpPr>
              <a:spLocks noChangeArrowheads="1"/>
            </p:cNvSpPr>
            <p:nvPr/>
          </p:nvSpPr>
          <p:spPr bwMode="auto">
            <a:xfrm>
              <a:off x="1654176" y="5583238"/>
              <a:ext cx="144463" cy="49213"/>
            </a:xfrm>
            <a:prstGeom prst="ellipse">
              <a:avLst/>
            </a:prstGeom>
            <a:solidFill>
              <a:srgbClr val="FCF6C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53" name="Group 52">
            <a:extLst>
              <a:ext uri="{FF2B5EF4-FFF2-40B4-BE49-F238E27FC236}">
                <a16:creationId xmlns:a16="http://schemas.microsoft.com/office/drawing/2014/main" id="{F5A1B6CD-4246-BF24-BF2E-116E4945C0BE}"/>
              </a:ext>
            </a:extLst>
          </p:cNvPr>
          <p:cNvGrpSpPr/>
          <p:nvPr/>
        </p:nvGrpSpPr>
        <p:grpSpPr>
          <a:xfrm>
            <a:off x="6380347" y="5234429"/>
            <a:ext cx="314657" cy="296529"/>
            <a:chOff x="1169988" y="5418138"/>
            <a:chExt cx="771526" cy="727076"/>
          </a:xfrm>
          <a:effectLst>
            <a:outerShdw dist="38100" dir="2700000" algn="tl" rotWithShape="0">
              <a:prstClr val="black">
                <a:alpha val="20000"/>
              </a:prstClr>
            </a:outerShdw>
          </a:effectLst>
        </p:grpSpPr>
        <p:sp>
          <p:nvSpPr>
            <p:cNvPr id="54" name="Freeform 456">
              <a:extLst>
                <a:ext uri="{FF2B5EF4-FFF2-40B4-BE49-F238E27FC236}">
                  <a16:creationId xmlns:a16="http://schemas.microsoft.com/office/drawing/2014/main" id="{33B0C9BA-0F8F-3065-A9E3-03A1E2016E30}"/>
                </a:ext>
              </a:extLst>
            </p:cNvPr>
            <p:cNvSpPr>
              <a:spLocks/>
            </p:cNvSpPr>
            <p:nvPr/>
          </p:nvSpPr>
          <p:spPr bwMode="auto">
            <a:xfrm>
              <a:off x="1169988" y="6099176"/>
              <a:ext cx="771525" cy="46038"/>
            </a:xfrm>
            <a:custGeom>
              <a:avLst/>
              <a:gdLst>
                <a:gd name="T0" fmla="*/ 204 w 204"/>
                <a:gd name="T1" fmla="*/ 12 h 12"/>
                <a:gd name="T2" fmla="*/ 0 w 204"/>
                <a:gd name="T3" fmla="*/ 12 h 12"/>
                <a:gd name="T4" fmla="*/ 0 w 204"/>
                <a:gd name="T5" fmla="*/ 12 h 12"/>
                <a:gd name="T6" fmla="*/ 12 w 204"/>
                <a:gd name="T7" fmla="*/ 0 h 12"/>
                <a:gd name="T8" fmla="*/ 192 w 204"/>
                <a:gd name="T9" fmla="*/ 0 h 12"/>
                <a:gd name="T10" fmla="*/ 204 w 204"/>
                <a:gd name="T11" fmla="*/ 12 h 12"/>
              </a:gdLst>
              <a:ahLst/>
              <a:cxnLst>
                <a:cxn ang="0">
                  <a:pos x="T0" y="T1"/>
                </a:cxn>
                <a:cxn ang="0">
                  <a:pos x="T2" y="T3"/>
                </a:cxn>
                <a:cxn ang="0">
                  <a:pos x="T4" y="T5"/>
                </a:cxn>
                <a:cxn ang="0">
                  <a:pos x="T6" y="T7"/>
                </a:cxn>
                <a:cxn ang="0">
                  <a:pos x="T8" y="T9"/>
                </a:cxn>
                <a:cxn ang="0">
                  <a:pos x="T10" y="T11"/>
                </a:cxn>
              </a:cxnLst>
              <a:rect l="0" t="0" r="r" b="b"/>
              <a:pathLst>
                <a:path w="204" h="12">
                  <a:moveTo>
                    <a:pt x="204" y="12"/>
                  </a:moveTo>
                  <a:cubicBezTo>
                    <a:pt x="0" y="12"/>
                    <a:pt x="0" y="12"/>
                    <a:pt x="0" y="12"/>
                  </a:cubicBezTo>
                  <a:cubicBezTo>
                    <a:pt x="0" y="12"/>
                    <a:pt x="0" y="12"/>
                    <a:pt x="0" y="12"/>
                  </a:cubicBezTo>
                  <a:cubicBezTo>
                    <a:pt x="0" y="5"/>
                    <a:pt x="5" y="0"/>
                    <a:pt x="12" y="0"/>
                  </a:cubicBezTo>
                  <a:cubicBezTo>
                    <a:pt x="192" y="0"/>
                    <a:pt x="192" y="0"/>
                    <a:pt x="192" y="0"/>
                  </a:cubicBezTo>
                  <a:cubicBezTo>
                    <a:pt x="199" y="0"/>
                    <a:pt x="204" y="5"/>
                    <a:pt x="204" y="12"/>
                  </a:cubicBezTo>
                  <a:close/>
                </a:path>
              </a:pathLst>
            </a:custGeom>
            <a:solidFill>
              <a:srgbClr val="E2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5" name="Rectangle 457">
              <a:extLst>
                <a:ext uri="{FF2B5EF4-FFF2-40B4-BE49-F238E27FC236}">
                  <a16:creationId xmlns:a16="http://schemas.microsoft.com/office/drawing/2014/main" id="{B1A6B05F-4C2F-F602-65FA-F42DD42671A7}"/>
                </a:ext>
              </a:extLst>
            </p:cNvPr>
            <p:cNvSpPr>
              <a:spLocks noChangeArrowheads="1"/>
            </p:cNvSpPr>
            <p:nvPr/>
          </p:nvSpPr>
          <p:spPr bwMode="auto">
            <a:xfrm>
              <a:off x="1216026" y="5661026"/>
              <a:ext cx="681038" cy="4381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6" name="Freeform 458">
              <a:extLst>
                <a:ext uri="{FF2B5EF4-FFF2-40B4-BE49-F238E27FC236}">
                  <a16:creationId xmlns:a16="http://schemas.microsoft.com/office/drawing/2014/main" id="{BA383C45-44E2-2FAC-7E94-CEFDF19F9DDE}"/>
                </a:ext>
              </a:extLst>
            </p:cNvPr>
            <p:cNvSpPr>
              <a:spLocks/>
            </p:cNvSpPr>
            <p:nvPr/>
          </p:nvSpPr>
          <p:spPr bwMode="auto">
            <a:xfrm>
              <a:off x="1169988" y="5661026"/>
              <a:ext cx="109538" cy="49213"/>
            </a:xfrm>
            <a:custGeom>
              <a:avLst/>
              <a:gdLst>
                <a:gd name="T0" fmla="*/ 29 w 29"/>
                <a:gd name="T1" fmla="*/ 0 h 13"/>
                <a:gd name="T2" fmla="*/ 14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2" y="13"/>
                    <a:pt x="14" y="13"/>
                  </a:cubicBezTo>
                  <a:cubicBezTo>
                    <a:pt x="6" y="13"/>
                    <a:pt x="0" y="7"/>
                    <a:pt x="0" y="0"/>
                  </a:cubicBezTo>
                  <a:lnTo>
                    <a:pt x="29" y="0"/>
                  </a:lnTo>
                  <a:close/>
                </a:path>
              </a:pathLst>
            </a:custGeom>
            <a:solidFill>
              <a:srgbClr val="DF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7" name="Freeform 459">
              <a:extLst>
                <a:ext uri="{FF2B5EF4-FFF2-40B4-BE49-F238E27FC236}">
                  <a16:creationId xmlns:a16="http://schemas.microsoft.com/office/drawing/2014/main" id="{AC771932-371E-A785-4FE2-B1BFDAE5D413}"/>
                </a:ext>
              </a:extLst>
            </p:cNvPr>
            <p:cNvSpPr>
              <a:spLocks/>
            </p:cNvSpPr>
            <p:nvPr/>
          </p:nvSpPr>
          <p:spPr bwMode="auto">
            <a:xfrm>
              <a:off x="1279526" y="5661026"/>
              <a:ext cx="109538" cy="49213"/>
            </a:xfrm>
            <a:custGeom>
              <a:avLst/>
              <a:gdLst>
                <a:gd name="T0" fmla="*/ 29 w 29"/>
                <a:gd name="T1" fmla="*/ 0 h 13"/>
                <a:gd name="T2" fmla="*/ 14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3" y="13"/>
                    <a:pt x="14" y="13"/>
                  </a:cubicBezTo>
                  <a:cubicBezTo>
                    <a:pt x="6" y="13"/>
                    <a:pt x="0" y="7"/>
                    <a:pt x="0" y="0"/>
                  </a:cubicBezTo>
                  <a:lnTo>
                    <a:pt x="29" y="0"/>
                  </a:lnTo>
                  <a:close/>
                </a:path>
              </a:pathLst>
            </a:custGeom>
            <a:solidFill>
              <a:srgbClr val="CF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8" name="Freeform 460">
              <a:extLst>
                <a:ext uri="{FF2B5EF4-FFF2-40B4-BE49-F238E27FC236}">
                  <a16:creationId xmlns:a16="http://schemas.microsoft.com/office/drawing/2014/main" id="{1380D77C-DD81-537D-B190-91F924524232}"/>
                </a:ext>
              </a:extLst>
            </p:cNvPr>
            <p:cNvSpPr>
              <a:spLocks/>
            </p:cNvSpPr>
            <p:nvPr/>
          </p:nvSpPr>
          <p:spPr bwMode="auto">
            <a:xfrm>
              <a:off x="1389063" y="5661026"/>
              <a:ext cx="109538" cy="49213"/>
            </a:xfrm>
            <a:custGeom>
              <a:avLst/>
              <a:gdLst>
                <a:gd name="T0" fmla="*/ 29 w 29"/>
                <a:gd name="T1" fmla="*/ 0 h 13"/>
                <a:gd name="T2" fmla="*/ 15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3" y="13"/>
                    <a:pt x="15" y="13"/>
                  </a:cubicBezTo>
                  <a:cubicBezTo>
                    <a:pt x="7" y="13"/>
                    <a:pt x="0" y="7"/>
                    <a:pt x="0" y="0"/>
                  </a:cubicBezTo>
                  <a:lnTo>
                    <a:pt x="29" y="0"/>
                  </a:lnTo>
                  <a:close/>
                </a:path>
              </a:pathLst>
            </a:custGeom>
            <a:solidFill>
              <a:srgbClr val="DF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9" name="Freeform 461">
              <a:extLst>
                <a:ext uri="{FF2B5EF4-FFF2-40B4-BE49-F238E27FC236}">
                  <a16:creationId xmlns:a16="http://schemas.microsoft.com/office/drawing/2014/main" id="{BFEF63EA-7088-5242-9AA3-955487EAEC41}"/>
                </a:ext>
              </a:extLst>
            </p:cNvPr>
            <p:cNvSpPr>
              <a:spLocks/>
            </p:cNvSpPr>
            <p:nvPr/>
          </p:nvSpPr>
          <p:spPr bwMode="auto">
            <a:xfrm>
              <a:off x="1498601" y="5661026"/>
              <a:ext cx="114300" cy="49213"/>
            </a:xfrm>
            <a:custGeom>
              <a:avLst/>
              <a:gdLst>
                <a:gd name="T0" fmla="*/ 30 w 30"/>
                <a:gd name="T1" fmla="*/ 0 h 13"/>
                <a:gd name="T2" fmla="*/ 15 w 30"/>
                <a:gd name="T3" fmla="*/ 13 h 13"/>
                <a:gd name="T4" fmla="*/ 0 w 30"/>
                <a:gd name="T5" fmla="*/ 0 h 13"/>
                <a:gd name="T6" fmla="*/ 30 w 30"/>
                <a:gd name="T7" fmla="*/ 0 h 13"/>
              </a:gdLst>
              <a:ahLst/>
              <a:cxnLst>
                <a:cxn ang="0">
                  <a:pos x="T0" y="T1"/>
                </a:cxn>
                <a:cxn ang="0">
                  <a:pos x="T2" y="T3"/>
                </a:cxn>
                <a:cxn ang="0">
                  <a:pos x="T4" y="T5"/>
                </a:cxn>
                <a:cxn ang="0">
                  <a:pos x="T6" y="T7"/>
                </a:cxn>
              </a:cxnLst>
              <a:rect l="0" t="0" r="r" b="b"/>
              <a:pathLst>
                <a:path w="30" h="13">
                  <a:moveTo>
                    <a:pt x="30" y="0"/>
                  </a:moveTo>
                  <a:cubicBezTo>
                    <a:pt x="30" y="7"/>
                    <a:pt x="23" y="13"/>
                    <a:pt x="15" y="13"/>
                  </a:cubicBezTo>
                  <a:cubicBezTo>
                    <a:pt x="7" y="13"/>
                    <a:pt x="0" y="7"/>
                    <a:pt x="0" y="0"/>
                  </a:cubicBezTo>
                  <a:lnTo>
                    <a:pt x="30" y="0"/>
                  </a:lnTo>
                  <a:close/>
                </a:path>
              </a:pathLst>
            </a:custGeom>
            <a:solidFill>
              <a:srgbClr val="CF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0" name="Freeform 462">
              <a:extLst>
                <a:ext uri="{FF2B5EF4-FFF2-40B4-BE49-F238E27FC236}">
                  <a16:creationId xmlns:a16="http://schemas.microsoft.com/office/drawing/2014/main" id="{8A9D4488-D8ED-15D4-9FF8-1D8AA46C7511}"/>
                </a:ext>
              </a:extLst>
            </p:cNvPr>
            <p:cNvSpPr>
              <a:spLocks/>
            </p:cNvSpPr>
            <p:nvPr/>
          </p:nvSpPr>
          <p:spPr bwMode="auto">
            <a:xfrm>
              <a:off x="1722438" y="5661026"/>
              <a:ext cx="109538" cy="49213"/>
            </a:xfrm>
            <a:custGeom>
              <a:avLst/>
              <a:gdLst>
                <a:gd name="T0" fmla="*/ 29 w 29"/>
                <a:gd name="T1" fmla="*/ 0 h 13"/>
                <a:gd name="T2" fmla="*/ 15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3" y="13"/>
                    <a:pt x="15" y="13"/>
                  </a:cubicBezTo>
                  <a:cubicBezTo>
                    <a:pt x="6" y="13"/>
                    <a:pt x="0" y="7"/>
                    <a:pt x="0" y="0"/>
                  </a:cubicBezTo>
                  <a:lnTo>
                    <a:pt x="29" y="0"/>
                  </a:lnTo>
                  <a:close/>
                </a:path>
              </a:pathLst>
            </a:custGeom>
            <a:solidFill>
              <a:srgbClr val="CFD3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1" name="Freeform 463">
              <a:extLst>
                <a:ext uri="{FF2B5EF4-FFF2-40B4-BE49-F238E27FC236}">
                  <a16:creationId xmlns:a16="http://schemas.microsoft.com/office/drawing/2014/main" id="{45A9744C-7620-AF3F-9C60-B1A1A4B5D47F}"/>
                </a:ext>
              </a:extLst>
            </p:cNvPr>
            <p:cNvSpPr>
              <a:spLocks/>
            </p:cNvSpPr>
            <p:nvPr/>
          </p:nvSpPr>
          <p:spPr bwMode="auto">
            <a:xfrm>
              <a:off x="1612901" y="5661026"/>
              <a:ext cx="109538" cy="49213"/>
            </a:xfrm>
            <a:custGeom>
              <a:avLst/>
              <a:gdLst>
                <a:gd name="T0" fmla="*/ 29 w 29"/>
                <a:gd name="T1" fmla="*/ 0 h 13"/>
                <a:gd name="T2" fmla="*/ 14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2" y="13"/>
                    <a:pt x="14" y="13"/>
                  </a:cubicBezTo>
                  <a:cubicBezTo>
                    <a:pt x="6" y="13"/>
                    <a:pt x="0" y="7"/>
                    <a:pt x="0" y="0"/>
                  </a:cubicBezTo>
                  <a:lnTo>
                    <a:pt x="29" y="0"/>
                  </a:lnTo>
                  <a:close/>
                </a:path>
              </a:pathLst>
            </a:custGeom>
            <a:solidFill>
              <a:srgbClr val="DF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2" name="Freeform 464">
              <a:extLst>
                <a:ext uri="{FF2B5EF4-FFF2-40B4-BE49-F238E27FC236}">
                  <a16:creationId xmlns:a16="http://schemas.microsoft.com/office/drawing/2014/main" id="{02084BBA-2D5E-87A6-007F-4EE2149537DE}"/>
                </a:ext>
              </a:extLst>
            </p:cNvPr>
            <p:cNvSpPr>
              <a:spLocks/>
            </p:cNvSpPr>
            <p:nvPr/>
          </p:nvSpPr>
          <p:spPr bwMode="auto">
            <a:xfrm>
              <a:off x="1831976" y="5661026"/>
              <a:ext cx="109538" cy="49213"/>
            </a:xfrm>
            <a:custGeom>
              <a:avLst/>
              <a:gdLst>
                <a:gd name="T0" fmla="*/ 29 w 29"/>
                <a:gd name="T1" fmla="*/ 0 h 13"/>
                <a:gd name="T2" fmla="*/ 15 w 29"/>
                <a:gd name="T3" fmla="*/ 13 h 13"/>
                <a:gd name="T4" fmla="*/ 0 w 29"/>
                <a:gd name="T5" fmla="*/ 0 h 13"/>
                <a:gd name="T6" fmla="*/ 29 w 29"/>
                <a:gd name="T7" fmla="*/ 0 h 13"/>
              </a:gdLst>
              <a:ahLst/>
              <a:cxnLst>
                <a:cxn ang="0">
                  <a:pos x="T0" y="T1"/>
                </a:cxn>
                <a:cxn ang="0">
                  <a:pos x="T2" y="T3"/>
                </a:cxn>
                <a:cxn ang="0">
                  <a:pos x="T4" y="T5"/>
                </a:cxn>
                <a:cxn ang="0">
                  <a:pos x="T6" y="T7"/>
                </a:cxn>
              </a:cxnLst>
              <a:rect l="0" t="0" r="r" b="b"/>
              <a:pathLst>
                <a:path w="29" h="13">
                  <a:moveTo>
                    <a:pt x="29" y="0"/>
                  </a:moveTo>
                  <a:cubicBezTo>
                    <a:pt x="29" y="7"/>
                    <a:pt x="23" y="13"/>
                    <a:pt x="15" y="13"/>
                  </a:cubicBezTo>
                  <a:cubicBezTo>
                    <a:pt x="7" y="13"/>
                    <a:pt x="0" y="7"/>
                    <a:pt x="0" y="0"/>
                  </a:cubicBezTo>
                  <a:lnTo>
                    <a:pt x="29" y="0"/>
                  </a:lnTo>
                  <a:close/>
                </a:path>
              </a:pathLst>
            </a:custGeom>
            <a:solidFill>
              <a:srgbClr val="DF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3" name="Freeform 465">
              <a:extLst>
                <a:ext uri="{FF2B5EF4-FFF2-40B4-BE49-F238E27FC236}">
                  <a16:creationId xmlns:a16="http://schemas.microsoft.com/office/drawing/2014/main" id="{0C547A08-F7CF-1893-B63A-320B250A447F}"/>
                </a:ext>
              </a:extLst>
            </p:cNvPr>
            <p:cNvSpPr>
              <a:spLocks/>
            </p:cNvSpPr>
            <p:nvPr/>
          </p:nvSpPr>
          <p:spPr bwMode="auto">
            <a:xfrm>
              <a:off x="1169988" y="5418138"/>
              <a:ext cx="204788" cy="242888"/>
            </a:xfrm>
            <a:custGeom>
              <a:avLst/>
              <a:gdLst>
                <a:gd name="T0" fmla="*/ 0 w 129"/>
                <a:gd name="T1" fmla="*/ 153 h 153"/>
                <a:gd name="T2" fmla="*/ 69 w 129"/>
                <a:gd name="T3" fmla="*/ 153 h 153"/>
                <a:gd name="T4" fmla="*/ 129 w 129"/>
                <a:gd name="T5" fmla="*/ 0 h 153"/>
                <a:gd name="T6" fmla="*/ 69 w 129"/>
                <a:gd name="T7" fmla="*/ 0 h 153"/>
                <a:gd name="T8" fmla="*/ 0 w 129"/>
                <a:gd name="T9" fmla="*/ 153 h 153"/>
              </a:gdLst>
              <a:ahLst/>
              <a:cxnLst>
                <a:cxn ang="0">
                  <a:pos x="T0" y="T1"/>
                </a:cxn>
                <a:cxn ang="0">
                  <a:pos x="T2" y="T3"/>
                </a:cxn>
                <a:cxn ang="0">
                  <a:pos x="T4" y="T5"/>
                </a:cxn>
                <a:cxn ang="0">
                  <a:pos x="T6" y="T7"/>
                </a:cxn>
                <a:cxn ang="0">
                  <a:pos x="T8" y="T9"/>
                </a:cxn>
              </a:cxnLst>
              <a:rect l="0" t="0" r="r" b="b"/>
              <a:pathLst>
                <a:path w="129" h="153">
                  <a:moveTo>
                    <a:pt x="0" y="153"/>
                  </a:moveTo>
                  <a:lnTo>
                    <a:pt x="69" y="153"/>
                  </a:lnTo>
                  <a:lnTo>
                    <a:pt x="129" y="0"/>
                  </a:lnTo>
                  <a:lnTo>
                    <a:pt x="69" y="0"/>
                  </a:lnTo>
                  <a:lnTo>
                    <a:pt x="0" y="153"/>
                  </a:lnTo>
                  <a:close/>
                </a:path>
              </a:pathLst>
            </a:custGeom>
            <a:solidFill>
              <a:srgbClr val="FA5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4" name="Freeform 466">
              <a:extLst>
                <a:ext uri="{FF2B5EF4-FFF2-40B4-BE49-F238E27FC236}">
                  <a16:creationId xmlns:a16="http://schemas.microsoft.com/office/drawing/2014/main" id="{4919079E-B281-EA35-DE1D-2E1777E7ED6A}"/>
                </a:ext>
              </a:extLst>
            </p:cNvPr>
            <p:cNvSpPr>
              <a:spLocks/>
            </p:cNvSpPr>
            <p:nvPr/>
          </p:nvSpPr>
          <p:spPr bwMode="auto">
            <a:xfrm>
              <a:off x="1279526" y="5418138"/>
              <a:ext cx="177800" cy="242888"/>
            </a:xfrm>
            <a:custGeom>
              <a:avLst/>
              <a:gdLst>
                <a:gd name="T0" fmla="*/ 0 w 112"/>
                <a:gd name="T1" fmla="*/ 153 h 153"/>
                <a:gd name="T2" fmla="*/ 69 w 112"/>
                <a:gd name="T3" fmla="*/ 153 h 153"/>
                <a:gd name="T4" fmla="*/ 112 w 112"/>
                <a:gd name="T5" fmla="*/ 0 h 153"/>
                <a:gd name="T6" fmla="*/ 60 w 112"/>
                <a:gd name="T7" fmla="*/ 0 h 153"/>
                <a:gd name="T8" fmla="*/ 0 w 112"/>
                <a:gd name="T9" fmla="*/ 153 h 153"/>
              </a:gdLst>
              <a:ahLst/>
              <a:cxnLst>
                <a:cxn ang="0">
                  <a:pos x="T0" y="T1"/>
                </a:cxn>
                <a:cxn ang="0">
                  <a:pos x="T2" y="T3"/>
                </a:cxn>
                <a:cxn ang="0">
                  <a:pos x="T4" y="T5"/>
                </a:cxn>
                <a:cxn ang="0">
                  <a:pos x="T6" y="T7"/>
                </a:cxn>
                <a:cxn ang="0">
                  <a:pos x="T8" y="T9"/>
                </a:cxn>
              </a:cxnLst>
              <a:rect l="0" t="0" r="r" b="b"/>
              <a:pathLst>
                <a:path w="112" h="153">
                  <a:moveTo>
                    <a:pt x="0" y="153"/>
                  </a:moveTo>
                  <a:lnTo>
                    <a:pt x="69" y="153"/>
                  </a:lnTo>
                  <a:lnTo>
                    <a:pt x="112" y="0"/>
                  </a:lnTo>
                  <a:lnTo>
                    <a:pt x="60" y="0"/>
                  </a:lnTo>
                  <a:lnTo>
                    <a:pt x="0" y="1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5" name="Freeform 467">
              <a:extLst>
                <a:ext uri="{FF2B5EF4-FFF2-40B4-BE49-F238E27FC236}">
                  <a16:creationId xmlns:a16="http://schemas.microsoft.com/office/drawing/2014/main" id="{B7298DCB-D01D-FB88-AD8D-F1C190179243}"/>
                </a:ext>
              </a:extLst>
            </p:cNvPr>
            <p:cNvSpPr>
              <a:spLocks/>
            </p:cNvSpPr>
            <p:nvPr/>
          </p:nvSpPr>
          <p:spPr bwMode="auto">
            <a:xfrm>
              <a:off x="1389063" y="5418138"/>
              <a:ext cx="152400" cy="242888"/>
            </a:xfrm>
            <a:custGeom>
              <a:avLst/>
              <a:gdLst>
                <a:gd name="T0" fmla="*/ 0 w 96"/>
                <a:gd name="T1" fmla="*/ 153 h 153"/>
                <a:gd name="T2" fmla="*/ 69 w 96"/>
                <a:gd name="T3" fmla="*/ 153 h 153"/>
                <a:gd name="T4" fmla="*/ 96 w 96"/>
                <a:gd name="T5" fmla="*/ 0 h 153"/>
                <a:gd name="T6" fmla="*/ 43 w 96"/>
                <a:gd name="T7" fmla="*/ 0 h 153"/>
                <a:gd name="T8" fmla="*/ 0 w 96"/>
                <a:gd name="T9" fmla="*/ 153 h 153"/>
              </a:gdLst>
              <a:ahLst/>
              <a:cxnLst>
                <a:cxn ang="0">
                  <a:pos x="T0" y="T1"/>
                </a:cxn>
                <a:cxn ang="0">
                  <a:pos x="T2" y="T3"/>
                </a:cxn>
                <a:cxn ang="0">
                  <a:pos x="T4" y="T5"/>
                </a:cxn>
                <a:cxn ang="0">
                  <a:pos x="T6" y="T7"/>
                </a:cxn>
                <a:cxn ang="0">
                  <a:pos x="T8" y="T9"/>
                </a:cxn>
              </a:cxnLst>
              <a:rect l="0" t="0" r="r" b="b"/>
              <a:pathLst>
                <a:path w="96" h="153">
                  <a:moveTo>
                    <a:pt x="0" y="153"/>
                  </a:moveTo>
                  <a:lnTo>
                    <a:pt x="69" y="153"/>
                  </a:lnTo>
                  <a:lnTo>
                    <a:pt x="96" y="0"/>
                  </a:lnTo>
                  <a:lnTo>
                    <a:pt x="43" y="0"/>
                  </a:lnTo>
                  <a:lnTo>
                    <a:pt x="0" y="153"/>
                  </a:lnTo>
                  <a:close/>
                </a:path>
              </a:pathLst>
            </a:custGeom>
            <a:solidFill>
              <a:srgbClr val="FA5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6" name="Freeform 468">
              <a:extLst>
                <a:ext uri="{FF2B5EF4-FFF2-40B4-BE49-F238E27FC236}">
                  <a16:creationId xmlns:a16="http://schemas.microsoft.com/office/drawing/2014/main" id="{8834BFA6-3019-AC1B-9380-EF11D38EB7F1}"/>
                </a:ext>
              </a:extLst>
            </p:cNvPr>
            <p:cNvSpPr>
              <a:spLocks/>
            </p:cNvSpPr>
            <p:nvPr/>
          </p:nvSpPr>
          <p:spPr bwMode="auto">
            <a:xfrm>
              <a:off x="1498601" y="5418138"/>
              <a:ext cx="114300" cy="242888"/>
            </a:xfrm>
            <a:custGeom>
              <a:avLst/>
              <a:gdLst>
                <a:gd name="T0" fmla="*/ 0 w 72"/>
                <a:gd name="T1" fmla="*/ 153 h 153"/>
                <a:gd name="T2" fmla="*/ 72 w 72"/>
                <a:gd name="T3" fmla="*/ 153 h 153"/>
                <a:gd name="T4" fmla="*/ 72 w 72"/>
                <a:gd name="T5" fmla="*/ 0 h 153"/>
                <a:gd name="T6" fmla="*/ 27 w 72"/>
                <a:gd name="T7" fmla="*/ 0 h 153"/>
                <a:gd name="T8" fmla="*/ 0 w 72"/>
                <a:gd name="T9" fmla="*/ 153 h 153"/>
              </a:gdLst>
              <a:ahLst/>
              <a:cxnLst>
                <a:cxn ang="0">
                  <a:pos x="T0" y="T1"/>
                </a:cxn>
                <a:cxn ang="0">
                  <a:pos x="T2" y="T3"/>
                </a:cxn>
                <a:cxn ang="0">
                  <a:pos x="T4" y="T5"/>
                </a:cxn>
                <a:cxn ang="0">
                  <a:pos x="T6" y="T7"/>
                </a:cxn>
                <a:cxn ang="0">
                  <a:pos x="T8" y="T9"/>
                </a:cxn>
              </a:cxnLst>
              <a:rect l="0" t="0" r="r" b="b"/>
              <a:pathLst>
                <a:path w="72" h="153">
                  <a:moveTo>
                    <a:pt x="0" y="153"/>
                  </a:moveTo>
                  <a:lnTo>
                    <a:pt x="72" y="153"/>
                  </a:lnTo>
                  <a:lnTo>
                    <a:pt x="72" y="0"/>
                  </a:lnTo>
                  <a:lnTo>
                    <a:pt x="27" y="0"/>
                  </a:lnTo>
                  <a:lnTo>
                    <a:pt x="0" y="1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7" name="Freeform 469">
              <a:extLst>
                <a:ext uri="{FF2B5EF4-FFF2-40B4-BE49-F238E27FC236}">
                  <a16:creationId xmlns:a16="http://schemas.microsoft.com/office/drawing/2014/main" id="{2DDD0921-C41E-98BE-4676-8866EAE5343A}"/>
                </a:ext>
              </a:extLst>
            </p:cNvPr>
            <p:cNvSpPr>
              <a:spLocks/>
            </p:cNvSpPr>
            <p:nvPr/>
          </p:nvSpPr>
          <p:spPr bwMode="auto">
            <a:xfrm>
              <a:off x="1763713" y="5418138"/>
              <a:ext cx="177800" cy="242888"/>
            </a:xfrm>
            <a:custGeom>
              <a:avLst/>
              <a:gdLst>
                <a:gd name="T0" fmla="*/ 112 w 112"/>
                <a:gd name="T1" fmla="*/ 153 h 153"/>
                <a:gd name="T2" fmla="*/ 43 w 112"/>
                <a:gd name="T3" fmla="*/ 153 h 153"/>
                <a:gd name="T4" fmla="*/ 0 w 112"/>
                <a:gd name="T5" fmla="*/ 0 h 153"/>
                <a:gd name="T6" fmla="*/ 53 w 112"/>
                <a:gd name="T7" fmla="*/ 0 h 153"/>
                <a:gd name="T8" fmla="*/ 112 w 112"/>
                <a:gd name="T9" fmla="*/ 153 h 153"/>
              </a:gdLst>
              <a:ahLst/>
              <a:cxnLst>
                <a:cxn ang="0">
                  <a:pos x="T0" y="T1"/>
                </a:cxn>
                <a:cxn ang="0">
                  <a:pos x="T2" y="T3"/>
                </a:cxn>
                <a:cxn ang="0">
                  <a:pos x="T4" y="T5"/>
                </a:cxn>
                <a:cxn ang="0">
                  <a:pos x="T6" y="T7"/>
                </a:cxn>
                <a:cxn ang="0">
                  <a:pos x="T8" y="T9"/>
                </a:cxn>
              </a:cxnLst>
              <a:rect l="0" t="0" r="r" b="b"/>
              <a:pathLst>
                <a:path w="112" h="153">
                  <a:moveTo>
                    <a:pt x="112" y="153"/>
                  </a:moveTo>
                  <a:lnTo>
                    <a:pt x="43" y="153"/>
                  </a:lnTo>
                  <a:lnTo>
                    <a:pt x="0" y="0"/>
                  </a:lnTo>
                  <a:lnTo>
                    <a:pt x="53" y="0"/>
                  </a:lnTo>
                  <a:lnTo>
                    <a:pt x="112" y="153"/>
                  </a:lnTo>
                  <a:close/>
                </a:path>
              </a:pathLst>
            </a:custGeom>
            <a:solidFill>
              <a:srgbClr val="FA5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8" name="Freeform 470">
              <a:extLst>
                <a:ext uri="{FF2B5EF4-FFF2-40B4-BE49-F238E27FC236}">
                  <a16:creationId xmlns:a16="http://schemas.microsoft.com/office/drawing/2014/main" id="{C702FC39-F5A9-32EC-AD5F-1A4CF3163E15}"/>
                </a:ext>
              </a:extLst>
            </p:cNvPr>
            <p:cNvSpPr>
              <a:spLocks/>
            </p:cNvSpPr>
            <p:nvPr/>
          </p:nvSpPr>
          <p:spPr bwMode="auto">
            <a:xfrm>
              <a:off x="1681163" y="5418138"/>
              <a:ext cx="150813" cy="242888"/>
            </a:xfrm>
            <a:custGeom>
              <a:avLst/>
              <a:gdLst>
                <a:gd name="T0" fmla="*/ 95 w 95"/>
                <a:gd name="T1" fmla="*/ 153 h 153"/>
                <a:gd name="T2" fmla="*/ 26 w 95"/>
                <a:gd name="T3" fmla="*/ 153 h 153"/>
                <a:gd name="T4" fmla="*/ 0 w 95"/>
                <a:gd name="T5" fmla="*/ 0 h 153"/>
                <a:gd name="T6" fmla="*/ 52 w 95"/>
                <a:gd name="T7" fmla="*/ 0 h 153"/>
                <a:gd name="T8" fmla="*/ 95 w 95"/>
                <a:gd name="T9" fmla="*/ 153 h 153"/>
              </a:gdLst>
              <a:ahLst/>
              <a:cxnLst>
                <a:cxn ang="0">
                  <a:pos x="T0" y="T1"/>
                </a:cxn>
                <a:cxn ang="0">
                  <a:pos x="T2" y="T3"/>
                </a:cxn>
                <a:cxn ang="0">
                  <a:pos x="T4" y="T5"/>
                </a:cxn>
                <a:cxn ang="0">
                  <a:pos x="T6" y="T7"/>
                </a:cxn>
                <a:cxn ang="0">
                  <a:pos x="T8" y="T9"/>
                </a:cxn>
              </a:cxnLst>
              <a:rect l="0" t="0" r="r" b="b"/>
              <a:pathLst>
                <a:path w="95" h="153">
                  <a:moveTo>
                    <a:pt x="95" y="153"/>
                  </a:moveTo>
                  <a:lnTo>
                    <a:pt x="26" y="153"/>
                  </a:lnTo>
                  <a:lnTo>
                    <a:pt x="0" y="0"/>
                  </a:lnTo>
                  <a:lnTo>
                    <a:pt x="52" y="0"/>
                  </a:lnTo>
                  <a:lnTo>
                    <a:pt x="95" y="1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69" name="Freeform 471">
              <a:extLst>
                <a:ext uri="{FF2B5EF4-FFF2-40B4-BE49-F238E27FC236}">
                  <a16:creationId xmlns:a16="http://schemas.microsoft.com/office/drawing/2014/main" id="{6533FA64-F5A3-AED1-352C-5E29DE7C39CB}"/>
                </a:ext>
              </a:extLst>
            </p:cNvPr>
            <p:cNvSpPr>
              <a:spLocks/>
            </p:cNvSpPr>
            <p:nvPr/>
          </p:nvSpPr>
          <p:spPr bwMode="auto">
            <a:xfrm>
              <a:off x="1612901" y="5418138"/>
              <a:ext cx="109538" cy="242888"/>
            </a:xfrm>
            <a:custGeom>
              <a:avLst/>
              <a:gdLst>
                <a:gd name="T0" fmla="*/ 69 w 69"/>
                <a:gd name="T1" fmla="*/ 153 h 153"/>
                <a:gd name="T2" fmla="*/ 0 w 69"/>
                <a:gd name="T3" fmla="*/ 153 h 153"/>
                <a:gd name="T4" fmla="*/ 0 w 69"/>
                <a:gd name="T5" fmla="*/ 0 h 153"/>
                <a:gd name="T6" fmla="*/ 43 w 69"/>
                <a:gd name="T7" fmla="*/ 0 h 153"/>
                <a:gd name="T8" fmla="*/ 69 w 69"/>
                <a:gd name="T9" fmla="*/ 153 h 153"/>
              </a:gdLst>
              <a:ahLst/>
              <a:cxnLst>
                <a:cxn ang="0">
                  <a:pos x="T0" y="T1"/>
                </a:cxn>
                <a:cxn ang="0">
                  <a:pos x="T2" y="T3"/>
                </a:cxn>
                <a:cxn ang="0">
                  <a:pos x="T4" y="T5"/>
                </a:cxn>
                <a:cxn ang="0">
                  <a:pos x="T6" y="T7"/>
                </a:cxn>
                <a:cxn ang="0">
                  <a:pos x="T8" y="T9"/>
                </a:cxn>
              </a:cxnLst>
              <a:rect l="0" t="0" r="r" b="b"/>
              <a:pathLst>
                <a:path w="69" h="153">
                  <a:moveTo>
                    <a:pt x="69" y="153"/>
                  </a:moveTo>
                  <a:lnTo>
                    <a:pt x="0" y="153"/>
                  </a:lnTo>
                  <a:lnTo>
                    <a:pt x="0" y="0"/>
                  </a:lnTo>
                  <a:lnTo>
                    <a:pt x="43" y="0"/>
                  </a:lnTo>
                  <a:lnTo>
                    <a:pt x="69" y="153"/>
                  </a:lnTo>
                  <a:close/>
                </a:path>
              </a:pathLst>
            </a:custGeom>
            <a:solidFill>
              <a:srgbClr val="FA56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0" name="Rectangle 472">
              <a:extLst>
                <a:ext uri="{FF2B5EF4-FFF2-40B4-BE49-F238E27FC236}">
                  <a16:creationId xmlns:a16="http://schemas.microsoft.com/office/drawing/2014/main" id="{AC6F7C33-7103-0DF7-A94B-25AC6DBFE75F}"/>
                </a:ext>
              </a:extLst>
            </p:cNvPr>
            <p:cNvSpPr>
              <a:spLocks noChangeArrowheads="1"/>
            </p:cNvSpPr>
            <p:nvPr/>
          </p:nvSpPr>
          <p:spPr bwMode="auto">
            <a:xfrm>
              <a:off x="1265238" y="5759451"/>
              <a:ext cx="339725" cy="192088"/>
            </a:xfrm>
            <a:prstGeom prst="rect">
              <a:avLst/>
            </a:prstGeom>
            <a:solidFill>
              <a:srgbClr val="6FDA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1" name="Freeform 473">
              <a:extLst>
                <a:ext uri="{FF2B5EF4-FFF2-40B4-BE49-F238E27FC236}">
                  <a16:creationId xmlns:a16="http://schemas.microsoft.com/office/drawing/2014/main" id="{8E960BB4-64BF-FC68-E6EA-E4F2CA0A26EB}"/>
                </a:ext>
              </a:extLst>
            </p:cNvPr>
            <p:cNvSpPr>
              <a:spLocks/>
            </p:cNvSpPr>
            <p:nvPr/>
          </p:nvSpPr>
          <p:spPr bwMode="auto">
            <a:xfrm>
              <a:off x="1265238" y="5759451"/>
              <a:ext cx="339725" cy="192088"/>
            </a:xfrm>
            <a:custGeom>
              <a:avLst/>
              <a:gdLst>
                <a:gd name="T0" fmla="*/ 214 w 214"/>
                <a:gd name="T1" fmla="*/ 121 h 121"/>
                <a:gd name="T2" fmla="*/ 0 w 214"/>
                <a:gd name="T3" fmla="*/ 121 h 121"/>
                <a:gd name="T4" fmla="*/ 214 w 214"/>
                <a:gd name="T5" fmla="*/ 0 h 121"/>
                <a:gd name="T6" fmla="*/ 214 w 214"/>
                <a:gd name="T7" fmla="*/ 121 h 121"/>
              </a:gdLst>
              <a:ahLst/>
              <a:cxnLst>
                <a:cxn ang="0">
                  <a:pos x="T0" y="T1"/>
                </a:cxn>
                <a:cxn ang="0">
                  <a:pos x="T2" y="T3"/>
                </a:cxn>
                <a:cxn ang="0">
                  <a:pos x="T4" y="T5"/>
                </a:cxn>
                <a:cxn ang="0">
                  <a:pos x="T6" y="T7"/>
                </a:cxn>
              </a:cxnLst>
              <a:rect l="0" t="0" r="r" b="b"/>
              <a:pathLst>
                <a:path w="214" h="121">
                  <a:moveTo>
                    <a:pt x="214" y="121"/>
                  </a:moveTo>
                  <a:lnTo>
                    <a:pt x="0" y="121"/>
                  </a:lnTo>
                  <a:lnTo>
                    <a:pt x="214" y="0"/>
                  </a:lnTo>
                  <a:lnTo>
                    <a:pt x="214" y="121"/>
                  </a:lnTo>
                  <a:close/>
                </a:path>
              </a:pathLst>
            </a:custGeom>
            <a:solidFill>
              <a:srgbClr val="40C9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2" name="Rectangle 474">
              <a:extLst>
                <a:ext uri="{FF2B5EF4-FFF2-40B4-BE49-F238E27FC236}">
                  <a16:creationId xmlns:a16="http://schemas.microsoft.com/office/drawing/2014/main" id="{08BA2FF9-9525-0ED0-5F7F-9D5A6914ED76}"/>
                </a:ext>
              </a:extLst>
            </p:cNvPr>
            <p:cNvSpPr>
              <a:spLocks noChangeArrowheads="1"/>
            </p:cNvSpPr>
            <p:nvPr/>
          </p:nvSpPr>
          <p:spPr bwMode="auto">
            <a:xfrm>
              <a:off x="1676401" y="5759451"/>
              <a:ext cx="171450" cy="158750"/>
            </a:xfrm>
            <a:prstGeom prst="rect">
              <a:avLst/>
            </a:prstGeom>
            <a:solidFill>
              <a:srgbClr val="40C9E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3" name="Rectangle 475">
              <a:extLst>
                <a:ext uri="{FF2B5EF4-FFF2-40B4-BE49-F238E27FC236}">
                  <a16:creationId xmlns:a16="http://schemas.microsoft.com/office/drawing/2014/main" id="{0177E107-CEF2-3BE9-1F6F-2926A0D51B53}"/>
                </a:ext>
              </a:extLst>
            </p:cNvPr>
            <p:cNvSpPr>
              <a:spLocks noChangeArrowheads="1"/>
            </p:cNvSpPr>
            <p:nvPr/>
          </p:nvSpPr>
          <p:spPr bwMode="auto">
            <a:xfrm>
              <a:off x="1676401" y="5951538"/>
              <a:ext cx="171450" cy="147638"/>
            </a:xfrm>
            <a:prstGeom prst="rect">
              <a:avLst/>
            </a:prstGeom>
            <a:solidFill>
              <a:srgbClr val="40C9E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4" name="Freeform 476">
              <a:extLst>
                <a:ext uri="{FF2B5EF4-FFF2-40B4-BE49-F238E27FC236}">
                  <a16:creationId xmlns:a16="http://schemas.microsoft.com/office/drawing/2014/main" id="{DD6354AA-7DD4-43B7-2F49-D097FE7DECD8}"/>
                </a:ext>
              </a:extLst>
            </p:cNvPr>
            <p:cNvSpPr>
              <a:spLocks/>
            </p:cNvSpPr>
            <p:nvPr/>
          </p:nvSpPr>
          <p:spPr bwMode="auto">
            <a:xfrm>
              <a:off x="1204913" y="5926138"/>
              <a:ext cx="388938" cy="85725"/>
            </a:xfrm>
            <a:custGeom>
              <a:avLst/>
              <a:gdLst>
                <a:gd name="T0" fmla="*/ 103 w 103"/>
                <a:gd name="T1" fmla="*/ 23 h 23"/>
                <a:gd name="T2" fmla="*/ 79 w 103"/>
                <a:gd name="T3" fmla="*/ 5 h 23"/>
                <a:gd name="T4" fmla="*/ 60 w 103"/>
                <a:gd name="T5" fmla="*/ 11 h 23"/>
                <a:gd name="T6" fmla="*/ 51 w 103"/>
                <a:gd name="T7" fmla="*/ 5 h 23"/>
                <a:gd name="T8" fmla="*/ 43 w 103"/>
                <a:gd name="T9" fmla="*/ 11 h 23"/>
                <a:gd name="T10" fmla="*/ 28 w 103"/>
                <a:gd name="T11" fmla="*/ 0 h 23"/>
                <a:gd name="T12" fmla="*/ 12 w 103"/>
                <a:gd name="T13" fmla="*/ 14 h 23"/>
                <a:gd name="T14" fmla="*/ 8 w 103"/>
                <a:gd name="T15" fmla="*/ 12 h 23"/>
                <a:gd name="T16" fmla="*/ 0 w 103"/>
                <a:gd name="T17" fmla="*/ 23 h 23"/>
                <a:gd name="T18" fmla="*/ 103 w 103"/>
                <a:gd name="T1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23">
                  <a:moveTo>
                    <a:pt x="103" y="23"/>
                  </a:moveTo>
                  <a:cubicBezTo>
                    <a:pt x="103" y="13"/>
                    <a:pt x="92" y="5"/>
                    <a:pt x="79" y="5"/>
                  </a:cubicBezTo>
                  <a:cubicBezTo>
                    <a:pt x="71" y="5"/>
                    <a:pt x="65" y="8"/>
                    <a:pt x="60" y="11"/>
                  </a:cubicBezTo>
                  <a:cubicBezTo>
                    <a:pt x="58" y="8"/>
                    <a:pt x="55" y="5"/>
                    <a:pt x="51" y="5"/>
                  </a:cubicBezTo>
                  <a:cubicBezTo>
                    <a:pt x="48" y="5"/>
                    <a:pt x="45" y="7"/>
                    <a:pt x="43" y="11"/>
                  </a:cubicBezTo>
                  <a:cubicBezTo>
                    <a:pt x="40" y="5"/>
                    <a:pt x="34" y="0"/>
                    <a:pt x="28" y="0"/>
                  </a:cubicBezTo>
                  <a:cubicBezTo>
                    <a:pt x="20" y="0"/>
                    <a:pt x="13" y="6"/>
                    <a:pt x="12" y="14"/>
                  </a:cubicBezTo>
                  <a:cubicBezTo>
                    <a:pt x="10" y="13"/>
                    <a:pt x="9" y="12"/>
                    <a:pt x="8" y="12"/>
                  </a:cubicBezTo>
                  <a:cubicBezTo>
                    <a:pt x="3" y="12"/>
                    <a:pt x="0" y="17"/>
                    <a:pt x="0" y="23"/>
                  </a:cubicBezTo>
                  <a:lnTo>
                    <a:pt x="103" y="23"/>
                  </a:lnTo>
                  <a:close/>
                </a:path>
              </a:pathLst>
            </a:custGeom>
            <a:solidFill>
              <a:srgbClr val="0D96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5" name="Rectangle 477">
              <a:extLst>
                <a:ext uri="{FF2B5EF4-FFF2-40B4-BE49-F238E27FC236}">
                  <a16:creationId xmlns:a16="http://schemas.microsoft.com/office/drawing/2014/main" id="{2AB31539-9F63-7C3B-EFAA-5876D665DE37}"/>
                </a:ext>
              </a:extLst>
            </p:cNvPr>
            <p:cNvSpPr>
              <a:spLocks noChangeArrowheads="1"/>
            </p:cNvSpPr>
            <p:nvPr/>
          </p:nvSpPr>
          <p:spPr bwMode="auto">
            <a:xfrm>
              <a:off x="1204913" y="6011863"/>
              <a:ext cx="388938" cy="87313"/>
            </a:xfrm>
            <a:prstGeom prst="rect">
              <a:avLst/>
            </a:prstGeom>
            <a:solidFill>
              <a:srgbClr val="9C61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6" name="Rectangle 478">
              <a:extLst>
                <a:ext uri="{FF2B5EF4-FFF2-40B4-BE49-F238E27FC236}">
                  <a16:creationId xmlns:a16="http://schemas.microsoft.com/office/drawing/2014/main" id="{6E731BB4-EE2E-23C1-9FFA-DFF8372F2C37}"/>
                </a:ext>
              </a:extLst>
            </p:cNvPr>
            <p:cNvSpPr>
              <a:spLocks noChangeArrowheads="1"/>
            </p:cNvSpPr>
            <p:nvPr/>
          </p:nvSpPr>
          <p:spPr bwMode="auto">
            <a:xfrm>
              <a:off x="1204913" y="6011863"/>
              <a:ext cx="388938" cy="26988"/>
            </a:xfrm>
            <a:prstGeom prst="rect">
              <a:avLst/>
            </a:prstGeom>
            <a:solidFill>
              <a:srgbClr val="AF76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77" name="Title 1">
            <a:extLst>
              <a:ext uri="{FF2B5EF4-FFF2-40B4-BE49-F238E27FC236}">
                <a16:creationId xmlns:a16="http://schemas.microsoft.com/office/drawing/2014/main" id="{CC96928B-D97B-3E18-F17E-E733DCF29A05}"/>
              </a:ext>
            </a:extLst>
          </p:cNvPr>
          <p:cNvSpPr txBox="1">
            <a:spLocks/>
          </p:cNvSpPr>
          <p:nvPr/>
        </p:nvSpPr>
        <p:spPr>
          <a:xfrm>
            <a:off x="8886516" y="3256336"/>
            <a:ext cx="3135901" cy="1383031"/>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1400" dirty="0">
                <a:solidFill>
                  <a:schemeClr val="tx1">
                    <a:lumMod val="75000"/>
                    <a:lumOff val="25000"/>
                  </a:schemeClr>
                </a:solidFill>
                <a:latin typeface="Segoe UI" panose="020B0502040204020203" pitchFamily="34" charset="0"/>
                <a:cs typeface="Segoe UI" panose="020B0502040204020203" pitchFamily="34" charset="0"/>
              </a:rPr>
              <a:t>More than 50000, channel partners of various companies are using this technology for better business operations</a:t>
            </a:r>
          </a:p>
        </p:txBody>
      </p:sp>
      <p:sp>
        <p:nvSpPr>
          <p:cNvPr id="78" name="Rectangle 77">
            <a:extLst>
              <a:ext uri="{FF2B5EF4-FFF2-40B4-BE49-F238E27FC236}">
                <a16:creationId xmlns:a16="http://schemas.microsoft.com/office/drawing/2014/main" id="{D852C2BD-8427-FCA2-6D67-496B48C40505}"/>
              </a:ext>
            </a:extLst>
          </p:cNvPr>
          <p:cNvSpPr/>
          <p:nvPr/>
        </p:nvSpPr>
        <p:spPr>
          <a:xfrm>
            <a:off x="4351228" y="3079957"/>
            <a:ext cx="2208566" cy="1200329"/>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Enterprise Segment</a:t>
            </a:r>
          </a:p>
        </p:txBody>
      </p:sp>
      <p:sp>
        <p:nvSpPr>
          <p:cNvPr id="80" name="TextBox 79">
            <a:extLst>
              <a:ext uri="{FF2B5EF4-FFF2-40B4-BE49-F238E27FC236}">
                <a16:creationId xmlns:a16="http://schemas.microsoft.com/office/drawing/2014/main" id="{35301331-B228-CC05-F184-D60E1726FB5F}"/>
              </a:ext>
            </a:extLst>
          </p:cNvPr>
          <p:cNvSpPr txBox="1"/>
          <p:nvPr/>
        </p:nvSpPr>
        <p:spPr>
          <a:xfrm>
            <a:off x="295995" y="2065375"/>
            <a:ext cx="3192604" cy="4524315"/>
          </a:xfrm>
          <a:prstGeom prst="rect">
            <a:avLst/>
          </a:prstGeom>
          <a:noFill/>
        </p:spPr>
        <p:txBody>
          <a:bodyPr wrap="square">
            <a:spAutoFit/>
          </a:bodyPr>
          <a:lstStyle/>
          <a:p>
            <a:r>
              <a:rPr lang="en-US" dirty="0"/>
              <a:t>Tally supports such organizations to operate multi-location transactions seamlessly by providing a centralized bird’s eye view. Transactional experiences are simplified by integrating the principal company and the dealer network through legacy systems on Tally Prime. Additionally, market demands can be forecasted along with the availability of on-time stock visibility at all levels – all with quick data integration and accuracy.</a:t>
            </a:r>
            <a:endParaRPr lang="en-IN" dirty="0"/>
          </a:p>
        </p:txBody>
      </p:sp>
      <p:sp>
        <p:nvSpPr>
          <p:cNvPr id="82" name="Rectangle 81">
            <a:extLst>
              <a:ext uri="{FF2B5EF4-FFF2-40B4-BE49-F238E27FC236}">
                <a16:creationId xmlns:a16="http://schemas.microsoft.com/office/drawing/2014/main" id="{59F97BEB-6FB1-5702-7440-3937EFD977A6}"/>
              </a:ext>
            </a:extLst>
          </p:cNvPr>
          <p:cNvSpPr/>
          <p:nvPr/>
        </p:nvSpPr>
        <p:spPr>
          <a:xfrm>
            <a:off x="64657" y="943753"/>
            <a:ext cx="359938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What we do</a:t>
            </a:r>
          </a:p>
        </p:txBody>
      </p:sp>
      <p:pic>
        <p:nvPicPr>
          <p:cNvPr id="3076" name="Picture 4" descr="Enterprise Vector Art, Icons, and ...">
            <a:extLst>
              <a:ext uri="{FF2B5EF4-FFF2-40B4-BE49-F238E27FC236}">
                <a16:creationId xmlns:a16="http://schemas.microsoft.com/office/drawing/2014/main" id="{E1D90A76-606E-3D84-ED0C-81EC3067DC4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749585" y="2289555"/>
            <a:ext cx="1150312" cy="1150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56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A4A64F-D398-B0F9-E7BB-DFFDD64800AD}"/>
              </a:ext>
            </a:extLst>
          </p:cNvPr>
          <p:cNvSpPr>
            <a:spLocks noGrp="1"/>
          </p:cNvSpPr>
          <p:nvPr>
            <p:ph type="title"/>
          </p:nvPr>
        </p:nvSpPr>
        <p:spPr>
          <a:xfrm>
            <a:off x="1363287" y="165953"/>
            <a:ext cx="8512233" cy="454884"/>
          </a:xfrm>
        </p:spPr>
        <p:txBody>
          <a:bodyPr/>
          <a:lstStyle/>
          <a:p>
            <a:r>
              <a:rPr lang="en-IN" dirty="0"/>
              <a:t>Benefits</a:t>
            </a:r>
          </a:p>
        </p:txBody>
      </p:sp>
      <p:pic>
        <p:nvPicPr>
          <p:cNvPr id="2" name="Picture 1" descr="A black background with blue and green text&#10;&#10;Description automatically generated">
            <a:extLst>
              <a:ext uri="{FF2B5EF4-FFF2-40B4-BE49-F238E27FC236}">
                <a16:creationId xmlns:a16="http://schemas.microsoft.com/office/drawing/2014/main" id="{974DC8AB-FB23-296B-5A7D-A8FEEFA4BE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4467" y="67045"/>
            <a:ext cx="1433522" cy="673677"/>
          </a:xfrm>
          <a:prstGeom prst="rect">
            <a:avLst/>
          </a:prstGeom>
        </p:spPr>
      </p:pic>
      <p:grpSp>
        <p:nvGrpSpPr>
          <p:cNvPr id="3" name="Group 5">
            <a:extLst>
              <a:ext uri="{FF2B5EF4-FFF2-40B4-BE49-F238E27FC236}">
                <a16:creationId xmlns:a16="http://schemas.microsoft.com/office/drawing/2014/main" id="{E0154F35-872C-B7BD-692C-EB5FE284B82C}"/>
              </a:ext>
            </a:extLst>
          </p:cNvPr>
          <p:cNvGrpSpPr>
            <a:grpSpLocks noChangeAspect="1"/>
          </p:cNvGrpSpPr>
          <p:nvPr/>
        </p:nvGrpSpPr>
        <p:grpSpPr bwMode="auto">
          <a:xfrm>
            <a:off x="7652230" y="1427163"/>
            <a:ext cx="3999509" cy="4003674"/>
            <a:chOff x="3722" y="238"/>
            <a:chExt cx="3841" cy="3845"/>
          </a:xfrm>
        </p:grpSpPr>
        <p:sp>
          <p:nvSpPr>
            <p:cNvPr id="4" name="Freeform 6">
              <a:extLst>
                <a:ext uri="{FF2B5EF4-FFF2-40B4-BE49-F238E27FC236}">
                  <a16:creationId xmlns:a16="http://schemas.microsoft.com/office/drawing/2014/main" id="{EC092D2D-F1EF-4955-6177-54C0837BB684}"/>
                </a:ext>
              </a:extLst>
            </p:cNvPr>
            <p:cNvSpPr>
              <a:spLocks/>
            </p:cNvSpPr>
            <p:nvPr/>
          </p:nvSpPr>
          <p:spPr bwMode="auto">
            <a:xfrm>
              <a:off x="5641" y="238"/>
              <a:ext cx="1922" cy="1923"/>
            </a:xfrm>
            <a:custGeom>
              <a:avLst/>
              <a:gdLst>
                <a:gd name="T0" fmla="*/ 0 w 810"/>
                <a:gd name="T1" fmla="*/ 0 h 810"/>
                <a:gd name="T2" fmla="*/ 810 w 810"/>
                <a:gd name="T3" fmla="*/ 810 h 810"/>
                <a:gd name="T4" fmla="*/ 283 w 810"/>
                <a:gd name="T5" fmla="*/ 810 h 810"/>
                <a:gd name="T6" fmla="*/ 0 w 810"/>
                <a:gd name="T7" fmla="*/ 527 h 810"/>
                <a:gd name="T8" fmla="*/ 0 w 810"/>
                <a:gd name="T9" fmla="*/ 0 h 810"/>
              </a:gdLst>
              <a:ahLst/>
              <a:cxnLst>
                <a:cxn ang="0">
                  <a:pos x="T0" y="T1"/>
                </a:cxn>
                <a:cxn ang="0">
                  <a:pos x="T2" y="T3"/>
                </a:cxn>
                <a:cxn ang="0">
                  <a:pos x="T4" y="T5"/>
                </a:cxn>
                <a:cxn ang="0">
                  <a:pos x="T6" y="T7"/>
                </a:cxn>
                <a:cxn ang="0">
                  <a:pos x="T8" y="T9"/>
                </a:cxn>
              </a:cxnLst>
              <a:rect l="0" t="0" r="r" b="b"/>
              <a:pathLst>
                <a:path w="810" h="810">
                  <a:moveTo>
                    <a:pt x="0" y="0"/>
                  </a:moveTo>
                  <a:cubicBezTo>
                    <a:pt x="447" y="0"/>
                    <a:pt x="810" y="363"/>
                    <a:pt x="810" y="810"/>
                  </a:cubicBezTo>
                  <a:cubicBezTo>
                    <a:pt x="283" y="810"/>
                    <a:pt x="283" y="810"/>
                    <a:pt x="283" y="810"/>
                  </a:cubicBezTo>
                  <a:cubicBezTo>
                    <a:pt x="283" y="653"/>
                    <a:pt x="157" y="527"/>
                    <a:pt x="0" y="527"/>
                  </a:cubicBezTo>
                  <a:lnTo>
                    <a:pt x="0" y="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Freeform 7">
              <a:extLst>
                <a:ext uri="{FF2B5EF4-FFF2-40B4-BE49-F238E27FC236}">
                  <a16:creationId xmlns:a16="http://schemas.microsoft.com/office/drawing/2014/main" id="{51AC5F28-B8D3-6B84-F0D6-0F54EFBDE234}"/>
                </a:ext>
              </a:extLst>
            </p:cNvPr>
            <p:cNvSpPr>
              <a:spLocks/>
            </p:cNvSpPr>
            <p:nvPr/>
          </p:nvSpPr>
          <p:spPr bwMode="auto">
            <a:xfrm>
              <a:off x="5641" y="2161"/>
              <a:ext cx="1922" cy="1922"/>
            </a:xfrm>
            <a:custGeom>
              <a:avLst/>
              <a:gdLst>
                <a:gd name="T0" fmla="*/ 810 w 810"/>
                <a:gd name="T1" fmla="*/ 0 h 809"/>
                <a:gd name="T2" fmla="*/ 0 w 810"/>
                <a:gd name="T3" fmla="*/ 809 h 809"/>
                <a:gd name="T4" fmla="*/ 0 w 810"/>
                <a:gd name="T5" fmla="*/ 283 h 809"/>
                <a:gd name="T6" fmla="*/ 283 w 810"/>
                <a:gd name="T7" fmla="*/ 0 h 809"/>
                <a:gd name="T8" fmla="*/ 810 w 810"/>
                <a:gd name="T9" fmla="*/ 0 h 809"/>
              </a:gdLst>
              <a:ahLst/>
              <a:cxnLst>
                <a:cxn ang="0">
                  <a:pos x="T0" y="T1"/>
                </a:cxn>
                <a:cxn ang="0">
                  <a:pos x="T2" y="T3"/>
                </a:cxn>
                <a:cxn ang="0">
                  <a:pos x="T4" y="T5"/>
                </a:cxn>
                <a:cxn ang="0">
                  <a:pos x="T6" y="T7"/>
                </a:cxn>
                <a:cxn ang="0">
                  <a:pos x="T8" y="T9"/>
                </a:cxn>
              </a:cxnLst>
              <a:rect l="0" t="0" r="r" b="b"/>
              <a:pathLst>
                <a:path w="810" h="809">
                  <a:moveTo>
                    <a:pt x="810" y="0"/>
                  </a:moveTo>
                  <a:cubicBezTo>
                    <a:pt x="810" y="447"/>
                    <a:pt x="447" y="809"/>
                    <a:pt x="0" y="809"/>
                  </a:cubicBezTo>
                  <a:cubicBezTo>
                    <a:pt x="0" y="283"/>
                    <a:pt x="0" y="283"/>
                    <a:pt x="0" y="283"/>
                  </a:cubicBezTo>
                  <a:cubicBezTo>
                    <a:pt x="157" y="283"/>
                    <a:pt x="283" y="156"/>
                    <a:pt x="283" y="0"/>
                  </a:cubicBezTo>
                  <a:lnTo>
                    <a:pt x="810" y="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8">
              <a:extLst>
                <a:ext uri="{FF2B5EF4-FFF2-40B4-BE49-F238E27FC236}">
                  <a16:creationId xmlns:a16="http://schemas.microsoft.com/office/drawing/2014/main" id="{EF20000C-CB2D-6AEC-CC5E-68493896F2E6}"/>
                </a:ext>
              </a:extLst>
            </p:cNvPr>
            <p:cNvSpPr>
              <a:spLocks/>
            </p:cNvSpPr>
            <p:nvPr/>
          </p:nvSpPr>
          <p:spPr bwMode="auto">
            <a:xfrm>
              <a:off x="3722" y="2161"/>
              <a:ext cx="1919" cy="1922"/>
            </a:xfrm>
            <a:custGeom>
              <a:avLst/>
              <a:gdLst>
                <a:gd name="T0" fmla="*/ 809 w 809"/>
                <a:gd name="T1" fmla="*/ 809 h 809"/>
                <a:gd name="T2" fmla="*/ 0 w 809"/>
                <a:gd name="T3" fmla="*/ 0 h 809"/>
                <a:gd name="T4" fmla="*/ 526 w 809"/>
                <a:gd name="T5" fmla="*/ 0 h 809"/>
                <a:gd name="T6" fmla="*/ 809 w 809"/>
                <a:gd name="T7" fmla="*/ 283 h 809"/>
                <a:gd name="T8" fmla="*/ 809 w 809"/>
                <a:gd name="T9" fmla="*/ 809 h 809"/>
              </a:gdLst>
              <a:ahLst/>
              <a:cxnLst>
                <a:cxn ang="0">
                  <a:pos x="T0" y="T1"/>
                </a:cxn>
                <a:cxn ang="0">
                  <a:pos x="T2" y="T3"/>
                </a:cxn>
                <a:cxn ang="0">
                  <a:pos x="T4" y="T5"/>
                </a:cxn>
                <a:cxn ang="0">
                  <a:pos x="T6" y="T7"/>
                </a:cxn>
                <a:cxn ang="0">
                  <a:pos x="T8" y="T9"/>
                </a:cxn>
              </a:cxnLst>
              <a:rect l="0" t="0" r="r" b="b"/>
              <a:pathLst>
                <a:path w="809" h="809">
                  <a:moveTo>
                    <a:pt x="809" y="809"/>
                  </a:moveTo>
                  <a:cubicBezTo>
                    <a:pt x="362" y="809"/>
                    <a:pt x="0" y="447"/>
                    <a:pt x="0" y="0"/>
                  </a:cubicBezTo>
                  <a:cubicBezTo>
                    <a:pt x="526" y="0"/>
                    <a:pt x="526" y="0"/>
                    <a:pt x="526" y="0"/>
                  </a:cubicBezTo>
                  <a:cubicBezTo>
                    <a:pt x="526" y="156"/>
                    <a:pt x="653" y="283"/>
                    <a:pt x="809" y="283"/>
                  </a:cubicBezTo>
                  <a:lnTo>
                    <a:pt x="809" y="809"/>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9">
              <a:extLst>
                <a:ext uri="{FF2B5EF4-FFF2-40B4-BE49-F238E27FC236}">
                  <a16:creationId xmlns:a16="http://schemas.microsoft.com/office/drawing/2014/main" id="{C5AE4483-9079-6087-DA83-C60F63D2ED90}"/>
                </a:ext>
              </a:extLst>
            </p:cNvPr>
            <p:cNvSpPr>
              <a:spLocks/>
            </p:cNvSpPr>
            <p:nvPr/>
          </p:nvSpPr>
          <p:spPr bwMode="auto">
            <a:xfrm>
              <a:off x="3722" y="238"/>
              <a:ext cx="1919" cy="1923"/>
            </a:xfrm>
            <a:custGeom>
              <a:avLst/>
              <a:gdLst>
                <a:gd name="T0" fmla="*/ 0 w 809"/>
                <a:gd name="T1" fmla="*/ 810 h 810"/>
                <a:gd name="T2" fmla="*/ 809 w 809"/>
                <a:gd name="T3" fmla="*/ 0 h 810"/>
                <a:gd name="T4" fmla="*/ 809 w 809"/>
                <a:gd name="T5" fmla="*/ 527 h 810"/>
                <a:gd name="T6" fmla="*/ 526 w 809"/>
                <a:gd name="T7" fmla="*/ 810 h 810"/>
                <a:gd name="T8" fmla="*/ 0 w 809"/>
                <a:gd name="T9" fmla="*/ 810 h 810"/>
              </a:gdLst>
              <a:ahLst/>
              <a:cxnLst>
                <a:cxn ang="0">
                  <a:pos x="T0" y="T1"/>
                </a:cxn>
                <a:cxn ang="0">
                  <a:pos x="T2" y="T3"/>
                </a:cxn>
                <a:cxn ang="0">
                  <a:pos x="T4" y="T5"/>
                </a:cxn>
                <a:cxn ang="0">
                  <a:pos x="T6" y="T7"/>
                </a:cxn>
                <a:cxn ang="0">
                  <a:pos x="T8" y="T9"/>
                </a:cxn>
              </a:cxnLst>
              <a:rect l="0" t="0" r="r" b="b"/>
              <a:pathLst>
                <a:path w="809" h="810">
                  <a:moveTo>
                    <a:pt x="0" y="810"/>
                  </a:moveTo>
                  <a:cubicBezTo>
                    <a:pt x="0" y="363"/>
                    <a:pt x="362" y="0"/>
                    <a:pt x="809" y="0"/>
                  </a:cubicBezTo>
                  <a:cubicBezTo>
                    <a:pt x="809" y="527"/>
                    <a:pt x="809" y="527"/>
                    <a:pt x="809" y="527"/>
                  </a:cubicBezTo>
                  <a:cubicBezTo>
                    <a:pt x="653" y="527"/>
                    <a:pt x="526" y="653"/>
                    <a:pt x="526" y="810"/>
                  </a:cubicBezTo>
                  <a:lnTo>
                    <a:pt x="0" y="81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Oval 7">
            <a:extLst>
              <a:ext uri="{FF2B5EF4-FFF2-40B4-BE49-F238E27FC236}">
                <a16:creationId xmlns:a16="http://schemas.microsoft.com/office/drawing/2014/main" id="{36F94AF7-CEDA-76AC-BE1E-CE10CFD0C10A}"/>
              </a:ext>
            </a:extLst>
          </p:cNvPr>
          <p:cNvSpPr/>
          <p:nvPr/>
        </p:nvSpPr>
        <p:spPr>
          <a:xfrm>
            <a:off x="8913075" y="2690091"/>
            <a:ext cx="1477818" cy="147781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5">
            <a:extLst>
              <a:ext uri="{FF2B5EF4-FFF2-40B4-BE49-F238E27FC236}">
                <a16:creationId xmlns:a16="http://schemas.microsoft.com/office/drawing/2014/main" id="{EC400FA7-013F-3978-8BEC-B1F15DCD7679}"/>
              </a:ext>
            </a:extLst>
          </p:cNvPr>
          <p:cNvGrpSpPr>
            <a:grpSpLocks noChangeAspect="1"/>
          </p:cNvGrpSpPr>
          <p:nvPr/>
        </p:nvGrpSpPr>
        <p:grpSpPr bwMode="auto">
          <a:xfrm>
            <a:off x="541822" y="1427163"/>
            <a:ext cx="3999509" cy="4003674"/>
            <a:chOff x="3722" y="238"/>
            <a:chExt cx="3841" cy="3845"/>
          </a:xfrm>
        </p:grpSpPr>
        <p:sp>
          <p:nvSpPr>
            <p:cNvPr id="11" name="Freeform 6">
              <a:extLst>
                <a:ext uri="{FF2B5EF4-FFF2-40B4-BE49-F238E27FC236}">
                  <a16:creationId xmlns:a16="http://schemas.microsoft.com/office/drawing/2014/main" id="{AD51C8F4-F3B0-518D-67C2-470B9E3908D8}"/>
                </a:ext>
              </a:extLst>
            </p:cNvPr>
            <p:cNvSpPr>
              <a:spLocks/>
            </p:cNvSpPr>
            <p:nvPr/>
          </p:nvSpPr>
          <p:spPr bwMode="auto">
            <a:xfrm>
              <a:off x="5641" y="238"/>
              <a:ext cx="1922" cy="1923"/>
            </a:xfrm>
            <a:custGeom>
              <a:avLst/>
              <a:gdLst>
                <a:gd name="T0" fmla="*/ 0 w 810"/>
                <a:gd name="T1" fmla="*/ 0 h 810"/>
                <a:gd name="T2" fmla="*/ 810 w 810"/>
                <a:gd name="T3" fmla="*/ 810 h 810"/>
                <a:gd name="T4" fmla="*/ 283 w 810"/>
                <a:gd name="T5" fmla="*/ 810 h 810"/>
                <a:gd name="T6" fmla="*/ 0 w 810"/>
                <a:gd name="T7" fmla="*/ 527 h 810"/>
                <a:gd name="T8" fmla="*/ 0 w 810"/>
                <a:gd name="T9" fmla="*/ 0 h 810"/>
              </a:gdLst>
              <a:ahLst/>
              <a:cxnLst>
                <a:cxn ang="0">
                  <a:pos x="T0" y="T1"/>
                </a:cxn>
                <a:cxn ang="0">
                  <a:pos x="T2" y="T3"/>
                </a:cxn>
                <a:cxn ang="0">
                  <a:pos x="T4" y="T5"/>
                </a:cxn>
                <a:cxn ang="0">
                  <a:pos x="T6" y="T7"/>
                </a:cxn>
                <a:cxn ang="0">
                  <a:pos x="T8" y="T9"/>
                </a:cxn>
              </a:cxnLst>
              <a:rect l="0" t="0" r="r" b="b"/>
              <a:pathLst>
                <a:path w="810" h="810">
                  <a:moveTo>
                    <a:pt x="0" y="0"/>
                  </a:moveTo>
                  <a:cubicBezTo>
                    <a:pt x="447" y="0"/>
                    <a:pt x="810" y="363"/>
                    <a:pt x="810" y="810"/>
                  </a:cubicBezTo>
                  <a:cubicBezTo>
                    <a:pt x="283" y="810"/>
                    <a:pt x="283" y="810"/>
                    <a:pt x="283" y="810"/>
                  </a:cubicBezTo>
                  <a:cubicBezTo>
                    <a:pt x="283" y="653"/>
                    <a:pt x="157" y="527"/>
                    <a:pt x="0" y="527"/>
                  </a:cubicBezTo>
                  <a:lnTo>
                    <a:pt x="0" y="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id="{F03CDA5D-544C-8588-5208-FD0C3354FC9E}"/>
                </a:ext>
              </a:extLst>
            </p:cNvPr>
            <p:cNvSpPr>
              <a:spLocks/>
            </p:cNvSpPr>
            <p:nvPr/>
          </p:nvSpPr>
          <p:spPr bwMode="auto">
            <a:xfrm>
              <a:off x="5641" y="2161"/>
              <a:ext cx="1922" cy="1922"/>
            </a:xfrm>
            <a:custGeom>
              <a:avLst/>
              <a:gdLst>
                <a:gd name="T0" fmla="*/ 810 w 810"/>
                <a:gd name="T1" fmla="*/ 0 h 809"/>
                <a:gd name="T2" fmla="*/ 0 w 810"/>
                <a:gd name="T3" fmla="*/ 809 h 809"/>
                <a:gd name="T4" fmla="*/ 0 w 810"/>
                <a:gd name="T5" fmla="*/ 283 h 809"/>
                <a:gd name="T6" fmla="*/ 283 w 810"/>
                <a:gd name="T7" fmla="*/ 0 h 809"/>
                <a:gd name="T8" fmla="*/ 810 w 810"/>
                <a:gd name="T9" fmla="*/ 0 h 809"/>
              </a:gdLst>
              <a:ahLst/>
              <a:cxnLst>
                <a:cxn ang="0">
                  <a:pos x="T0" y="T1"/>
                </a:cxn>
                <a:cxn ang="0">
                  <a:pos x="T2" y="T3"/>
                </a:cxn>
                <a:cxn ang="0">
                  <a:pos x="T4" y="T5"/>
                </a:cxn>
                <a:cxn ang="0">
                  <a:pos x="T6" y="T7"/>
                </a:cxn>
                <a:cxn ang="0">
                  <a:pos x="T8" y="T9"/>
                </a:cxn>
              </a:cxnLst>
              <a:rect l="0" t="0" r="r" b="b"/>
              <a:pathLst>
                <a:path w="810" h="809">
                  <a:moveTo>
                    <a:pt x="810" y="0"/>
                  </a:moveTo>
                  <a:cubicBezTo>
                    <a:pt x="810" y="447"/>
                    <a:pt x="447" y="809"/>
                    <a:pt x="0" y="809"/>
                  </a:cubicBezTo>
                  <a:cubicBezTo>
                    <a:pt x="0" y="283"/>
                    <a:pt x="0" y="283"/>
                    <a:pt x="0" y="283"/>
                  </a:cubicBezTo>
                  <a:cubicBezTo>
                    <a:pt x="157" y="283"/>
                    <a:pt x="283" y="156"/>
                    <a:pt x="283" y="0"/>
                  </a:cubicBezTo>
                  <a:lnTo>
                    <a:pt x="810" y="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8">
              <a:extLst>
                <a:ext uri="{FF2B5EF4-FFF2-40B4-BE49-F238E27FC236}">
                  <a16:creationId xmlns:a16="http://schemas.microsoft.com/office/drawing/2014/main" id="{98C44AA7-8047-46C7-39AF-95E4425BDC3F}"/>
                </a:ext>
              </a:extLst>
            </p:cNvPr>
            <p:cNvSpPr>
              <a:spLocks/>
            </p:cNvSpPr>
            <p:nvPr/>
          </p:nvSpPr>
          <p:spPr bwMode="auto">
            <a:xfrm>
              <a:off x="3722" y="2161"/>
              <a:ext cx="1919" cy="1922"/>
            </a:xfrm>
            <a:custGeom>
              <a:avLst/>
              <a:gdLst>
                <a:gd name="T0" fmla="*/ 809 w 809"/>
                <a:gd name="T1" fmla="*/ 809 h 809"/>
                <a:gd name="T2" fmla="*/ 0 w 809"/>
                <a:gd name="T3" fmla="*/ 0 h 809"/>
                <a:gd name="T4" fmla="*/ 526 w 809"/>
                <a:gd name="T5" fmla="*/ 0 h 809"/>
                <a:gd name="T6" fmla="*/ 809 w 809"/>
                <a:gd name="T7" fmla="*/ 283 h 809"/>
                <a:gd name="T8" fmla="*/ 809 w 809"/>
                <a:gd name="T9" fmla="*/ 809 h 809"/>
              </a:gdLst>
              <a:ahLst/>
              <a:cxnLst>
                <a:cxn ang="0">
                  <a:pos x="T0" y="T1"/>
                </a:cxn>
                <a:cxn ang="0">
                  <a:pos x="T2" y="T3"/>
                </a:cxn>
                <a:cxn ang="0">
                  <a:pos x="T4" y="T5"/>
                </a:cxn>
                <a:cxn ang="0">
                  <a:pos x="T6" y="T7"/>
                </a:cxn>
                <a:cxn ang="0">
                  <a:pos x="T8" y="T9"/>
                </a:cxn>
              </a:cxnLst>
              <a:rect l="0" t="0" r="r" b="b"/>
              <a:pathLst>
                <a:path w="809" h="809">
                  <a:moveTo>
                    <a:pt x="809" y="809"/>
                  </a:moveTo>
                  <a:cubicBezTo>
                    <a:pt x="362" y="809"/>
                    <a:pt x="0" y="447"/>
                    <a:pt x="0" y="0"/>
                  </a:cubicBezTo>
                  <a:cubicBezTo>
                    <a:pt x="526" y="0"/>
                    <a:pt x="526" y="0"/>
                    <a:pt x="526" y="0"/>
                  </a:cubicBezTo>
                  <a:cubicBezTo>
                    <a:pt x="526" y="156"/>
                    <a:pt x="653" y="283"/>
                    <a:pt x="809" y="283"/>
                  </a:cubicBezTo>
                  <a:lnTo>
                    <a:pt x="809" y="809"/>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9">
              <a:extLst>
                <a:ext uri="{FF2B5EF4-FFF2-40B4-BE49-F238E27FC236}">
                  <a16:creationId xmlns:a16="http://schemas.microsoft.com/office/drawing/2014/main" id="{1D243695-84D4-7CAC-4EA9-00DE612D3DBA}"/>
                </a:ext>
              </a:extLst>
            </p:cNvPr>
            <p:cNvSpPr>
              <a:spLocks/>
            </p:cNvSpPr>
            <p:nvPr/>
          </p:nvSpPr>
          <p:spPr bwMode="auto">
            <a:xfrm>
              <a:off x="3722" y="238"/>
              <a:ext cx="1919" cy="1923"/>
            </a:xfrm>
            <a:custGeom>
              <a:avLst/>
              <a:gdLst>
                <a:gd name="T0" fmla="*/ 0 w 809"/>
                <a:gd name="T1" fmla="*/ 810 h 810"/>
                <a:gd name="T2" fmla="*/ 809 w 809"/>
                <a:gd name="T3" fmla="*/ 0 h 810"/>
                <a:gd name="T4" fmla="*/ 809 w 809"/>
                <a:gd name="T5" fmla="*/ 527 h 810"/>
                <a:gd name="T6" fmla="*/ 526 w 809"/>
                <a:gd name="T7" fmla="*/ 810 h 810"/>
                <a:gd name="T8" fmla="*/ 0 w 809"/>
                <a:gd name="T9" fmla="*/ 810 h 810"/>
              </a:gdLst>
              <a:ahLst/>
              <a:cxnLst>
                <a:cxn ang="0">
                  <a:pos x="T0" y="T1"/>
                </a:cxn>
                <a:cxn ang="0">
                  <a:pos x="T2" y="T3"/>
                </a:cxn>
                <a:cxn ang="0">
                  <a:pos x="T4" y="T5"/>
                </a:cxn>
                <a:cxn ang="0">
                  <a:pos x="T6" y="T7"/>
                </a:cxn>
                <a:cxn ang="0">
                  <a:pos x="T8" y="T9"/>
                </a:cxn>
              </a:cxnLst>
              <a:rect l="0" t="0" r="r" b="b"/>
              <a:pathLst>
                <a:path w="809" h="810">
                  <a:moveTo>
                    <a:pt x="0" y="810"/>
                  </a:moveTo>
                  <a:cubicBezTo>
                    <a:pt x="0" y="363"/>
                    <a:pt x="362" y="0"/>
                    <a:pt x="809" y="0"/>
                  </a:cubicBezTo>
                  <a:cubicBezTo>
                    <a:pt x="809" y="527"/>
                    <a:pt x="809" y="527"/>
                    <a:pt x="809" y="527"/>
                  </a:cubicBezTo>
                  <a:cubicBezTo>
                    <a:pt x="653" y="527"/>
                    <a:pt x="526" y="653"/>
                    <a:pt x="526" y="810"/>
                  </a:cubicBezTo>
                  <a:lnTo>
                    <a:pt x="0" y="810"/>
                  </a:lnTo>
                  <a:close/>
                </a:path>
              </a:pathLst>
            </a:cu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5" name="Oval 14">
            <a:extLst>
              <a:ext uri="{FF2B5EF4-FFF2-40B4-BE49-F238E27FC236}">
                <a16:creationId xmlns:a16="http://schemas.microsoft.com/office/drawing/2014/main" id="{C2999324-88CC-9E04-2BCA-367B8F9962E9}"/>
              </a:ext>
            </a:extLst>
          </p:cNvPr>
          <p:cNvSpPr/>
          <p:nvPr/>
        </p:nvSpPr>
        <p:spPr>
          <a:xfrm>
            <a:off x="1802667" y="2690091"/>
            <a:ext cx="1477818" cy="1477818"/>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2449CCB4-778F-3F27-A880-1B59032156FC}"/>
              </a:ext>
            </a:extLst>
          </p:cNvPr>
          <p:cNvSpPr txBox="1">
            <a:spLocks/>
          </p:cNvSpPr>
          <p:nvPr/>
        </p:nvSpPr>
        <p:spPr>
          <a:xfrm>
            <a:off x="2963657" y="2306038"/>
            <a:ext cx="1130269" cy="56189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DMS Integration with SSV module</a:t>
            </a:r>
          </a:p>
        </p:txBody>
      </p:sp>
      <p:sp>
        <p:nvSpPr>
          <p:cNvPr id="17" name="Title 1">
            <a:extLst>
              <a:ext uri="{FF2B5EF4-FFF2-40B4-BE49-F238E27FC236}">
                <a16:creationId xmlns:a16="http://schemas.microsoft.com/office/drawing/2014/main" id="{81323006-D1D6-2BEA-CAC2-81274A78B486}"/>
              </a:ext>
            </a:extLst>
          </p:cNvPr>
          <p:cNvSpPr txBox="1">
            <a:spLocks/>
          </p:cNvSpPr>
          <p:nvPr/>
        </p:nvSpPr>
        <p:spPr>
          <a:xfrm>
            <a:off x="1124294" y="2306038"/>
            <a:ext cx="1162362" cy="42214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Automated and Controlled Order processing</a:t>
            </a:r>
          </a:p>
        </p:txBody>
      </p:sp>
      <p:sp>
        <p:nvSpPr>
          <p:cNvPr id="18" name="Title 1">
            <a:extLst>
              <a:ext uri="{FF2B5EF4-FFF2-40B4-BE49-F238E27FC236}">
                <a16:creationId xmlns:a16="http://schemas.microsoft.com/office/drawing/2014/main" id="{5E9E1487-6685-4142-F5E4-ECEE51AADC33}"/>
              </a:ext>
            </a:extLst>
          </p:cNvPr>
          <p:cNvSpPr txBox="1">
            <a:spLocks/>
          </p:cNvSpPr>
          <p:nvPr/>
        </p:nvSpPr>
        <p:spPr>
          <a:xfrm>
            <a:off x="2983158" y="4178208"/>
            <a:ext cx="1075184" cy="421102"/>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Integration with any ERP</a:t>
            </a:r>
          </a:p>
        </p:txBody>
      </p:sp>
      <p:sp>
        <p:nvSpPr>
          <p:cNvPr id="19" name="Title 1">
            <a:extLst>
              <a:ext uri="{FF2B5EF4-FFF2-40B4-BE49-F238E27FC236}">
                <a16:creationId xmlns:a16="http://schemas.microsoft.com/office/drawing/2014/main" id="{F945F1AC-2815-21C7-C7C0-932591F2E880}"/>
              </a:ext>
            </a:extLst>
          </p:cNvPr>
          <p:cNvSpPr txBox="1">
            <a:spLocks/>
          </p:cNvSpPr>
          <p:nvPr/>
        </p:nvSpPr>
        <p:spPr>
          <a:xfrm>
            <a:off x="1023885" y="4130860"/>
            <a:ext cx="844509" cy="320626"/>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Master and Price Control</a:t>
            </a:r>
          </a:p>
        </p:txBody>
      </p:sp>
      <p:sp>
        <p:nvSpPr>
          <p:cNvPr id="20" name="Title 1">
            <a:extLst>
              <a:ext uri="{FF2B5EF4-FFF2-40B4-BE49-F238E27FC236}">
                <a16:creationId xmlns:a16="http://schemas.microsoft.com/office/drawing/2014/main" id="{7112C239-AF86-A83A-A5FC-914C120A2184}"/>
              </a:ext>
            </a:extLst>
          </p:cNvPr>
          <p:cNvSpPr txBox="1">
            <a:spLocks/>
          </p:cNvSpPr>
          <p:nvPr/>
        </p:nvSpPr>
        <p:spPr>
          <a:xfrm>
            <a:off x="9985108" y="2114984"/>
            <a:ext cx="1054431" cy="56189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Distributor Specific dashboard</a:t>
            </a:r>
          </a:p>
        </p:txBody>
      </p:sp>
      <p:sp>
        <p:nvSpPr>
          <p:cNvPr id="21" name="Title 1">
            <a:extLst>
              <a:ext uri="{FF2B5EF4-FFF2-40B4-BE49-F238E27FC236}">
                <a16:creationId xmlns:a16="http://schemas.microsoft.com/office/drawing/2014/main" id="{D7F652A8-B4FF-5F4F-AB04-E4FFF4B5E2C2}"/>
              </a:ext>
            </a:extLst>
          </p:cNvPr>
          <p:cNvSpPr txBox="1">
            <a:spLocks/>
          </p:cNvSpPr>
          <p:nvPr/>
        </p:nvSpPr>
        <p:spPr>
          <a:xfrm>
            <a:off x="8297840" y="2291498"/>
            <a:ext cx="1041658" cy="420383"/>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Ideal Stocking based on Sales Pattern</a:t>
            </a:r>
          </a:p>
        </p:txBody>
      </p:sp>
      <p:sp>
        <p:nvSpPr>
          <p:cNvPr id="22" name="Title 1">
            <a:extLst>
              <a:ext uri="{FF2B5EF4-FFF2-40B4-BE49-F238E27FC236}">
                <a16:creationId xmlns:a16="http://schemas.microsoft.com/office/drawing/2014/main" id="{AAE050C1-8264-74B8-FC66-6477974AB944}"/>
              </a:ext>
            </a:extLst>
          </p:cNvPr>
          <p:cNvSpPr txBox="1">
            <a:spLocks/>
          </p:cNvSpPr>
          <p:nvPr/>
        </p:nvSpPr>
        <p:spPr>
          <a:xfrm>
            <a:off x="10126180" y="4105920"/>
            <a:ext cx="1037805" cy="406925"/>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Statutory Complaint</a:t>
            </a:r>
          </a:p>
        </p:txBody>
      </p:sp>
      <p:sp>
        <p:nvSpPr>
          <p:cNvPr id="23" name="Title 1">
            <a:extLst>
              <a:ext uri="{FF2B5EF4-FFF2-40B4-BE49-F238E27FC236}">
                <a16:creationId xmlns:a16="http://schemas.microsoft.com/office/drawing/2014/main" id="{0558C70E-9CE6-BFF4-50BE-F90C578BD587}"/>
              </a:ext>
            </a:extLst>
          </p:cNvPr>
          <p:cNvSpPr txBox="1">
            <a:spLocks/>
          </p:cNvSpPr>
          <p:nvPr/>
        </p:nvSpPr>
        <p:spPr>
          <a:xfrm>
            <a:off x="8316064" y="4217159"/>
            <a:ext cx="844509" cy="320626"/>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00" b="1" dirty="0">
                <a:solidFill>
                  <a:schemeClr val="bg1"/>
                </a:solidFill>
                <a:latin typeface="Segoe UI" panose="020B0502040204020203" pitchFamily="34" charset="0"/>
                <a:cs typeface="Segoe UI" panose="020B0502040204020203" pitchFamily="34" charset="0"/>
              </a:rPr>
              <a:t>Multi Brand Billing</a:t>
            </a:r>
          </a:p>
        </p:txBody>
      </p:sp>
      <p:grpSp>
        <p:nvGrpSpPr>
          <p:cNvPr id="24" name="Group 23">
            <a:extLst>
              <a:ext uri="{FF2B5EF4-FFF2-40B4-BE49-F238E27FC236}">
                <a16:creationId xmlns:a16="http://schemas.microsoft.com/office/drawing/2014/main" id="{53DFFBE2-AF59-92FD-F9B0-9466B603E1AD}"/>
              </a:ext>
            </a:extLst>
          </p:cNvPr>
          <p:cNvGrpSpPr/>
          <p:nvPr/>
        </p:nvGrpSpPr>
        <p:grpSpPr>
          <a:xfrm>
            <a:off x="9396278" y="3147227"/>
            <a:ext cx="511412" cy="563547"/>
            <a:chOff x="6291263" y="5054601"/>
            <a:chExt cx="327025" cy="360363"/>
          </a:xfrm>
          <a:solidFill>
            <a:schemeClr val="bg1"/>
          </a:solidFill>
        </p:grpSpPr>
        <p:sp>
          <p:nvSpPr>
            <p:cNvPr id="25" name="Freeform 179">
              <a:extLst>
                <a:ext uri="{FF2B5EF4-FFF2-40B4-BE49-F238E27FC236}">
                  <a16:creationId xmlns:a16="http://schemas.microsoft.com/office/drawing/2014/main" id="{6427D807-C825-4811-A739-71E716345F35}"/>
                </a:ext>
              </a:extLst>
            </p:cNvPr>
            <p:cNvSpPr>
              <a:spLocks noEditPoints="1"/>
            </p:cNvSpPr>
            <p:nvPr/>
          </p:nvSpPr>
          <p:spPr bwMode="auto">
            <a:xfrm>
              <a:off x="6291263" y="5054601"/>
              <a:ext cx="327025" cy="360363"/>
            </a:xfrm>
            <a:custGeom>
              <a:avLst/>
              <a:gdLst>
                <a:gd name="T0" fmla="*/ 81 w 87"/>
                <a:gd name="T1" fmla="*/ 39 h 96"/>
                <a:gd name="T2" fmla="*/ 78 w 87"/>
                <a:gd name="T3" fmla="*/ 34 h 96"/>
                <a:gd name="T4" fmla="*/ 40 w 87"/>
                <a:gd name="T5" fmla="*/ 0 h 96"/>
                <a:gd name="T6" fmla="*/ 0 w 87"/>
                <a:gd name="T7" fmla="*/ 40 h 96"/>
                <a:gd name="T8" fmla="*/ 16 w 87"/>
                <a:gd name="T9" fmla="*/ 72 h 96"/>
                <a:gd name="T10" fmla="*/ 16 w 87"/>
                <a:gd name="T11" fmla="*/ 94 h 96"/>
                <a:gd name="T12" fmla="*/ 18 w 87"/>
                <a:gd name="T13" fmla="*/ 96 h 96"/>
                <a:gd name="T14" fmla="*/ 58 w 87"/>
                <a:gd name="T15" fmla="*/ 96 h 96"/>
                <a:gd name="T16" fmla="*/ 60 w 87"/>
                <a:gd name="T17" fmla="*/ 94 h 96"/>
                <a:gd name="T18" fmla="*/ 60 w 87"/>
                <a:gd name="T19" fmla="*/ 82 h 96"/>
                <a:gd name="T20" fmla="*/ 74 w 87"/>
                <a:gd name="T21" fmla="*/ 78 h 96"/>
                <a:gd name="T22" fmla="*/ 78 w 87"/>
                <a:gd name="T23" fmla="*/ 60 h 96"/>
                <a:gd name="T24" fmla="*/ 82 w 87"/>
                <a:gd name="T25" fmla="*/ 60 h 96"/>
                <a:gd name="T26" fmla="*/ 86 w 87"/>
                <a:gd name="T27" fmla="*/ 58 h 96"/>
                <a:gd name="T28" fmla="*/ 87 w 87"/>
                <a:gd name="T29" fmla="*/ 55 h 96"/>
                <a:gd name="T30" fmla="*/ 87 w 87"/>
                <a:gd name="T31" fmla="*/ 54 h 96"/>
                <a:gd name="T32" fmla="*/ 81 w 87"/>
                <a:gd name="T33" fmla="*/ 39 h 96"/>
                <a:gd name="T34" fmla="*/ 64 w 87"/>
                <a:gd name="T35" fmla="*/ 62 h 96"/>
                <a:gd name="T36" fmla="*/ 62 w 87"/>
                <a:gd name="T37" fmla="*/ 64 h 96"/>
                <a:gd name="T38" fmla="*/ 22 w 87"/>
                <a:gd name="T39" fmla="*/ 64 h 96"/>
                <a:gd name="T40" fmla="*/ 20 w 87"/>
                <a:gd name="T41" fmla="*/ 62 h 96"/>
                <a:gd name="T42" fmla="*/ 20 w 87"/>
                <a:gd name="T43" fmla="*/ 22 h 96"/>
                <a:gd name="T44" fmla="*/ 22 w 87"/>
                <a:gd name="T45" fmla="*/ 20 h 96"/>
                <a:gd name="T46" fmla="*/ 62 w 87"/>
                <a:gd name="T47" fmla="*/ 20 h 96"/>
                <a:gd name="T48" fmla="*/ 64 w 87"/>
                <a:gd name="T49" fmla="*/ 22 h 96"/>
                <a:gd name="T50" fmla="*/ 64 w 87"/>
                <a:gd name="T51" fmla="*/ 6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7" h="96">
                  <a:moveTo>
                    <a:pt x="81" y="39"/>
                  </a:moveTo>
                  <a:cubicBezTo>
                    <a:pt x="80" y="37"/>
                    <a:pt x="78" y="34"/>
                    <a:pt x="78" y="34"/>
                  </a:cubicBezTo>
                  <a:cubicBezTo>
                    <a:pt x="78" y="13"/>
                    <a:pt x="59" y="0"/>
                    <a:pt x="40" y="0"/>
                  </a:cubicBezTo>
                  <a:cubicBezTo>
                    <a:pt x="18" y="0"/>
                    <a:pt x="0" y="18"/>
                    <a:pt x="0" y="40"/>
                  </a:cubicBezTo>
                  <a:cubicBezTo>
                    <a:pt x="0" y="55"/>
                    <a:pt x="5" y="65"/>
                    <a:pt x="16" y="72"/>
                  </a:cubicBezTo>
                  <a:cubicBezTo>
                    <a:pt x="16" y="94"/>
                    <a:pt x="16" y="94"/>
                    <a:pt x="16" y="94"/>
                  </a:cubicBezTo>
                  <a:cubicBezTo>
                    <a:pt x="16" y="95"/>
                    <a:pt x="17" y="96"/>
                    <a:pt x="18" y="96"/>
                  </a:cubicBezTo>
                  <a:cubicBezTo>
                    <a:pt x="58" y="96"/>
                    <a:pt x="58" y="96"/>
                    <a:pt x="58" y="96"/>
                  </a:cubicBezTo>
                  <a:cubicBezTo>
                    <a:pt x="59" y="96"/>
                    <a:pt x="60" y="95"/>
                    <a:pt x="60" y="94"/>
                  </a:cubicBezTo>
                  <a:cubicBezTo>
                    <a:pt x="60" y="82"/>
                    <a:pt x="60" y="82"/>
                    <a:pt x="60" y="82"/>
                  </a:cubicBezTo>
                  <a:cubicBezTo>
                    <a:pt x="67" y="82"/>
                    <a:pt x="71" y="81"/>
                    <a:pt x="74" y="78"/>
                  </a:cubicBezTo>
                  <a:cubicBezTo>
                    <a:pt x="78" y="75"/>
                    <a:pt x="78" y="65"/>
                    <a:pt x="78" y="60"/>
                  </a:cubicBezTo>
                  <a:cubicBezTo>
                    <a:pt x="79" y="60"/>
                    <a:pt x="81" y="60"/>
                    <a:pt x="82" y="60"/>
                  </a:cubicBezTo>
                  <a:cubicBezTo>
                    <a:pt x="84" y="60"/>
                    <a:pt x="85" y="59"/>
                    <a:pt x="86" y="58"/>
                  </a:cubicBezTo>
                  <a:cubicBezTo>
                    <a:pt x="87" y="57"/>
                    <a:pt x="87" y="56"/>
                    <a:pt x="87" y="55"/>
                  </a:cubicBezTo>
                  <a:cubicBezTo>
                    <a:pt x="87" y="54"/>
                    <a:pt x="87" y="54"/>
                    <a:pt x="87" y="54"/>
                  </a:cubicBezTo>
                  <a:cubicBezTo>
                    <a:pt x="87" y="50"/>
                    <a:pt x="84" y="44"/>
                    <a:pt x="81" y="39"/>
                  </a:cubicBezTo>
                  <a:close/>
                  <a:moveTo>
                    <a:pt x="64" y="62"/>
                  </a:moveTo>
                  <a:cubicBezTo>
                    <a:pt x="64" y="63"/>
                    <a:pt x="63" y="64"/>
                    <a:pt x="62" y="64"/>
                  </a:cubicBezTo>
                  <a:cubicBezTo>
                    <a:pt x="22" y="64"/>
                    <a:pt x="22" y="64"/>
                    <a:pt x="22" y="64"/>
                  </a:cubicBezTo>
                  <a:cubicBezTo>
                    <a:pt x="21" y="64"/>
                    <a:pt x="20" y="63"/>
                    <a:pt x="20" y="62"/>
                  </a:cubicBezTo>
                  <a:cubicBezTo>
                    <a:pt x="20" y="22"/>
                    <a:pt x="20" y="22"/>
                    <a:pt x="20" y="22"/>
                  </a:cubicBezTo>
                  <a:cubicBezTo>
                    <a:pt x="20" y="21"/>
                    <a:pt x="21" y="20"/>
                    <a:pt x="22" y="20"/>
                  </a:cubicBezTo>
                  <a:cubicBezTo>
                    <a:pt x="62" y="20"/>
                    <a:pt x="62" y="20"/>
                    <a:pt x="62" y="20"/>
                  </a:cubicBezTo>
                  <a:cubicBezTo>
                    <a:pt x="63" y="20"/>
                    <a:pt x="64" y="21"/>
                    <a:pt x="64" y="22"/>
                  </a:cubicBezTo>
                  <a:lnTo>
                    <a:pt x="64" y="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6" name="Freeform 180">
              <a:extLst>
                <a:ext uri="{FF2B5EF4-FFF2-40B4-BE49-F238E27FC236}">
                  <a16:creationId xmlns:a16="http://schemas.microsoft.com/office/drawing/2014/main" id="{38AA7BD3-DCB9-E936-2FD4-3B12A64FEDBD}"/>
                </a:ext>
              </a:extLst>
            </p:cNvPr>
            <p:cNvSpPr>
              <a:spLocks/>
            </p:cNvSpPr>
            <p:nvPr/>
          </p:nvSpPr>
          <p:spPr bwMode="auto">
            <a:xfrm>
              <a:off x="6426200" y="5159376"/>
              <a:ext cx="76200" cy="14288"/>
            </a:xfrm>
            <a:custGeom>
              <a:avLst/>
              <a:gdLst>
                <a:gd name="T0" fmla="*/ 18 w 20"/>
                <a:gd name="T1" fmla="*/ 4 h 4"/>
                <a:gd name="T2" fmla="*/ 2 w 20"/>
                <a:gd name="T3" fmla="*/ 4 h 4"/>
                <a:gd name="T4" fmla="*/ 0 w 20"/>
                <a:gd name="T5" fmla="*/ 2 h 4"/>
                <a:gd name="T6" fmla="*/ 2 w 20"/>
                <a:gd name="T7" fmla="*/ 0 h 4"/>
                <a:gd name="T8" fmla="*/ 18 w 20"/>
                <a:gd name="T9" fmla="*/ 0 h 4"/>
                <a:gd name="T10" fmla="*/ 20 w 20"/>
                <a:gd name="T11" fmla="*/ 2 h 4"/>
                <a:gd name="T12" fmla="*/ 18 w 20"/>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0" h="4">
                  <a:moveTo>
                    <a:pt x="18" y="4"/>
                  </a:moveTo>
                  <a:cubicBezTo>
                    <a:pt x="2" y="4"/>
                    <a:pt x="2" y="4"/>
                    <a:pt x="2" y="4"/>
                  </a:cubicBezTo>
                  <a:cubicBezTo>
                    <a:pt x="1" y="4"/>
                    <a:pt x="0" y="3"/>
                    <a:pt x="0" y="2"/>
                  </a:cubicBezTo>
                  <a:cubicBezTo>
                    <a:pt x="0" y="1"/>
                    <a:pt x="1" y="0"/>
                    <a:pt x="2" y="0"/>
                  </a:cubicBezTo>
                  <a:cubicBezTo>
                    <a:pt x="18" y="0"/>
                    <a:pt x="18" y="0"/>
                    <a:pt x="18" y="0"/>
                  </a:cubicBezTo>
                  <a:cubicBezTo>
                    <a:pt x="19" y="0"/>
                    <a:pt x="20" y="1"/>
                    <a:pt x="20" y="2"/>
                  </a:cubicBezTo>
                  <a:cubicBezTo>
                    <a:pt x="20" y="3"/>
                    <a:pt x="19"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7" name="Freeform 181">
              <a:extLst>
                <a:ext uri="{FF2B5EF4-FFF2-40B4-BE49-F238E27FC236}">
                  <a16:creationId xmlns:a16="http://schemas.microsoft.com/office/drawing/2014/main" id="{7FA76527-AE94-1B0E-F031-39A662734623}"/>
                </a:ext>
              </a:extLst>
            </p:cNvPr>
            <p:cNvSpPr>
              <a:spLocks/>
            </p:cNvSpPr>
            <p:nvPr/>
          </p:nvSpPr>
          <p:spPr bwMode="auto">
            <a:xfrm>
              <a:off x="6396038" y="5189538"/>
              <a:ext cx="106363" cy="14288"/>
            </a:xfrm>
            <a:custGeom>
              <a:avLst/>
              <a:gdLst>
                <a:gd name="T0" fmla="*/ 26 w 28"/>
                <a:gd name="T1" fmla="*/ 4 h 4"/>
                <a:gd name="T2" fmla="*/ 2 w 28"/>
                <a:gd name="T3" fmla="*/ 4 h 4"/>
                <a:gd name="T4" fmla="*/ 0 w 28"/>
                <a:gd name="T5" fmla="*/ 2 h 4"/>
                <a:gd name="T6" fmla="*/ 2 w 28"/>
                <a:gd name="T7" fmla="*/ 0 h 4"/>
                <a:gd name="T8" fmla="*/ 26 w 28"/>
                <a:gd name="T9" fmla="*/ 0 h 4"/>
                <a:gd name="T10" fmla="*/ 28 w 28"/>
                <a:gd name="T11" fmla="*/ 2 h 4"/>
                <a:gd name="T12" fmla="*/ 26 w 2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8" h="4">
                  <a:moveTo>
                    <a:pt x="26" y="4"/>
                  </a:moveTo>
                  <a:cubicBezTo>
                    <a:pt x="2" y="4"/>
                    <a:pt x="2" y="4"/>
                    <a:pt x="2" y="4"/>
                  </a:cubicBezTo>
                  <a:cubicBezTo>
                    <a:pt x="1" y="4"/>
                    <a:pt x="0" y="3"/>
                    <a:pt x="0" y="2"/>
                  </a:cubicBezTo>
                  <a:cubicBezTo>
                    <a:pt x="0" y="1"/>
                    <a:pt x="1" y="0"/>
                    <a:pt x="2" y="0"/>
                  </a:cubicBezTo>
                  <a:cubicBezTo>
                    <a:pt x="26" y="0"/>
                    <a:pt x="26" y="0"/>
                    <a:pt x="26" y="0"/>
                  </a:cubicBezTo>
                  <a:cubicBezTo>
                    <a:pt x="27" y="0"/>
                    <a:pt x="28" y="1"/>
                    <a:pt x="28" y="2"/>
                  </a:cubicBezTo>
                  <a:cubicBezTo>
                    <a:pt x="28" y="3"/>
                    <a:pt x="27" y="4"/>
                    <a:pt x="2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8" name="Freeform 182">
              <a:extLst>
                <a:ext uri="{FF2B5EF4-FFF2-40B4-BE49-F238E27FC236}">
                  <a16:creationId xmlns:a16="http://schemas.microsoft.com/office/drawing/2014/main" id="{8F6793BA-009C-8D97-6C2B-44D94EB590AF}"/>
                </a:ext>
              </a:extLst>
            </p:cNvPr>
            <p:cNvSpPr>
              <a:spLocks/>
            </p:cNvSpPr>
            <p:nvPr/>
          </p:nvSpPr>
          <p:spPr bwMode="auto">
            <a:xfrm>
              <a:off x="6396038" y="5219701"/>
              <a:ext cx="106363" cy="14288"/>
            </a:xfrm>
            <a:custGeom>
              <a:avLst/>
              <a:gdLst>
                <a:gd name="T0" fmla="*/ 26 w 28"/>
                <a:gd name="T1" fmla="*/ 4 h 4"/>
                <a:gd name="T2" fmla="*/ 2 w 28"/>
                <a:gd name="T3" fmla="*/ 4 h 4"/>
                <a:gd name="T4" fmla="*/ 0 w 28"/>
                <a:gd name="T5" fmla="*/ 2 h 4"/>
                <a:gd name="T6" fmla="*/ 2 w 28"/>
                <a:gd name="T7" fmla="*/ 0 h 4"/>
                <a:gd name="T8" fmla="*/ 26 w 28"/>
                <a:gd name="T9" fmla="*/ 0 h 4"/>
                <a:gd name="T10" fmla="*/ 28 w 28"/>
                <a:gd name="T11" fmla="*/ 2 h 4"/>
                <a:gd name="T12" fmla="*/ 26 w 2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8" h="4">
                  <a:moveTo>
                    <a:pt x="26" y="4"/>
                  </a:moveTo>
                  <a:cubicBezTo>
                    <a:pt x="2" y="4"/>
                    <a:pt x="2" y="4"/>
                    <a:pt x="2" y="4"/>
                  </a:cubicBezTo>
                  <a:cubicBezTo>
                    <a:pt x="1" y="4"/>
                    <a:pt x="0" y="3"/>
                    <a:pt x="0" y="2"/>
                  </a:cubicBezTo>
                  <a:cubicBezTo>
                    <a:pt x="0" y="1"/>
                    <a:pt x="1" y="0"/>
                    <a:pt x="2" y="0"/>
                  </a:cubicBezTo>
                  <a:cubicBezTo>
                    <a:pt x="26" y="0"/>
                    <a:pt x="26" y="0"/>
                    <a:pt x="26" y="0"/>
                  </a:cubicBezTo>
                  <a:cubicBezTo>
                    <a:pt x="27" y="0"/>
                    <a:pt x="28" y="1"/>
                    <a:pt x="28" y="2"/>
                  </a:cubicBezTo>
                  <a:cubicBezTo>
                    <a:pt x="28" y="3"/>
                    <a:pt x="27" y="4"/>
                    <a:pt x="2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9" name="Freeform 183">
              <a:extLst>
                <a:ext uri="{FF2B5EF4-FFF2-40B4-BE49-F238E27FC236}">
                  <a16:creationId xmlns:a16="http://schemas.microsoft.com/office/drawing/2014/main" id="{8B1F090F-8B76-D824-0C7D-6BDDCF36EF76}"/>
                </a:ext>
              </a:extLst>
            </p:cNvPr>
            <p:cNvSpPr>
              <a:spLocks/>
            </p:cNvSpPr>
            <p:nvPr/>
          </p:nvSpPr>
          <p:spPr bwMode="auto">
            <a:xfrm>
              <a:off x="6396038" y="5249863"/>
              <a:ext cx="106363" cy="14288"/>
            </a:xfrm>
            <a:custGeom>
              <a:avLst/>
              <a:gdLst>
                <a:gd name="T0" fmla="*/ 26 w 28"/>
                <a:gd name="T1" fmla="*/ 4 h 4"/>
                <a:gd name="T2" fmla="*/ 2 w 28"/>
                <a:gd name="T3" fmla="*/ 4 h 4"/>
                <a:gd name="T4" fmla="*/ 0 w 28"/>
                <a:gd name="T5" fmla="*/ 2 h 4"/>
                <a:gd name="T6" fmla="*/ 2 w 28"/>
                <a:gd name="T7" fmla="*/ 0 h 4"/>
                <a:gd name="T8" fmla="*/ 26 w 28"/>
                <a:gd name="T9" fmla="*/ 0 h 4"/>
                <a:gd name="T10" fmla="*/ 28 w 28"/>
                <a:gd name="T11" fmla="*/ 2 h 4"/>
                <a:gd name="T12" fmla="*/ 26 w 2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8" h="4">
                  <a:moveTo>
                    <a:pt x="26" y="4"/>
                  </a:moveTo>
                  <a:cubicBezTo>
                    <a:pt x="2" y="4"/>
                    <a:pt x="2" y="4"/>
                    <a:pt x="2" y="4"/>
                  </a:cubicBezTo>
                  <a:cubicBezTo>
                    <a:pt x="1" y="4"/>
                    <a:pt x="0" y="3"/>
                    <a:pt x="0" y="2"/>
                  </a:cubicBezTo>
                  <a:cubicBezTo>
                    <a:pt x="0" y="1"/>
                    <a:pt x="1" y="0"/>
                    <a:pt x="2" y="0"/>
                  </a:cubicBezTo>
                  <a:cubicBezTo>
                    <a:pt x="26" y="0"/>
                    <a:pt x="26" y="0"/>
                    <a:pt x="26" y="0"/>
                  </a:cubicBezTo>
                  <a:cubicBezTo>
                    <a:pt x="27" y="0"/>
                    <a:pt x="28" y="1"/>
                    <a:pt x="28" y="2"/>
                  </a:cubicBezTo>
                  <a:cubicBezTo>
                    <a:pt x="28" y="3"/>
                    <a:pt x="27" y="4"/>
                    <a:pt x="2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30" name="Group 29">
            <a:extLst>
              <a:ext uri="{FF2B5EF4-FFF2-40B4-BE49-F238E27FC236}">
                <a16:creationId xmlns:a16="http://schemas.microsoft.com/office/drawing/2014/main" id="{A91F1A0C-EEEF-EB7A-B5A0-17B0E6996402}"/>
              </a:ext>
            </a:extLst>
          </p:cNvPr>
          <p:cNvGrpSpPr/>
          <p:nvPr/>
        </p:nvGrpSpPr>
        <p:grpSpPr>
          <a:xfrm>
            <a:off x="2277773" y="3188122"/>
            <a:ext cx="527607" cy="481756"/>
            <a:chOff x="4833938" y="3970338"/>
            <a:chExt cx="360363" cy="361950"/>
          </a:xfrm>
          <a:solidFill>
            <a:schemeClr val="bg1"/>
          </a:solidFill>
        </p:grpSpPr>
        <p:sp>
          <p:nvSpPr>
            <p:cNvPr id="31" name="Freeform 55">
              <a:extLst>
                <a:ext uri="{FF2B5EF4-FFF2-40B4-BE49-F238E27FC236}">
                  <a16:creationId xmlns:a16="http://schemas.microsoft.com/office/drawing/2014/main" id="{E84F55B0-7581-34C5-2EB2-DCFCFF66C4E9}"/>
                </a:ext>
              </a:extLst>
            </p:cNvPr>
            <p:cNvSpPr>
              <a:spLocks/>
            </p:cNvSpPr>
            <p:nvPr/>
          </p:nvSpPr>
          <p:spPr bwMode="auto">
            <a:xfrm>
              <a:off x="4833938" y="4030663"/>
              <a:ext cx="300038" cy="301625"/>
            </a:xfrm>
            <a:custGeom>
              <a:avLst/>
              <a:gdLst>
                <a:gd name="T0" fmla="*/ 14 w 80"/>
                <a:gd name="T1" fmla="*/ 72 h 80"/>
                <a:gd name="T2" fmla="*/ 8 w 80"/>
                <a:gd name="T3" fmla="*/ 66 h 80"/>
                <a:gd name="T4" fmla="*/ 8 w 80"/>
                <a:gd name="T5" fmla="*/ 0 h 80"/>
                <a:gd name="T6" fmla="*/ 2 w 80"/>
                <a:gd name="T7" fmla="*/ 0 h 80"/>
                <a:gd name="T8" fmla="*/ 0 w 80"/>
                <a:gd name="T9" fmla="*/ 2 h 80"/>
                <a:gd name="T10" fmla="*/ 0 w 80"/>
                <a:gd name="T11" fmla="*/ 78 h 80"/>
                <a:gd name="T12" fmla="*/ 2 w 80"/>
                <a:gd name="T13" fmla="*/ 80 h 80"/>
                <a:gd name="T14" fmla="*/ 78 w 80"/>
                <a:gd name="T15" fmla="*/ 80 h 80"/>
                <a:gd name="T16" fmla="*/ 80 w 80"/>
                <a:gd name="T17" fmla="*/ 78 h 80"/>
                <a:gd name="T18" fmla="*/ 80 w 80"/>
                <a:gd name="T19" fmla="*/ 72 h 80"/>
                <a:gd name="T20" fmla="*/ 14 w 80"/>
                <a:gd name="T21" fmla="*/ 7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80">
                  <a:moveTo>
                    <a:pt x="14" y="72"/>
                  </a:moveTo>
                  <a:cubicBezTo>
                    <a:pt x="11" y="72"/>
                    <a:pt x="8" y="69"/>
                    <a:pt x="8" y="66"/>
                  </a:cubicBezTo>
                  <a:cubicBezTo>
                    <a:pt x="8" y="0"/>
                    <a:pt x="8" y="0"/>
                    <a:pt x="8" y="0"/>
                  </a:cubicBezTo>
                  <a:cubicBezTo>
                    <a:pt x="2" y="0"/>
                    <a:pt x="2" y="0"/>
                    <a:pt x="2" y="0"/>
                  </a:cubicBezTo>
                  <a:cubicBezTo>
                    <a:pt x="1" y="0"/>
                    <a:pt x="0" y="1"/>
                    <a:pt x="0" y="2"/>
                  </a:cubicBezTo>
                  <a:cubicBezTo>
                    <a:pt x="0" y="78"/>
                    <a:pt x="0" y="78"/>
                    <a:pt x="0" y="78"/>
                  </a:cubicBezTo>
                  <a:cubicBezTo>
                    <a:pt x="0" y="79"/>
                    <a:pt x="1" y="80"/>
                    <a:pt x="2" y="80"/>
                  </a:cubicBezTo>
                  <a:cubicBezTo>
                    <a:pt x="78" y="80"/>
                    <a:pt x="78" y="80"/>
                    <a:pt x="78" y="80"/>
                  </a:cubicBezTo>
                  <a:cubicBezTo>
                    <a:pt x="79" y="80"/>
                    <a:pt x="80" y="79"/>
                    <a:pt x="80" y="78"/>
                  </a:cubicBezTo>
                  <a:cubicBezTo>
                    <a:pt x="80" y="72"/>
                    <a:pt x="80" y="72"/>
                    <a:pt x="80" y="72"/>
                  </a:cubicBezTo>
                  <a:lnTo>
                    <a:pt x="14"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2" name="Freeform 56">
              <a:extLst>
                <a:ext uri="{FF2B5EF4-FFF2-40B4-BE49-F238E27FC236}">
                  <a16:creationId xmlns:a16="http://schemas.microsoft.com/office/drawing/2014/main" id="{1A45F0AA-C8B0-3B04-2123-E5BB478A7CB4}"/>
                </a:ext>
              </a:extLst>
            </p:cNvPr>
            <p:cNvSpPr>
              <a:spLocks noEditPoints="1"/>
            </p:cNvSpPr>
            <p:nvPr/>
          </p:nvSpPr>
          <p:spPr bwMode="auto">
            <a:xfrm>
              <a:off x="4878388" y="3970338"/>
              <a:ext cx="315913" cy="317500"/>
            </a:xfrm>
            <a:custGeom>
              <a:avLst/>
              <a:gdLst>
                <a:gd name="T0" fmla="*/ 82 w 84"/>
                <a:gd name="T1" fmla="*/ 0 h 84"/>
                <a:gd name="T2" fmla="*/ 2 w 84"/>
                <a:gd name="T3" fmla="*/ 0 h 84"/>
                <a:gd name="T4" fmla="*/ 0 w 84"/>
                <a:gd name="T5" fmla="*/ 2 h 84"/>
                <a:gd name="T6" fmla="*/ 0 w 84"/>
                <a:gd name="T7" fmla="*/ 82 h 84"/>
                <a:gd name="T8" fmla="*/ 2 w 84"/>
                <a:gd name="T9" fmla="*/ 84 h 84"/>
                <a:gd name="T10" fmla="*/ 82 w 84"/>
                <a:gd name="T11" fmla="*/ 84 h 84"/>
                <a:gd name="T12" fmla="*/ 84 w 84"/>
                <a:gd name="T13" fmla="*/ 82 h 84"/>
                <a:gd name="T14" fmla="*/ 84 w 84"/>
                <a:gd name="T15" fmla="*/ 2 h 84"/>
                <a:gd name="T16" fmla="*/ 82 w 84"/>
                <a:gd name="T17" fmla="*/ 0 h 84"/>
                <a:gd name="T18" fmla="*/ 40 w 84"/>
                <a:gd name="T19" fmla="*/ 68 h 84"/>
                <a:gd name="T20" fmla="*/ 16 w 84"/>
                <a:gd name="T21" fmla="*/ 68 h 84"/>
                <a:gd name="T22" fmla="*/ 14 w 84"/>
                <a:gd name="T23" fmla="*/ 66 h 84"/>
                <a:gd name="T24" fmla="*/ 16 w 84"/>
                <a:gd name="T25" fmla="*/ 64 h 84"/>
                <a:gd name="T26" fmla="*/ 40 w 84"/>
                <a:gd name="T27" fmla="*/ 64 h 84"/>
                <a:gd name="T28" fmla="*/ 42 w 84"/>
                <a:gd name="T29" fmla="*/ 66 h 84"/>
                <a:gd name="T30" fmla="*/ 40 w 84"/>
                <a:gd name="T31" fmla="*/ 68 h 84"/>
                <a:gd name="T32" fmla="*/ 68 w 84"/>
                <a:gd name="T33" fmla="*/ 60 h 84"/>
                <a:gd name="T34" fmla="*/ 16 w 84"/>
                <a:gd name="T35" fmla="*/ 60 h 84"/>
                <a:gd name="T36" fmla="*/ 14 w 84"/>
                <a:gd name="T37" fmla="*/ 58 h 84"/>
                <a:gd name="T38" fmla="*/ 16 w 84"/>
                <a:gd name="T39" fmla="*/ 56 h 84"/>
                <a:gd name="T40" fmla="*/ 68 w 84"/>
                <a:gd name="T41" fmla="*/ 56 h 84"/>
                <a:gd name="T42" fmla="*/ 70 w 84"/>
                <a:gd name="T43" fmla="*/ 58 h 84"/>
                <a:gd name="T44" fmla="*/ 68 w 84"/>
                <a:gd name="T45" fmla="*/ 60 h 84"/>
                <a:gd name="T46" fmla="*/ 68 w 84"/>
                <a:gd name="T47" fmla="*/ 52 h 84"/>
                <a:gd name="T48" fmla="*/ 16 w 84"/>
                <a:gd name="T49" fmla="*/ 52 h 84"/>
                <a:gd name="T50" fmla="*/ 14 w 84"/>
                <a:gd name="T51" fmla="*/ 50 h 84"/>
                <a:gd name="T52" fmla="*/ 16 w 84"/>
                <a:gd name="T53" fmla="*/ 48 h 84"/>
                <a:gd name="T54" fmla="*/ 68 w 84"/>
                <a:gd name="T55" fmla="*/ 48 h 84"/>
                <a:gd name="T56" fmla="*/ 70 w 84"/>
                <a:gd name="T57" fmla="*/ 50 h 84"/>
                <a:gd name="T58" fmla="*/ 68 w 84"/>
                <a:gd name="T59" fmla="*/ 52 h 84"/>
                <a:gd name="T60" fmla="*/ 68 w 84"/>
                <a:gd name="T61" fmla="*/ 44 h 84"/>
                <a:gd name="T62" fmla="*/ 16 w 84"/>
                <a:gd name="T63" fmla="*/ 44 h 84"/>
                <a:gd name="T64" fmla="*/ 14 w 84"/>
                <a:gd name="T65" fmla="*/ 42 h 84"/>
                <a:gd name="T66" fmla="*/ 16 w 84"/>
                <a:gd name="T67" fmla="*/ 40 h 84"/>
                <a:gd name="T68" fmla="*/ 68 w 84"/>
                <a:gd name="T69" fmla="*/ 40 h 84"/>
                <a:gd name="T70" fmla="*/ 70 w 84"/>
                <a:gd name="T71" fmla="*/ 42 h 84"/>
                <a:gd name="T72" fmla="*/ 68 w 84"/>
                <a:gd name="T73" fmla="*/ 44 h 84"/>
                <a:gd name="T74" fmla="*/ 68 w 84"/>
                <a:gd name="T75" fmla="*/ 36 h 84"/>
                <a:gd name="T76" fmla="*/ 16 w 84"/>
                <a:gd name="T77" fmla="*/ 36 h 84"/>
                <a:gd name="T78" fmla="*/ 14 w 84"/>
                <a:gd name="T79" fmla="*/ 34 h 84"/>
                <a:gd name="T80" fmla="*/ 16 w 84"/>
                <a:gd name="T81" fmla="*/ 32 h 84"/>
                <a:gd name="T82" fmla="*/ 68 w 84"/>
                <a:gd name="T83" fmla="*/ 32 h 84"/>
                <a:gd name="T84" fmla="*/ 70 w 84"/>
                <a:gd name="T85" fmla="*/ 34 h 84"/>
                <a:gd name="T86" fmla="*/ 68 w 84"/>
                <a:gd name="T87" fmla="*/ 36 h 84"/>
                <a:gd name="T88" fmla="*/ 68 w 84"/>
                <a:gd name="T89" fmla="*/ 28 h 84"/>
                <a:gd name="T90" fmla="*/ 16 w 84"/>
                <a:gd name="T91" fmla="*/ 28 h 84"/>
                <a:gd name="T92" fmla="*/ 14 w 84"/>
                <a:gd name="T93" fmla="*/ 26 h 84"/>
                <a:gd name="T94" fmla="*/ 16 w 84"/>
                <a:gd name="T95" fmla="*/ 24 h 84"/>
                <a:gd name="T96" fmla="*/ 68 w 84"/>
                <a:gd name="T97" fmla="*/ 24 h 84"/>
                <a:gd name="T98" fmla="*/ 70 w 84"/>
                <a:gd name="T99" fmla="*/ 26 h 84"/>
                <a:gd name="T100" fmla="*/ 68 w 84"/>
                <a:gd name="T101" fmla="*/ 28 h 84"/>
                <a:gd name="T102" fmla="*/ 68 w 84"/>
                <a:gd name="T103" fmla="*/ 20 h 84"/>
                <a:gd name="T104" fmla="*/ 16 w 84"/>
                <a:gd name="T105" fmla="*/ 20 h 84"/>
                <a:gd name="T106" fmla="*/ 14 w 84"/>
                <a:gd name="T107" fmla="*/ 18 h 84"/>
                <a:gd name="T108" fmla="*/ 16 w 84"/>
                <a:gd name="T109" fmla="*/ 16 h 84"/>
                <a:gd name="T110" fmla="*/ 68 w 84"/>
                <a:gd name="T111" fmla="*/ 16 h 84"/>
                <a:gd name="T112" fmla="*/ 70 w 84"/>
                <a:gd name="T113" fmla="*/ 18 h 84"/>
                <a:gd name="T114" fmla="*/ 68 w 84"/>
                <a:gd name="T11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4" h="84">
                  <a:moveTo>
                    <a:pt x="82" y="0"/>
                  </a:moveTo>
                  <a:cubicBezTo>
                    <a:pt x="2" y="0"/>
                    <a:pt x="2" y="0"/>
                    <a:pt x="2" y="0"/>
                  </a:cubicBezTo>
                  <a:cubicBezTo>
                    <a:pt x="1" y="0"/>
                    <a:pt x="0" y="1"/>
                    <a:pt x="0" y="2"/>
                  </a:cubicBezTo>
                  <a:cubicBezTo>
                    <a:pt x="0" y="82"/>
                    <a:pt x="0" y="82"/>
                    <a:pt x="0" y="82"/>
                  </a:cubicBezTo>
                  <a:cubicBezTo>
                    <a:pt x="0" y="83"/>
                    <a:pt x="1" y="84"/>
                    <a:pt x="2" y="84"/>
                  </a:cubicBezTo>
                  <a:cubicBezTo>
                    <a:pt x="82" y="84"/>
                    <a:pt x="82" y="84"/>
                    <a:pt x="82" y="84"/>
                  </a:cubicBezTo>
                  <a:cubicBezTo>
                    <a:pt x="83" y="84"/>
                    <a:pt x="84" y="83"/>
                    <a:pt x="84" y="82"/>
                  </a:cubicBezTo>
                  <a:cubicBezTo>
                    <a:pt x="84" y="2"/>
                    <a:pt x="84" y="2"/>
                    <a:pt x="84" y="2"/>
                  </a:cubicBezTo>
                  <a:cubicBezTo>
                    <a:pt x="84" y="1"/>
                    <a:pt x="83" y="0"/>
                    <a:pt x="82" y="0"/>
                  </a:cubicBezTo>
                  <a:close/>
                  <a:moveTo>
                    <a:pt x="40" y="68"/>
                  </a:moveTo>
                  <a:cubicBezTo>
                    <a:pt x="16" y="68"/>
                    <a:pt x="16" y="68"/>
                    <a:pt x="16" y="68"/>
                  </a:cubicBezTo>
                  <a:cubicBezTo>
                    <a:pt x="15" y="68"/>
                    <a:pt x="14" y="67"/>
                    <a:pt x="14" y="66"/>
                  </a:cubicBezTo>
                  <a:cubicBezTo>
                    <a:pt x="14" y="65"/>
                    <a:pt x="15" y="64"/>
                    <a:pt x="16" y="64"/>
                  </a:cubicBezTo>
                  <a:cubicBezTo>
                    <a:pt x="40" y="64"/>
                    <a:pt x="40" y="64"/>
                    <a:pt x="40" y="64"/>
                  </a:cubicBezTo>
                  <a:cubicBezTo>
                    <a:pt x="41" y="64"/>
                    <a:pt x="42" y="65"/>
                    <a:pt x="42" y="66"/>
                  </a:cubicBezTo>
                  <a:cubicBezTo>
                    <a:pt x="42" y="67"/>
                    <a:pt x="41" y="68"/>
                    <a:pt x="40" y="68"/>
                  </a:cubicBezTo>
                  <a:close/>
                  <a:moveTo>
                    <a:pt x="68" y="60"/>
                  </a:moveTo>
                  <a:cubicBezTo>
                    <a:pt x="16" y="60"/>
                    <a:pt x="16" y="60"/>
                    <a:pt x="16" y="60"/>
                  </a:cubicBezTo>
                  <a:cubicBezTo>
                    <a:pt x="15" y="60"/>
                    <a:pt x="14" y="59"/>
                    <a:pt x="14" y="58"/>
                  </a:cubicBezTo>
                  <a:cubicBezTo>
                    <a:pt x="14" y="57"/>
                    <a:pt x="15" y="56"/>
                    <a:pt x="16" y="56"/>
                  </a:cubicBezTo>
                  <a:cubicBezTo>
                    <a:pt x="68" y="56"/>
                    <a:pt x="68" y="56"/>
                    <a:pt x="68" y="56"/>
                  </a:cubicBezTo>
                  <a:cubicBezTo>
                    <a:pt x="69" y="56"/>
                    <a:pt x="70" y="57"/>
                    <a:pt x="70" y="58"/>
                  </a:cubicBezTo>
                  <a:cubicBezTo>
                    <a:pt x="70" y="59"/>
                    <a:pt x="69" y="60"/>
                    <a:pt x="68" y="60"/>
                  </a:cubicBezTo>
                  <a:close/>
                  <a:moveTo>
                    <a:pt x="68" y="52"/>
                  </a:moveTo>
                  <a:cubicBezTo>
                    <a:pt x="16" y="52"/>
                    <a:pt x="16" y="52"/>
                    <a:pt x="16" y="52"/>
                  </a:cubicBezTo>
                  <a:cubicBezTo>
                    <a:pt x="15" y="52"/>
                    <a:pt x="14" y="51"/>
                    <a:pt x="14" y="50"/>
                  </a:cubicBezTo>
                  <a:cubicBezTo>
                    <a:pt x="14" y="49"/>
                    <a:pt x="15" y="48"/>
                    <a:pt x="16" y="48"/>
                  </a:cubicBezTo>
                  <a:cubicBezTo>
                    <a:pt x="68" y="48"/>
                    <a:pt x="68" y="48"/>
                    <a:pt x="68" y="48"/>
                  </a:cubicBezTo>
                  <a:cubicBezTo>
                    <a:pt x="69" y="48"/>
                    <a:pt x="70" y="49"/>
                    <a:pt x="70" y="50"/>
                  </a:cubicBezTo>
                  <a:cubicBezTo>
                    <a:pt x="70" y="51"/>
                    <a:pt x="69" y="52"/>
                    <a:pt x="68" y="52"/>
                  </a:cubicBezTo>
                  <a:close/>
                  <a:moveTo>
                    <a:pt x="68" y="44"/>
                  </a:moveTo>
                  <a:cubicBezTo>
                    <a:pt x="16" y="44"/>
                    <a:pt x="16" y="44"/>
                    <a:pt x="16" y="44"/>
                  </a:cubicBezTo>
                  <a:cubicBezTo>
                    <a:pt x="15" y="44"/>
                    <a:pt x="14" y="43"/>
                    <a:pt x="14" y="42"/>
                  </a:cubicBezTo>
                  <a:cubicBezTo>
                    <a:pt x="14" y="41"/>
                    <a:pt x="15" y="40"/>
                    <a:pt x="16" y="40"/>
                  </a:cubicBezTo>
                  <a:cubicBezTo>
                    <a:pt x="68" y="40"/>
                    <a:pt x="68" y="40"/>
                    <a:pt x="68" y="40"/>
                  </a:cubicBezTo>
                  <a:cubicBezTo>
                    <a:pt x="69" y="40"/>
                    <a:pt x="70" y="41"/>
                    <a:pt x="70" y="42"/>
                  </a:cubicBezTo>
                  <a:cubicBezTo>
                    <a:pt x="70" y="43"/>
                    <a:pt x="69" y="44"/>
                    <a:pt x="68" y="44"/>
                  </a:cubicBezTo>
                  <a:close/>
                  <a:moveTo>
                    <a:pt x="68" y="36"/>
                  </a:moveTo>
                  <a:cubicBezTo>
                    <a:pt x="16" y="36"/>
                    <a:pt x="16" y="36"/>
                    <a:pt x="16" y="36"/>
                  </a:cubicBezTo>
                  <a:cubicBezTo>
                    <a:pt x="15" y="36"/>
                    <a:pt x="14" y="35"/>
                    <a:pt x="14" y="34"/>
                  </a:cubicBezTo>
                  <a:cubicBezTo>
                    <a:pt x="14" y="33"/>
                    <a:pt x="15" y="32"/>
                    <a:pt x="16" y="32"/>
                  </a:cubicBezTo>
                  <a:cubicBezTo>
                    <a:pt x="68" y="32"/>
                    <a:pt x="68" y="32"/>
                    <a:pt x="68" y="32"/>
                  </a:cubicBezTo>
                  <a:cubicBezTo>
                    <a:pt x="69" y="32"/>
                    <a:pt x="70" y="33"/>
                    <a:pt x="70" y="34"/>
                  </a:cubicBezTo>
                  <a:cubicBezTo>
                    <a:pt x="70" y="35"/>
                    <a:pt x="69" y="36"/>
                    <a:pt x="68" y="36"/>
                  </a:cubicBezTo>
                  <a:close/>
                  <a:moveTo>
                    <a:pt x="68" y="28"/>
                  </a:moveTo>
                  <a:cubicBezTo>
                    <a:pt x="16" y="28"/>
                    <a:pt x="16" y="28"/>
                    <a:pt x="16" y="28"/>
                  </a:cubicBezTo>
                  <a:cubicBezTo>
                    <a:pt x="15" y="28"/>
                    <a:pt x="14" y="27"/>
                    <a:pt x="14" y="26"/>
                  </a:cubicBezTo>
                  <a:cubicBezTo>
                    <a:pt x="14" y="25"/>
                    <a:pt x="15" y="24"/>
                    <a:pt x="16" y="24"/>
                  </a:cubicBezTo>
                  <a:cubicBezTo>
                    <a:pt x="68" y="24"/>
                    <a:pt x="68" y="24"/>
                    <a:pt x="68" y="24"/>
                  </a:cubicBezTo>
                  <a:cubicBezTo>
                    <a:pt x="69" y="24"/>
                    <a:pt x="70" y="25"/>
                    <a:pt x="70" y="26"/>
                  </a:cubicBezTo>
                  <a:cubicBezTo>
                    <a:pt x="70" y="27"/>
                    <a:pt x="69" y="28"/>
                    <a:pt x="68" y="28"/>
                  </a:cubicBezTo>
                  <a:close/>
                  <a:moveTo>
                    <a:pt x="68" y="20"/>
                  </a:moveTo>
                  <a:cubicBezTo>
                    <a:pt x="16" y="20"/>
                    <a:pt x="16" y="20"/>
                    <a:pt x="16" y="20"/>
                  </a:cubicBezTo>
                  <a:cubicBezTo>
                    <a:pt x="15" y="20"/>
                    <a:pt x="14" y="19"/>
                    <a:pt x="14" y="18"/>
                  </a:cubicBezTo>
                  <a:cubicBezTo>
                    <a:pt x="14" y="17"/>
                    <a:pt x="15" y="16"/>
                    <a:pt x="16" y="16"/>
                  </a:cubicBezTo>
                  <a:cubicBezTo>
                    <a:pt x="68" y="16"/>
                    <a:pt x="68" y="16"/>
                    <a:pt x="68" y="16"/>
                  </a:cubicBezTo>
                  <a:cubicBezTo>
                    <a:pt x="69" y="16"/>
                    <a:pt x="70" y="17"/>
                    <a:pt x="70" y="18"/>
                  </a:cubicBezTo>
                  <a:cubicBezTo>
                    <a:pt x="70" y="19"/>
                    <a:pt x="69" y="20"/>
                    <a:pt x="6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34" name="Rectangle 33">
            <a:extLst>
              <a:ext uri="{FF2B5EF4-FFF2-40B4-BE49-F238E27FC236}">
                <a16:creationId xmlns:a16="http://schemas.microsoft.com/office/drawing/2014/main" id="{F051BED0-EB52-EA36-129C-E3079527B140}"/>
              </a:ext>
            </a:extLst>
          </p:cNvPr>
          <p:cNvSpPr/>
          <p:nvPr/>
        </p:nvSpPr>
        <p:spPr>
          <a:xfrm>
            <a:off x="2112533" y="5799047"/>
            <a:ext cx="2625646" cy="3712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solidFill>
                  <a:schemeClr val="tx1">
                    <a:lumMod val="85000"/>
                    <a:lumOff val="15000"/>
                  </a:schemeClr>
                </a:solidFill>
                <a:latin typeface="Segoe UI" panose="020B0502040204020203" pitchFamily="34" charset="0"/>
                <a:cs typeface="Segoe UI" panose="020B0502040204020203" pitchFamily="34" charset="0"/>
              </a:rPr>
              <a:t>Major Benefits</a:t>
            </a:r>
          </a:p>
        </p:txBody>
      </p:sp>
      <p:sp>
        <p:nvSpPr>
          <p:cNvPr id="35" name="Rectangle 34">
            <a:extLst>
              <a:ext uri="{FF2B5EF4-FFF2-40B4-BE49-F238E27FC236}">
                <a16:creationId xmlns:a16="http://schemas.microsoft.com/office/drawing/2014/main" id="{266061B0-BA63-68A1-A97F-76A8EBE6A768}"/>
              </a:ext>
            </a:extLst>
          </p:cNvPr>
          <p:cNvSpPr/>
          <p:nvPr/>
        </p:nvSpPr>
        <p:spPr>
          <a:xfrm>
            <a:off x="1023885" y="5799047"/>
            <a:ext cx="1088647" cy="3712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Segoe UI" panose="020B0502040204020203" pitchFamily="34" charset="0"/>
                <a:cs typeface="Segoe UI" panose="020B0502040204020203" pitchFamily="34" charset="0"/>
              </a:rPr>
              <a:t>Parent Company</a:t>
            </a:r>
          </a:p>
        </p:txBody>
      </p:sp>
      <p:sp>
        <p:nvSpPr>
          <p:cNvPr id="36" name="Rectangle 35">
            <a:extLst>
              <a:ext uri="{FF2B5EF4-FFF2-40B4-BE49-F238E27FC236}">
                <a16:creationId xmlns:a16="http://schemas.microsoft.com/office/drawing/2014/main" id="{84A0D546-75AA-27D0-4ED9-315AEB11B127}"/>
              </a:ext>
            </a:extLst>
          </p:cNvPr>
          <p:cNvSpPr/>
          <p:nvPr/>
        </p:nvSpPr>
        <p:spPr>
          <a:xfrm>
            <a:off x="9044502" y="5799047"/>
            <a:ext cx="2861944" cy="3712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solidFill>
                  <a:schemeClr val="tx1">
                    <a:lumMod val="85000"/>
                    <a:lumOff val="15000"/>
                  </a:schemeClr>
                </a:solidFill>
                <a:latin typeface="Segoe UI" panose="020B0502040204020203" pitchFamily="34" charset="0"/>
                <a:cs typeface="Segoe UI" panose="020B0502040204020203" pitchFamily="34" charset="0"/>
              </a:rPr>
              <a:t>Major benefits </a:t>
            </a:r>
          </a:p>
        </p:txBody>
      </p:sp>
      <p:sp>
        <p:nvSpPr>
          <p:cNvPr id="37" name="Rectangle 36">
            <a:extLst>
              <a:ext uri="{FF2B5EF4-FFF2-40B4-BE49-F238E27FC236}">
                <a16:creationId xmlns:a16="http://schemas.microsoft.com/office/drawing/2014/main" id="{7648EE0A-0B46-A256-DE36-18890CA36899}"/>
              </a:ext>
            </a:extLst>
          </p:cNvPr>
          <p:cNvSpPr/>
          <p:nvPr/>
        </p:nvSpPr>
        <p:spPr>
          <a:xfrm>
            <a:off x="7955854" y="5799047"/>
            <a:ext cx="1088647" cy="3712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Segoe UI" panose="020B0502040204020203" pitchFamily="34" charset="0"/>
                <a:cs typeface="Segoe UI" panose="020B0502040204020203" pitchFamily="34" charset="0"/>
              </a:rPr>
              <a:t>Channel Partners</a:t>
            </a:r>
          </a:p>
        </p:txBody>
      </p:sp>
      <p:sp>
        <p:nvSpPr>
          <p:cNvPr id="38" name="Rectangle 37">
            <a:extLst>
              <a:ext uri="{FF2B5EF4-FFF2-40B4-BE49-F238E27FC236}">
                <a16:creationId xmlns:a16="http://schemas.microsoft.com/office/drawing/2014/main" id="{9287BBCE-651E-3478-D536-7FD4025893EF}"/>
              </a:ext>
            </a:extLst>
          </p:cNvPr>
          <p:cNvSpPr/>
          <p:nvPr/>
        </p:nvSpPr>
        <p:spPr>
          <a:xfrm>
            <a:off x="2536640" y="1425310"/>
            <a:ext cx="7103547" cy="1995555"/>
          </a:xfrm>
          <a:prstGeom prst="rect">
            <a:avLst/>
          </a:pr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39" name="Rectangle 38">
            <a:extLst>
              <a:ext uri="{FF2B5EF4-FFF2-40B4-BE49-F238E27FC236}">
                <a16:creationId xmlns:a16="http://schemas.microsoft.com/office/drawing/2014/main" id="{3D019DFC-0F7D-9202-8DB8-A174430321C7}"/>
              </a:ext>
            </a:extLst>
          </p:cNvPr>
          <p:cNvSpPr/>
          <p:nvPr/>
        </p:nvSpPr>
        <p:spPr>
          <a:xfrm>
            <a:off x="2535351" y="3416100"/>
            <a:ext cx="7103547" cy="1995555"/>
          </a:xfrm>
          <a:prstGeom prst="rect">
            <a:avLst/>
          </a:prstGeom>
          <a:solidFill>
            <a:schemeClr val="tx1">
              <a:alpha val="50000"/>
            </a:schemeClr>
          </a:solidFill>
          <a:ln w="3175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pic>
        <p:nvPicPr>
          <p:cNvPr id="42" name="Picture 41" descr="A blue cloud with white text&#10;&#10;Description automatically generated">
            <a:extLst>
              <a:ext uri="{FF2B5EF4-FFF2-40B4-BE49-F238E27FC236}">
                <a16:creationId xmlns:a16="http://schemas.microsoft.com/office/drawing/2014/main" id="{35AB6F6E-5B86-E13F-1ABE-86B7FEBC27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5085" y="3657499"/>
            <a:ext cx="3600246" cy="1560581"/>
          </a:xfrm>
          <a:prstGeom prst="rect">
            <a:avLst/>
          </a:prstGeom>
        </p:spPr>
      </p:pic>
      <p:pic>
        <p:nvPicPr>
          <p:cNvPr id="2052" name="Picture 4" descr="Secure Sales Stock Visibility Solution by Leveraging Tall">
            <a:extLst>
              <a:ext uri="{FF2B5EF4-FFF2-40B4-BE49-F238E27FC236}">
                <a16:creationId xmlns:a16="http://schemas.microsoft.com/office/drawing/2014/main" id="{120AE595-CB6E-4D4C-D3FD-9824F2F65C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4288" y="1464873"/>
            <a:ext cx="2530675" cy="1857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3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A4A64F-D398-B0F9-E7BB-DFFDD64800AD}"/>
              </a:ext>
            </a:extLst>
          </p:cNvPr>
          <p:cNvSpPr>
            <a:spLocks noGrp="1"/>
          </p:cNvSpPr>
          <p:nvPr>
            <p:ph type="title"/>
          </p:nvPr>
        </p:nvSpPr>
        <p:spPr>
          <a:xfrm>
            <a:off x="1660262" y="176441"/>
            <a:ext cx="7971417" cy="454884"/>
          </a:xfrm>
        </p:spPr>
        <p:txBody>
          <a:bodyPr/>
          <a:lstStyle/>
          <a:p>
            <a:r>
              <a:rPr lang="en-IN" dirty="0"/>
              <a:t>How it Works</a:t>
            </a:r>
          </a:p>
        </p:txBody>
      </p:sp>
      <p:pic>
        <p:nvPicPr>
          <p:cNvPr id="14" name="Picture 13" descr="A black background with blue and green text&#10;&#10;Description automatically generated">
            <a:extLst>
              <a:ext uri="{FF2B5EF4-FFF2-40B4-BE49-F238E27FC236}">
                <a16:creationId xmlns:a16="http://schemas.microsoft.com/office/drawing/2014/main" id="{49D9B53D-33E6-A34E-FFEF-360EAF90BF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4467" y="67045"/>
            <a:ext cx="1433522" cy="673677"/>
          </a:xfrm>
          <a:prstGeom prst="rect">
            <a:avLst/>
          </a:prstGeom>
        </p:spPr>
      </p:pic>
      <p:pic>
        <p:nvPicPr>
          <p:cNvPr id="3" name="Picture 2">
            <a:extLst>
              <a:ext uri="{FF2B5EF4-FFF2-40B4-BE49-F238E27FC236}">
                <a16:creationId xmlns:a16="http://schemas.microsoft.com/office/drawing/2014/main" id="{983BFF53-A1A3-024F-1AE6-45705374BC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8498" y="2669969"/>
            <a:ext cx="481000" cy="48100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a:extLst>
              <a:ext uri="{FF2B5EF4-FFF2-40B4-BE49-F238E27FC236}">
                <a16:creationId xmlns:a16="http://schemas.microsoft.com/office/drawing/2014/main" id="{F5B3D4D5-A9C7-3692-7419-66D9E24778E5}"/>
              </a:ext>
            </a:extLst>
          </p:cNvPr>
          <p:cNvCxnSpPr/>
          <p:nvPr/>
        </p:nvCxnSpPr>
        <p:spPr>
          <a:xfrm>
            <a:off x="2171994" y="2154049"/>
            <a:ext cx="2694911" cy="0"/>
          </a:xfrm>
          <a:prstGeom prst="straightConnector1">
            <a:avLst/>
          </a:prstGeom>
          <a:ln w="28575">
            <a:solidFill>
              <a:srgbClr val="632182"/>
            </a:solidFill>
            <a:prstDash val="sysDash"/>
            <a:tailEnd type="arrow"/>
          </a:ln>
        </p:spPr>
        <p:style>
          <a:lnRef idx="1">
            <a:schemeClr val="accent1"/>
          </a:lnRef>
          <a:fillRef idx="0">
            <a:schemeClr val="accent1"/>
          </a:fillRef>
          <a:effectRef idx="0">
            <a:schemeClr val="accent1"/>
          </a:effectRef>
          <a:fontRef idx="minor">
            <a:schemeClr val="tx1"/>
          </a:fontRef>
        </p:style>
      </p:cxnSp>
      <p:pic>
        <p:nvPicPr>
          <p:cNvPr id="5" name="Picture 2">
            <a:extLst>
              <a:ext uri="{FF2B5EF4-FFF2-40B4-BE49-F238E27FC236}">
                <a16:creationId xmlns:a16="http://schemas.microsoft.com/office/drawing/2014/main" id="{4FA51D80-A7F2-D983-A3F6-0348B4BDCD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7079" y="1913549"/>
            <a:ext cx="481000" cy="4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C1D87C67-658C-B10D-19CF-85BA9AEBF6B9}"/>
              </a:ext>
            </a:extLst>
          </p:cNvPr>
          <p:cNvGrpSpPr/>
          <p:nvPr/>
        </p:nvGrpSpPr>
        <p:grpSpPr>
          <a:xfrm>
            <a:off x="5036343" y="1754073"/>
            <a:ext cx="1828800" cy="799952"/>
            <a:chOff x="4791075" y="1960123"/>
            <a:chExt cx="1828800" cy="799952"/>
          </a:xfrm>
        </p:grpSpPr>
        <p:pic>
          <p:nvPicPr>
            <p:cNvPr id="7" name="Picture 6">
              <a:extLst>
                <a:ext uri="{FF2B5EF4-FFF2-40B4-BE49-F238E27FC236}">
                  <a16:creationId xmlns:a16="http://schemas.microsoft.com/office/drawing/2014/main" id="{D2676FFA-0852-7EED-C7E3-4104279EFA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91075" y="1978028"/>
              <a:ext cx="991395" cy="782047"/>
            </a:xfrm>
            <a:prstGeom prst="rect">
              <a:avLst/>
            </a:prstGeom>
            <a:effectLst/>
          </p:spPr>
        </p:pic>
        <p:pic>
          <p:nvPicPr>
            <p:cNvPr id="8" name="Picture 7">
              <a:extLst>
                <a:ext uri="{FF2B5EF4-FFF2-40B4-BE49-F238E27FC236}">
                  <a16:creationId xmlns:a16="http://schemas.microsoft.com/office/drawing/2014/main" id="{73613F27-F356-3AAF-F34D-09F36721DED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40817" y="1960123"/>
              <a:ext cx="779058" cy="776383"/>
            </a:xfrm>
            <a:prstGeom prst="rect">
              <a:avLst/>
            </a:prstGeom>
          </p:spPr>
        </p:pic>
      </p:grpSp>
      <p:cxnSp>
        <p:nvCxnSpPr>
          <p:cNvPr id="10" name="Straight Arrow Connector 9">
            <a:extLst>
              <a:ext uri="{FF2B5EF4-FFF2-40B4-BE49-F238E27FC236}">
                <a16:creationId xmlns:a16="http://schemas.microsoft.com/office/drawing/2014/main" id="{FB1B6252-6651-33AB-7BB9-7A8CE30E5E63}"/>
              </a:ext>
            </a:extLst>
          </p:cNvPr>
          <p:cNvCxnSpPr>
            <a:cxnSpLocks/>
          </p:cNvCxnSpPr>
          <p:nvPr/>
        </p:nvCxnSpPr>
        <p:spPr>
          <a:xfrm>
            <a:off x="5532039" y="2874879"/>
            <a:ext cx="0" cy="1625697"/>
          </a:xfrm>
          <a:prstGeom prst="straightConnector1">
            <a:avLst/>
          </a:prstGeom>
          <a:ln w="28575">
            <a:solidFill>
              <a:srgbClr val="632182"/>
            </a:solidFill>
            <a:prstDash val="sysDash"/>
            <a:tailEnd type="arrow"/>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D11AAC1-F4C2-8DB4-8E5F-2FD58EE4205C}"/>
              </a:ext>
            </a:extLst>
          </p:cNvPr>
          <p:cNvGrpSpPr/>
          <p:nvPr/>
        </p:nvGrpSpPr>
        <p:grpSpPr>
          <a:xfrm>
            <a:off x="4791028" y="4203296"/>
            <a:ext cx="1482022" cy="1230994"/>
            <a:chOff x="4770436" y="3870347"/>
            <a:chExt cx="1260479" cy="1037674"/>
          </a:xfrm>
        </p:grpSpPr>
        <p:sp>
          <p:nvSpPr>
            <p:cNvPr id="12" name="Rectangle 11">
              <a:extLst>
                <a:ext uri="{FF2B5EF4-FFF2-40B4-BE49-F238E27FC236}">
                  <a16:creationId xmlns:a16="http://schemas.microsoft.com/office/drawing/2014/main" id="{38A110C3-4007-DF8C-AE91-48E6114663A5}"/>
                </a:ext>
              </a:extLst>
            </p:cNvPr>
            <p:cNvSpPr/>
            <p:nvPr/>
          </p:nvSpPr>
          <p:spPr>
            <a:xfrm>
              <a:off x="4770436" y="4611687"/>
              <a:ext cx="1260479" cy="296334"/>
            </a:xfrm>
            <a:prstGeom prst="rect">
              <a:avLst/>
            </a:prstGeom>
          </p:spPr>
          <p:txBody>
            <a:bodyPr wrap="none" lIns="110588" tIns="55294" rIns="110588" bIns="55294" anchor="ctr">
              <a:spAutoFit/>
            </a:bodyPr>
            <a:lstStyle>
              <a:defPPr>
                <a:defRPr lang="en-US"/>
              </a:defPPr>
              <a:lvl1pPr marL="0" algn="l" defTabSz="1105877" rtl="0" eaLnBrk="1" latinLnBrk="0" hangingPunct="1">
                <a:defRPr sz="2200" kern="1200">
                  <a:solidFill>
                    <a:schemeClr val="tx1"/>
                  </a:solidFill>
                  <a:latin typeface="+mn-lt"/>
                  <a:ea typeface="+mn-ea"/>
                  <a:cs typeface="+mn-cs"/>
                </a:defRPr>
              </a:lvl1pPr>
              <a:lvl2pPr marL="552939" algn="l" defTabSz="1105877" rtl="0" eaLnBrk="1" latinLnBrk="0" hangingPunct="1">
                <a:defRPr sz="2200" kern="1200">
                  <a:solidFill>
                    <a:schemeClr val="tx1"/>
                  </a:solidFill>
                  <a:latin typeface="+mn-lt"/>
                  <a:ea typeface="+mn-ea"/>
                  <a:cs typeface="+mn-cs"/>
                </a:defRPr>
              </a:lvl2pPr>
              <a:lvl3pPr marL="1105877" algn="l" defTabSz="1105877" rtl="0" eaLnBrk="1" latinLnBrk="0" hangingPunct="1">
                <a:defRPr sz="2200" kern="1200">
                  <a:solidFill>
                    <a:schemeClr val="tx1"/>
                  </a:solidFill>
                  <a:latin typeface="+mn-lt"/>
                  <a:ea typeface="+mn-ea"/>
                  <a:cs typeface="+mn-cs"/>
                </a:defRPr>
              </a:lvl3pPr>
              <a:lvl4pPr marL="1658817" algn="l" defTabSz="1105877" rtl="0" eaLnBrk="1" latinLnBrk="0" hangingPunct="1">
                <a:defRPr sz="2200" kern="1200">
                  <a:solidFill>
                    <a:schemeClr val="tx1"/>
                  </a:solidFill>
                  <a:latin typeface="+mn-lt"/>
                  <a:ea typeface="+mn-ea"/>
                  <a:cs typeface="+mn-cs"/>
                </a:defRPr>
              </a:lvl4pPr>
              <a:lvl5pPr marL="2211756" algn="l" defTabSz="1105877" rtl="0" eaLnBrk="1" latinLnBrk="0" hangingPunct="1">
                <a:defRPr sz="2200" kern="1200">
                  <a:solidFill>
                    <a:schemeClr val="tx1"/>
                  </a:solidFill>
                  <a:latin typeface="+mn-lt"/>
                  <a:ea typeface="+mn-ea"/>
                  <a:cs typeface="+mn-cs"/>
                </a:defRPr>
              </a:lvl5pPr>
              <a:lvl6pPr marL="2764695" algn="l" defTabSz="1105877" rtl="0" eaLnBrk="1" latinLnBrk="0" hangingPunct="1">
                <a:defRPr sz="2200" kern="1200">
                  <a:solidFill>
                    <a:schemeClr val="tx1"/>
                  </a:solidFill>
                  <a:latin typeface="+mn-lt"/>
                  <a:ea typeface="+mn-ea"/>
                  <a:cs typeface="+mn-cs"/>
                </a:defRPr>
              </a:lvl6pPr>
              <a:lvl7pPr marL="3317633" algn="l" defTabSz="1105877" rtl="0" eaLnBrk="1" latinLnBrk="0" hangingPunct="1">
                <a:defRPr sz="2200" kern="1200">
                  <a:solidFill>
                    <a:schemeClr val="tx1"/>
                  </a:solidFill>
                  <a:latin typeface="+mn-lt"/>
                  <a:ea typeface="+mn-ea"/>
                  <a:cs typeface="+mn-cs"/>
                </a:defRPr>
              </a:lvl7pPr>
              <a:lvl8pPr marL="3870572" algn="l" defTabSz="1105877" rtl="0" eaLnBrk="1" latinLnBrk="0" hangingPunct="1">
                <a:defRPr sz="2200" kern="1200">
                  <a:solidFill>
                    <a:schemeClr val="tx1"/>
                  </a:solidFill>
                  <a:latin typeface="+mn-lt"/>
                  <a:ea typeface="+mn-ea"/>
                  <a:cs typeface="+mn-cs"/>
                </a:defRPr>
              </a:lvl8pPr>
              <a:lvl9pPr marL="4423512" algn="l" defTabSz="1105877" rtl="0" eaLnBrk="1" latinLnBrk="0" hangingPunct="1">
                <a:defRPr sz="2200" kern="1200">
                  <a:solidFill>
                    <a:schemeClr val="tx1"/>
                  </a:solidFill>
                  <a:latin typeface="+mn-lt"/>
                  <a:ea typeface="+mn-ea"/>
                  <a:cs typeface="+mn-cs"/>
                </a:defRPr>
              </a:lvl9pPr>
            </a:lstStyle>
            <a:p>
              <a:pPr lvl="0" algn="ctr" fontAlgn="base">
                <a:spcBef>
                  <a:spcPct val="0"/>
                </a:spcBef>
                <a:spcAft>
                  <a:spcPct val="0"/>
                </a:spcAft>
              </a:pPr>
              <a:r>
                <a:rPr lang="en-US" sz="1200" dirty="0">
                  <a:latin typeface="Rajdhani Medium" panose="02000000000000000000" pitchFamily="2" charset="0"/>
                  <a:ea typeface="Calibri" pitchFamily="34" charset="0"/>
                  <a:cs typeface="Rajdhani Medium" panose="02000000000000000000" pitchFamily="2" charset="0"/>
                </a:rPr>
                <a:t>Auto Scheduler</a:t>
              </a:r>
              <a:endParaRPr lang="en-US" sz="1200" dirty="0">
                <a:latin typeface="Rajdhani Medium" panose="02000000000000000000" pitchFamily="2" charset="0"/>
                <a:cs typeface="Rajdhani Medium" panose="02000000000000000000" pitchFamily="2" charset="0"/>
              </a:endParaRPr>
            </a:p>
          </p:txBody>
        </p:sp>
        <p:pic>
          <p:nvPicPr>
            <p:cNvPr id="13" name="Picture 12">
              <a:extLst>
                <a:ext uri="{FF2B5EF4-FFF2-40B4-BE49-F238E27FC236}">
                  <a16:creationId xmlns:a16="http://schemas.microsoft.com/office/drawing/2014/main" id="{F36E3BD2-5705-1330-9BEB-4A62FA1D68B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7023" y="3870347"/>
              <a:ext cx="587305" cy="626399"/>
            </a:xfrm>
            <a:prstGeom prst="rect">
              <a:avLst/>
            </a:prstGeom>
          </p:spPr>
        </p:pic>
      </p:grpSp>
      <p:pic>
        <p:nvPicPr>
          <p:cNvPr id="15" name="Picture 2">
            <a:extLst>
              <a:ext uri="{FF2B5EF4-FFF2-40B4-BE49-F238E27FC236}">
                <a16:creationId xmlns:a16="http://schemas.microsoft.com/office/drawing/2014/main" id="{040AD74B-DE76-C7BF-B74E-2D23B60A91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3686" y="4293072"/>
            <a:ext cx="481000" cy="481000"/>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a:extLst>
              <a:ext uri="{FF2B5EF4-FFF2-40B4-BE49-F238E27FC236}">
                <a16:creationId xmlns:a16="http://schemas.microsoft.com/office/drawing/2014/main" id="{B2032803-D6A5-95D8-3217-5E677792935B}"/>
              </a:ext>
            </a:extLst>
          </p:cNvPr>
          <p:cNvGrpSpPr/>
          <p:nvPr/>
        </p:nvGrpSpPr>
        <p:grpSpPr>
          <a:xfrm>
            <a:off x="311547" y="1461874"/>
            <a:ext cx="1876032" cy="3112971"/>
            <a:chOff x="234257" y="1458057"/>
            <a:chExt cx="1876032" cy="3112971"/>
          </a:xfrm>
        </p:grpSpPr>
        <p:sp>
          <p:nvSpPr>
            <p:cNvPr id="18" name="Rectangle 17">
              <a:extLst>
                <a:ext uri="{FF2B5EF4-FFF2-40B4-BE49-F238E27FC236}">
                  <a16:creationId xmlns:a16="http://schemas.microsoft.com/office/drawing/2014/main" id="{7586AD53-1F87-36E7-87D7-B96182528BFF}"/>
                </a:ext>
              </a:extLst>
            </p:cNvPr>
            <p:cNvSpPr/>
            <p:nvPr/>
          </p:nvSpPr>
          <p:spPr>
            <a:xfrm>
              <a:off x="234257" y="2903586"/>
              <a:ext cx="1876032" cy="481000"/>
            </a:xfrm>
            <a:prstGeom prst="rect">
              <a:avLst/>
            </a:prstGeom>
          </p:spPr>
          <p:txBody>
            <a:bodyPr wrap="none" lIns="110588" tIns="55294" rIns="110588" bIns="55294" anchor="ctr">
              <a:spAutoFit/>
            </a:bodyPr>
            <a:lstStyle>
              <a:defPPr>
                <a:defRPr lang="en-US"/>
              </a:defPPr>
              <a:lvl1pPr marL="0" algn="l" defTabSz="1105877" rtl="0" eaLnBrk="1" latinLnBrk="0" hangingPunct="1">
                <a:defRPr sz="2200" kern="1200">
                  <a:solidFill>
                    <a:schemeClr val="tx1"/>
                  </a:solidFill>
                  <a:latin typeface="+mn-lt"/>
                  <a:ea typeface="+mn-ea"/>
                  <a:cs typeface="+mn-cs"/>
                </a:defRPr>
              </a:lvl1pPr>
              <a:lvl2pPr marL="552939" algn="l" defTabSz="1105877" rtl="0" eaLnBrk="1" latinLnBrk="0" hangingPunct="1">
                <a:defRPr sz="2200" kern="1200">
                  <a:solidFill>
                    <a:schemeClr val="tx1"/>
                  </a:solidFill>
                  <a:latin typeface="+mn-lt"/>
                  <a:ea typeface="+mn-ea"/>
                  <a:cs typeface="+mn-cs"/>
                </a:defRPr>
              </a:lvl2pPr>
              <a:lvl3pPr marL="1105877" algn="l" defTabSz="1105877" rtl="0" eaLnBrk="1" latinLnBrk="0" hangingPunct="1">
                <a:defRPr sz="2200" kern="1200">
                  <a:solidFill>
                    <a:schemeClr val="tx1"/>
                  </a:solidFill>
                  <a:latin typeface="+mn-lt"/>
                  <a:ea typeface="+mn-ea"/>
                  <a:cs typeface="+mn-cs"/>
                </a:defRPr>
              </a:lvl3pPr>
              <a:lvl4pPr marL="1658817" algn="l" defTabSz="1105877" rtl="0" eaLnBrk="1" latinLnBrk="0" hangingPunct="1">
                <a:defRPr sz="2200" kern="1200">
                  <a:solidFill>
                    <a:schemeClr val="tx1"/>
                  </a:solidFill>
                  <a:latin typeface="+mn-lt"/>
                  <a:ea typeface="+mn-ea"/>
                  <a:cs typeface="+mn-cs"/>
                </a:defRPr>
              </a:lvl4pPr>
              <a:lvl5pPr marL="2211756" algn="l" defTabSz="1105877" rtl="0" eaLnBrk="1" latinLnBrk="0" hangingPunct="1">
                <a:defRPr sz="2200" kern="1200">
                  <a:solidFill>
                    <a:schemeClr val="tx1"/>
                  </a:solidFill>
                  <a:latin typeface="+mn-lt"/>
                  <a:ea typeface="+mn-ea"/>
                  <a:cs typeface="+mn-cs"/>
                </a:defRPr>
              </a:lvl5pPr>
              <a:lvl6pPr marL="2764695" algn="l" defTabSz="1105877" rtl="0" eaLnBrk="1" latinLnBrk="0" hangingPunct="1">
                <a:defRPr sz="2200" kern="1200">
                  <a:solidFill>
                    <a:schemeClr val="tx1"/>
                  </a:solidFill>
                  <a:latin typeface="+mn-lt"/>
                  <a:ea typeface="+mn-ea"/>
                  <a:cs typeface="+mn-cs"/>
                </a:defRPr>
              </a:lvl6pPr>
              <a:lvl7pPr marL="3317633" algn="l" defTabSz="1105877" rtl="0" eaLnBrk="1" latinLnBrk="0" hangingPunct="1">
                <a:defRPr sz="2200" kern="1200">
                  <a:solidFill>
                    <a:schemeClr val="tx1"/>
                  </a:solidFill>
                  <a:latin typeface="+mn-lt"/>
                  <a:ea typeface="+mn-ea"/>
                  <a:cs typeface="+mn-cs"/>
                </a:defRPr>
              </a:lvl7pPr>
              <a:lvl8pPr marL="3870572" algn="l" defTabSz="1105877" rtl="0" eaLnBrk="1" latinLnBrk="0" hangingPunct="1">
                <a:defRPr sz="2200" kern="1200">
                  <a:solidFill>
                    <a:schemeClr val="tx1"/>
                  </a:solidFill>
                  <a:latin typeface="+mn-lt"/>
                  <a:ea typeface="+mn-ea"/>
                  <a:cs typeface="+mn-cs"/>
                </a:defRPr>
              </a:lvl8pPr>
              <a:lvl9pPr marL="4423512" algn="l" defTabSz="1105877" rtl="0" eaLnBrk="1" latinLnBrk="0" hangingPunct="1">
                <a:defRPr sz="2200" kern="1200">
                  <a:solidFill>
                    <a:schemeClr val="tx1"/>
                  </a:solidFill>
                  <a:latin typeface="+mn-lt"/>
                  <a:ea typeface="+mn-ea"/>
                  <a:cs typeface="+mn-cs"/>
                </a:defRPr>
              </a:lvl9pPr>
            </a:lstStyle>
            <a:p>
              <a:pPr lvl="0" algn="ctr" fontAlgn="base">
                <a:spcBef>
                  <a:spcPct val="0"/>
                </a:spcBef>
                <a:spcAft>
                  <a:spcPct val="0"/>
                </a:spcAft>
              </a:pPr>
              <a:r>
                <a:rPr lang="en-US" sz="1200" dirty="0">
                  <a:latin typeface="Rajdhani Medium" panose="02000000000000000000" pitchFamily="2" charset="0"/>
                  <a:ea typeface="Calibri" pitchFamily="34" charset="0"/>
                  <a:cs typeface="Rajdhani Medium" panose="02000000000000000000" pitchFamily="2" charset="0"/>
                </a:rPr>
                <a:t>Distributor’s  Sales  Data</a:t>
              </a:r>
            </a:p>
            <a:p>
              <a:pPr lvl="0" algn="ctr" fontAlgn="base">
                <a:spcBef>
                  <a:spcPct val="0"/>
                </a:spcBef>
                <a:spcAft>
                  <a:spcPct val="0"/>
                </a:spcAft>
              </a:pPr>
              <a:r>
                <a:rPr lang="en-US" sz="1200" dirty="0">
                  <a:latin typeface="Rajdhani Medium" panose="02000000000000000000" pitchFamily="2" charset="0"/>
                  <a:cs typeface="Rajdhani Medium" panose="02000000000000000000" pitchFamily="2" charset="0"/>
                </a:rPr>
                <a:t>Upload from Tally</a:t>
              </a:r>
            </a:p>
          </p:txBody>
        </p:sp>
        <p:grpSp>
          <p:nvGrpSpPr>
            <p:cNvPr id="19" name="Group 18">
              <a:extLst>
                <a:ext uri="{FF2B5EF4-FFF2-40B4-BE49-F238E27FC236}">
                  <a16:creationId xmlns:a16="http://schemas.microsoft.com/office/drawing/2014/main" id="{C03BA89E-6FE8-635D-9286-586ED989CEE9}"/>
                </a:ext>
              </a:extLst>
            </p:cNvPr>
            <p:cNvGrpSpPr/>
            <p:nvPr/>
          </p:nvGrpSpPr>
          <p:grpSpPr>
            <a:xfrm>
              <a:off x="360046" y="1458057"/>
              <a:ext cx="1580805" cy="3112971"/>
              <a:chOff x="360046" y="1458057"/>
              <a:chExt cx="1580805" cy="3112971"/>
            </a:xfrm>
          </p:grpSpPr>
          <p:pic>
            <p:nvPicPr>
              <p:cNvPr id="20" name="Picture 19">
                <a:extLst>
                  <a:ext uri="{FF2B5EF4-FFF2-40B4-BE49-F238E27FC236}">
                    <a16:creationId xmlns:a16="http://schemas.microsoft.com/office/drawing/2014/main" id="{DE8A37EB-D57F-90E8-095D-8714AB6B286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4870" y="3460532"/>
                <a:ext cx="1511157" cy="1110496"/>
              </a:xfrm>
              <a:prstGeom prst="rect">
                <a:avLst/>
              </a:prstGeom>
              <a:noFill/>
              <a:ln w="9525">
                <a:solidFill>
                  <a:schemeClr val="tx1"/>
                </a:solidFill>
                <a:miter lim="800000"/>
                <a:headEnd/>
                <a:tailEn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pic>
          <p:grpSp>
            <p:nvGrpSpPr>
              <p:cNvPr id="21" name="Group 20">
                <a:extLst>
                  <a:ext uri="{FF2B5EF4-FFF2-40B4-BE49-F238E27FC236}">
                    <a16:creationId xmlns:a16="http://schemas.microsoft.com/office/drawing/2014/main" id="{11C60042-1D0A-4FFB-5567-51F11385F12F}"/>
                  </a:ext>
                </a:extLst>
              </p:cNvPr>
              <p:cNvGrpSpPr/>
              <p:nvPr/>
            </p:nvGrpSpPr>
            <p:grpSpPr>
              <a:xfrm>
                <a:off x="360046" y="1458057"/>
                <a:ext cx="1580805" cy="1686027"/>
                <a:chOff x="3882881" y="2756808"/>
                <a:chExt cx="1338248" cy="1338248"/>
              </a:xfrm>
            </p:grpSpPr>
            <p:pic>
              <p:nvPicPr>
                <p:cNvPr id="23" name="Picture 22">
                  <a:extLst>
                    <a:ext uri="{FF2B5EF4-FFF2-40B4-BE49-F238E27FC236}">
                      <a16:creationId xmlns:a16="http://schemas.microsoft.com/office/drawing/2014/main" id="{14D46D2A-59B3-19C3-23F1-B104D0CB4E1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82881" y="2756808"/>
                  <a:ext cx="1338248" cy="1338248"/>
                </a:xfrm>
                <a:prstGeom prst="rect">
                  <a:avLst/>
                </a:prstGeom>
              </p:spPr>
            </p:pic>
            <p:pic>
              <p:nvPicPr>
                <p:cNvPr id="24" name="Picture 23">
                  <a:extLst>
                    <a:ext uri="{FF2B5EF4-FFF2-40B4-BE49-F238E27FC236}">
                      <a16:creationId xmlns:a16="http://schemas.microsoft.com/office/drawing/2014/main" id="{C11A7BC7-3054-39A3-A2C2-71E27AEC199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91000" y="3169524"/>
                  <a:ext cx="716864" cy="329756"/>
                </a:xfrm>
                <a:prstGeom prst="rect">
                  <a:avLst/>
                </a:prstGeom>
              </p:spPr>
            </p:pic>
          </p:grpSp>
        </p:grpSp>
      </p:grpSp>
      <p:pic>
        <p:nvPicPr>
          <p:cNvPr id="4098" name="Picture 2" descr="What is an ERP? What does it mean and ...">
            <a:extLst>
              <a:ext uri="{FF2B5EF4-FFF2-40B4-BE49-F238E27FC236}">
                <a16:creationId xmlns:a16="http://schemas.microsoft.com/office/drawing/2014/main" id="{65880AB1-EF73-F350-2DE0-B4719A727FB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38050" y="3527095"/>
            <a:ext cx="2181225" cy="2095500"/>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Arrow Connector 24">
            <a:extLst>
              <a:ext uri="{FF2B5EF4-FFF2-40B4-BE49-F238E27FC236}">
                <a16:creationId xmlns:a16="http://schemas.microsoft.com/office/drawing/2014/main" id="{562908C5-2298-B429-CC0D-A2EB7F51652C}"/>
              </a:ext>
            </a:extLst>
          </p:cNvPr>
          <p:cNvCxnSpPr/>
          <p:nvPr/>
        </p:nvCxnSpPr>
        <p:spPr>
          <a:xfrm>
            <a:off x="6027738" y="4574845"/>
            <a:ext cx="2694911" cy="0"/>
          </a:xfrm>
          <a:prstGeom prst="straightConnector1">
            <a:avLst/>
          </a:prstGeom>
          <a:ln w="28575">
            <a:solidFill>
              <a:srgbClr val="63218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E9313D2-55B7-7790-E309-5D45EC79A48F}"/>
              </a:ext>
            </a:extLst>
          </p:cNvPr>
          <p:cNvCxnSpPr>
            <a:stCxn id="4098" idx="2"/>
          </p:cNvCxnSpPr>
          <p:nvPr/>
        </p:nvCxnSpPr>
        <p:spPr>
          <a:xfrm flipH="1">
            <a:off x="9728662" y="5622595"/>
            <a:ext cx="1" cy="744954"/>
          </a:xfrm>
          <a:prstGeom prst="straightConnector1">
            <a:avLst/>
          </a:prstGeom>
          <a:ln w="19050">
            <a:prstDash val="dash"/>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4BAD9923-C97C-FE68-71DF-9D77AF1AE57E}"/>
              </a:ext>
            </a:extLst>
          </p:cNvPr>
          <p:cNvCxnSpPr/>
          <p:nvPr/>
        </p:nvCxnSpPr>
        <p:spPr>
          <a:xfrm flipH="1">
            <a:off x="1147156" y="6342609"/>
            <a:ext cx="8581506" cy="0"/>
          </a:xfrm>
          <a:prstGeom prst="straightConnector1">
            <a:avLst/>
          </a:prstGeom>
          <a:ln w="19050">
            <a:prstDash val="dash"/>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741C31F1-7614-5954-3A92-7ACD6DBD9593}"/>
              </a:ext>
            </a:extLst>
          </p:cNvPr>
          <p:cNvCxnSpPr/>
          <p:nvPr/>
        </p:nvCxnSpPr>
        <p:spPr>
          <a:xfrm flipV="1">
            <a:off x="1172095" y="4774072"/>
            <a:ext cx="0" cy="1568537"/>
          </a:xfrm>
          <a:prstGeom prst="straightConnector1">
            <a:avLst/>
          </a:prstGeom>
          <a:ln w="19050">
            <a:prstDash val="dash"/>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1707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path" presetSubtype="0" repeatCount="indefinite" accel="50000" decel="50000" fill="hold" nodeType="clickEffect">
                                  <p:stCondLst>
                                    <p:cond delay="0"/>
                                  </p:stCondLst>
                                  <p:childTnLst>
                                    <p:animMotion origin="layout" path="M 0 0 L 0.25 0 E" pathEditMode="relative" ptsTypes="">
                                      <p:cBhvr>
                                        <p:cTn id="10" dur="2000" fill="hold"/>
                                        <p:tgtEl>
                                          <p:spTgt spid="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3" presetClass="path" presetSubtype="0" repeatCount="indefinite" accel="50000" decel="50000" fill="hold" nodeType="clickEffect">
                                  <p:stCondLst>
                                    <p:cond delay="0"/>
                                  </p:stCondLst>
                                  <p:childTnLst>
                                    <p:animMotion origin="layout" path="M 2.5E-6 -4.81481E-6 L 0.00195 0.20533 " pathEditMode="relative" rAng="0" ptsTypes="AA">
                                      <p:cBhvr>
                                        <p:cTn id="18" dur="2000" fill="hold"/>
                                        <p:tgtEl>
                                          <p:spTgt spid="3"/>
                                        </p:tgtEl>
                                        <p:attrNameLst>
                                          <p:attrName>ppt_x</p:attrName>
                                          <p:attrName>ppt_y</p:attrName>
                                        </p:attrNameLst>
                                      </p:cBhvr>
                                      <p:rCtr x="91" y="10255"/>
                                    </p:animMotion>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63" presetClass="path" presetSubtype="0" repeatCount="indefinite" accel="50000" decel="50000" fill="hold" nodeType="withEffect">
                                  <p:stCondLst>
                                    <p:cond delay="0"/>
                                  </p:stCondLst>
                                  <p:childTnLst>
                                    <p:animMotion origin="layout" path="M -3.33333E-6 -3.7037E-7 L 0.25 -3.7037E-7 " pathEditMode="relative" rAng="0" ptsTypes="AA">
                                      <p:cBhvr>
                                        <p:cTn id="22" dur="2000" fill="hold"/>
                                        <p:tgtEl>
                                          <p:spTgt spid="15"/>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1402309"/>
      </p:ext>
    </p:extLst>
  </p:cSld>
  <p:clrMapOvr>
    <a:masterClrMapping/>
  </p:clrMapOvr>
</p:sld>
</file>

<file path=ppt/theme/theme1.xml><?xml version="1.0" encoding="utf-8"?>
<a:theme xmlns:a="http://schemas.openxmlformats.org/drawingml/2006/main" name="TallyPrime PPT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llyPrime PPT Template" id="{4BF24C37-916C-4577-B34A-F52D72BEED8C}" vid="{CDBE6907-E966-4A5D-9AC9-BDADE8403E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23818</TotalTime>
  <Words>307</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Rajdhani Medium</vt:lpstr>
      <vt:lpstr>Segoe UI</vt:lpstr>
      <vt:lpstr>Wingdings</vt:lpstr>
      <vt:lpstr>TallyPrime PPT Template</vt:lpstr>
      <vt:lpstr>PowerPoint Presentation</vt:lpstr>
      <vt:lpstr>ABOUT US</vt:lpstr>
      <vt:lpstr>Our Landscape</vt:lpstr>
      <vt:lpstr>Benefits</vt:lpstr>
      <vt:lpstr>How it Works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Sibin Thampi Philip</dc:creator>
  <cp:lastModifiedBy>Sidharth Prashar</cp:lastModifiedBy>
  <cp:revision>203</cp:revision>
  <dcterms:created xsi:type="dcterms:W3CDTF">2020-10-28T07:23:14Z</dcterms:created>
  <dcterms:modified xsi:type="dcterms:W3CDTF">2024-06-28T04:09:32Z</dcterms:modified>
</cp:coreProperties>
</file>