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71" r:id="rId4"/>
    <p:sldId id="263" r:id="rId5"/>
    <p:sldId id="264" r:id="rId6"/>
    <p:sldId id="265" r:id="rId7"/>
    <p:sldId id="266" r:id="rId8"/>
    <p:sldId id="267" r:id="rId9"/>
    <p:sldId id="268" r:id="rId10"/>
    <p:sldId id="269" r:id="rId11"/>
    <p:sldId id="273"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5" d="100"/>
          <a:sy n="75" d="100"/>
        </p:scale>
        <p:origin x="-1236"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9ABE6BE7-224D-40BE-94EA-973043408423}" type="datetimeFigureOut">
              <a:rPr lang="en-US" smtClean="0"/>
              <a:t>7/27/2011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9DFAA-ACAF-45A5-B9C2-E1A460F47227}" type="slidenum">
              <a:rPr lang="en-US" smtClean="0"/>
              <a:t>‹#›</a:t>
            </a:fld>
            <a:endParaRPr lang="en-US"/>
          </a:p>
        </p:txBody>
      </p:sp>
    </p:spTree>
    <p:extLst>
      <p:ext uri="{BB962C8B-B14F-4D97-AF65-F5344CB8AC3E}">
        <p14:creationId xmlns:p14="http://schemas.microsoft.com/office/powerpoint/2010/main" val="22273580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BE6BE7-224D-40BE-94EA-973043408423}" type="datetimeFigureOut">
              <a:rPr lang="en-US" smtClean="0"/>
              <a:t>7/27/2011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9DFAA-ACAF-45A5-B9C2-E1A460F47227}" type="slidenum">
              <a:rPr lang="en-US" smtClean="0"/>
              <a:t>‹#›</a:t>
            </a:fld>
            <a:endParaRPr lang="en-US"/>
          </a:p>
        </p:txBody>
      </p:sp>
    </p:spTree>
    <p:extLst>
      <p:ext uri="{BB962C8B-B14F-4D97-AF65-F5344CB8AC3E}">
        <p14:creationId xmlns:p14="http://schemas.microsoft.com/office/powerpoint/2010/main" val="1852663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BE6BE7-224D-40BE-94EA-973043408423}" type="datetimeFigureOut">
              <a:rPr lang="en-US" smtClean="0"/>
              <a:t>7/27/2011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9DFAA-ACAF-45A5-B9C2-E1A460F47227}" type="slidenum">
              <a:rPr lang="en-US" smtClean="0"/>
              <a:t>‹#›</a:t>
            </a:fld>
            <a:endParaRPr lang="en-US"/>
          </a:p>
        </p:txBody>
      </p:sp>
    </p:spTree>
    <p:extLst>
      <p:ext uri="{BB962C8B-B14F-4D97-AF65-F5344CB8AC3E}">
        <p14:creationId xmlns:p14="http://schemas.microsoft.com/office/powerpoint/2010/main" val="3067233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9ABE6BE7-224D-40BE-94EA-973043408423}" type="datetimeFigureOut">
              <a:rPr lang="en-US" smtClean="0"/>
              <a:t>7/27/2011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9DFAA-ACAF-45A5-B9C2-E1A460F47227}" type="slidenum">
              <a:rPr lang="en-US" smtClean="0"/>
              <a:t>‹#›</a:t>
            </a:fld>
            <a:endParaRPr lang="en-US"/>
          </a:p>
        </p:txBody>
      </p:sp>
    </p:spTree>
    <p:extLst>
      <p:ext uri="{BB962C8B-B14F-4D97-AF65-F5344CB8AC3E}">
        <p14:creationId xmlns:p14="http://schemas.microsoft.com/office/powerpoint/2010/main" val="28681229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9ABE6BE7-224D-40BE-94EA-973043408423}" type="datetimeFigureOut">
              <a:rPr lang="en-US" smtClean="0"/>
              <a:t>7/27/2011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99DFAA-ACAF-45A5-B9C2-E1A460F47227}" type="slidenum">
              <a:rPr lang="en-US" smtClean="0"/>
              <a:t>‹#›</a:t>
            </a:fld>
            <a:endParaRPr lang="en-US"/>
          </a:p>
        </p:txBody>
      </p:sp>
    </p:spTree>
    <p:extLst>
      <p:ext uri="{BB962C8B-B14F-4D97-AF65-F5344CB8AC3E}">
        <p14:creationId xmlns:p14="http://schemas.microsoft.com/office/powerpoint/2010/main" val="28039257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9ABE6BE7-224D-40BE-94EA-973043408423}" type="datetimeFigureOut">
              <a:rPr lang="en-US" smtClean="0"/>
              <a:t>7/27/2011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9DFAA-ACAF-45A5-B9C2-E1A460F47227}" type="slidenum">
              <a:rPr lang="en-US" smtClean="0"/>
              <a:t>‹#›</a:t>
            </a:fld>
            <a:endParaRPr lang="en-US"/>
          </a:p>
        </p:txBody>
      </p:sp>
    </p:spTree>
    <p:extLst>
      <p:ext uri="{BB962C8B-B14F-4D97-AF65-F5344CB8AC3E}">
        <p14:creationId xmlns:p14="http://schemas.microsoft.com/office/powerpoint/2010/main" val="28147651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9ABE6BE7-224D-40BE-94EA-973043408423}" type="datetimeFigureOut">
              <a:rPr lang="en-US" smtClean="0"/>
              <a:t>7/27/2011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699DFAA-ACAF-45A5-B9C2-E1A460F47227}" type="slidenum">
              <a:rPr lang="en-US" smtClean="0"/>
              <a:t>‹#›</a:t>
            </a:fld>
            <a:endParaRPr lang="en-US"/>
          </a:p>
        </p:txBody>
      </p:sp>
    </p:spTree>
    <p:extLst>
      <p:ext uri="{BB962C8B-B14F-4D97-AF65-F5344CB8AC3E}">
        <p14:creationId xmlns:p14="http://schemas.microsoft.com/office/powerpoint/2010/main" val="35361788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9ABE6BE7-224D-40BE-94EA-973043408423}" type="datetimeFigureOut">
              <a:rPr lang="en-US" smtClean="0"/>
              <a:t>7/27/2011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699DFAA-ACAF-45A5-B9C2-E1A460F47227}" type="slidenum">
              <a:rPr lang="en-US" smtClean="0"/>
              <a:t>‹#›</a:t>
            </a:fld>
            <a:endParaRPr lang="en-US"/>
          </a:p>
        </p:txBody>
      </p:sp>
    </p:spTree>
    <p:extLst>
      <p:ext uri="{BB962C8B-B14F-4D97-AF65-F5344CB8AC3E}">
        <p14:creationId xmlns:p14="http://schemas.microsoft.com/office/powerpoint/2010/main" val="39607408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ABE6BE7-224D-40BE-94EA-973043408423}" type="datetimeFigureOut">
              <a:rPr lang="en-US" smtClean="0"/>
              <a:t>7/27/2011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699DFAA-ACAF-45A5-B9C2-E1A460F47227}" type="slidenum">
              <a:rPr lang="en-US" smtClean="0"/>
              <a:t>‹#›</a:t>
            </a:fld>
            <a:endParaRPr lang="en-US"/>
          </a:p>
        </p:txBody>
      </p:sp>
    </p:spTree>
    <p:extLst>
      <p:ext uri="{BB962C8B-B14F-4D97-AF65-F5344CB8AC3E}">
        <p14:creationId xmlns:p14="http://schemas.microsoft.com/office/powerpoint/2010/main" val="5164293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BE6BE7-224D-40BE-94EA-973043408423}" type="datetimeFigureOut">
              <a:rPr lang="en-US" smtClean="0"/>
              <a:t>7/27/2011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9DFAA-ACAF-45A5-B9C2-E1A460F47227}" type="slidenum">
              <a:rPr lang="en-US" smtClean="0"/>
              <a:t>‹#›</a:t>
            </a:fld>
            <a:endParaRPr lang="en-US"/>
          </a:p>
        </p:txBody>
      </p:sp>
    </p:spTree>
    <p:extLst>
      <p:ext uri="{BB962C8B-B14F-4D97-AF65-F5344CB8AC3E}">
        <p14:creationId xmlns:p14="http://schemas.microsoft.com/office/powerpoint/2010/main" val="38612070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9ABE6BE7-224D-40BE-94EA-973043408423}" type="datetimeFigureOut">
              <a:rPr lang="en-US" smtClean="0"/>
              <a:t>7/27/2011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699DFAA-ACAF-45A5-B9C2-E1A460F47227}" type="slidenum">
              <a:rPr lang="en-US" smtClean="0"/>
              <a:t>‹#›</a:t>
            </a:fld>
            <a:endParaRPr lang="en-US"/>
          </a:p>
        </p:txBody>
      </p:sp>
    </p:spTree>
    <p:extLst>
      <p:ext uri="{BB962C8B-B14F-4D97-AF65-F5344CB8AC3E}">
        <p14:creationId xmlns:p14="http://schemas.microsoft.com/office/powerpoint/2010/main" val="197740596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ABE6BE7-224D-40BE-94EA-973043408423}" type="datetimeFigureOut">
              <a:rPr lang="en-US" smtClean="0"/>
              <a:t>7/27/2011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699DFAA-ACAF-45A5-B9C2-E1A460F47227}" type="slidenum">
              <a:rPr lang="en-US" smtClean="0"/>
              <a:t>‹#›</a:t>
            </a:fld>
            <a:endParaRPr lang="en-US"/>
          </a:p>
        </p:txBody>
      </p:sp>
    </p:spTree>
    <p:extLst>
      <p:ext uri="{BB962C8B-B14F-4D97-AF65-F5344CB8AC3E}">
        <p14:creationId xmlns:p14="http://schemas.microsoft.com/office/powerpoint/2010/main" val="36443898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upport.microsoft.com/kb/q137890/" TargetMode="Externa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IT for the enterprise	</a:t>
            </a:r>
            <a:endParaRPr lang="en-US" dirty="0"/>
          </a:p>
        </p:txBody>
      </p:sp>
      <p:sp>
        <p:nvSpPr>
          <p:cNvPr id="3" name="Subtitle 2"/>
          <p:cNvSpPr>
            <a:spLocks noGrp="1"/>
          </p:cNvSpPr>
          <p:nvPr>
            <p:ph type="subTitle" idx="1"/>
          </p:nvPr>
        </p:nvSpPr>
        <p:spPr/>
        <p:txBody>
          <a:bodyPr/>
          <a:lstStyle/>
          <a:p>
            <a:r>
              <a:rPr lang="en-US" dirty="0" smtClean="0"/>
              <a:t>IT – Towards User Defined Services </a:t>
            </a:r>
            <a:endParaRPr lang="en-US" dirty="0"/>
          </a:p>
        </p:txBody>
      </p:sp>
    </p:spTree>
    <p:extLst>
      <p:ext uri="{BB962C8B-B14F-4D97-AF65-F5344CB8AC3E}">
        <p14:creationId xmlns:p14="http://schemas.microsoft.com/office/powerpoint/2010/main" val="29232938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Thank You</a:t>
            </a:r>
            <a:endParaRPr lang="en-US" dirty="0"/>
          </a:p>
        </p:txBody>
      </p:sp>
      <p:sp>
        <p:nvSpPr>
          <p:cNvPr id="3" name="Subtitle 2"/>
          <p:cNvSpPr>
            <a:spLocks noGrp="1"/>
          </p:cNvSpPr>
          <p:nvPr>
            <p:ph type="subTitle" idx="1"/>
          </p:nvPr>
        </p:nvSpPr>
        <p:spPr/>
        <p:txBody>
          <a:bodyPr/>
          <a:lstStyle/>
          <a:p>
            <a:r>
              <a:rPr lang="en-US" dirty="0" smtClean="0"/>
              <a:t> </a:t>
            </a:r>
            <a:endParaRPr lang="en-US" dirty="0"/>
          </a:p>
        </p:txBody>
      </p:sp>
    </p:spTree>
    <p:extLst>
      <p:ext uri="{BB962C8B-B14F-4D97-AF65-F5344CB8AC3E}">
        <p14:creationId xmlns:p14="http://schemas.microsoft.com/office/powerpoint/2010/main" val="11880893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User defined routine</a:t>
            </a:r>
            <a:endParaRPr lang="en-US" dirty="0"/>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74800" y="1371600"/>
            <a:ext cx="6248399" cy="50071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7550568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Who is the “USER” </a:t>
            </a:r>
            <a:endParaRPr lang="en-US" dirty="0"/>
          </a:p>
        </p:txBody>
      </p:sp>
      <p:sp>
        <p:nvSpPr>
          <p:cNvPr id="3" name="Content Placeholder 2"/>
          <p:cNvSpPr>
            <a:spLocks noGrp="1"/>
          </p:cNvSpPr>
          <p:nvPr>
            <p:ph idx="1"/>
          </p:nvPr>
        </p:nvSpPr>
        <p:spPr>
          <a:xfrm>
            <a:off x="457200" y="1629360"/>
            <a:ext cx="7315200" cy="4525963"/>
          </a:xfrm>
        </p:spPr>
        <p:txBody>
          <a:bodyPr/>
          <a:lstStyle/>
          <a:p>
            <a:r>
              <a:rPr lang="en-US" dirty="0" smtClean="0"/>
              <a:t>Developers of UDS?</a:t>
            </a:r>
          </a:p>
          <a:p>
            <a:r>
              <a:rPr lang="en-US" dirty="0" smtClean="0"/>
              <a:t>Support team of  UDS?</a:t>
            </a:r>
          </a:p>
          <a:p>
            <a:r>
              <a:rPr lang="en-US" dirty="0" smtClean="0"/>
              <a:t>Implementer of  UDS?</a:t>
            </a:r>
          </a:p>
          <a:p>
            <a:r>
              <a:rPr lang="en-US" dirty="0" smtClean="0"/>
              <a:t>Customizer of  UDS?</a:t>
            </a:r>
          </a:p>
          <a:p>
            <a:r>
              <a:rPr lang="en-US" dirty="0" smtClean="0"/>
              <a:t>In house IT Teams?</a:t>
            </a:r>
          </a:p>
          <a:p>
            <a:r>
              <a:rPr lang="en-US" dirty="0" smtClean="0"/>
              <a:t>(non IT) </a:t>
            </a:r>
            <a:r>
              <a:rPr lang="en-US" dirty="0" smtClean="0">
                <a:solidFill>
                  <a:srgbClr val="FF0000"/>
                </a:solidFill>
              </a:rPr>
              <a:t>END</a:t>
            </a:r>
            <a:r>
              <a:rPr lang="en-US" dirty="0" smtClean="0"/>
              <a:t> </a:t>
            </a:r>
            <a:r>
              <a:rPr lang="en-US" dirty="0" smtClean="0">
                <a:solidFill>
                  <a:srgbClr val="FF0000"/>
                </a:solidFill>
              </a:rPr>
              <a:t>USE</a:t>
            </a:r>
            <a:r>
              <a:rPr lang="en-US" dirty="0" smtClean="0"/>
              <a:t>RS for business benefit?</a:t>
            </a:r>
            <a:endParaRPr lang="en-US" dirty="0"/>
          </a:p>
        </p:txBody>
      </p:sp>
      <p:sp>
        <p:nvSpPr>
          <p:cNvPr id="4" name="TextBox 3"/>
          <p:cNvSpPr txBox="1"/>
          <p:nvPr/>
        </p:nvSpPr>
        <p:spPr>
          <a:xfrm>
            <a:off x="1524000" y="5955268"/>
            <a:ext cx="3280450" cy="400110"/>
          </a:xfrm>
          <a:prstGeom prst="rect">
            <a:avLst/>
          </a:prstGeom>
          <a:noFill/>
        </p:spPr>
        <p:txBody>
          <a:bodyPr wrap="none" rtlCol="0">
            <a:spAutoFit/>
          </a:bodyPr>
          <a:lstStyle/>
          <a:p>
            <a:r>
              <a:rPr lang="en-US" dirty="0" smtClean="0"/>
              <a:t>* </a:t>
            </a:r>
            <a:r>
              <a:rPr lang="en-US" sz="2000" b="1" dirty="0" smtClean="0"/>
              <a:t>UDS : User defined Services</a:t>
            </a:r>
            <a:endParaRPr lang="en-US" sz="2000" b="1" dirty="0"/>
          </a:p>
        </p:txBody>
      </p:sp>
      <p:sp>
        <p:nvSpPr>
          <p:cNvPr id="5" name="Down Arrow 4"/>
          <p:cNvSpPr/>
          <p:nvPr/>
        </p:nvSpPr>
        <p:spPr>
          <a:xfrm>
            <a:off x="8229600" y="2667000"/>
            <a:ext cx="304800" cy="1676400"/>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TextBox 5"/>
          <p:cNvSpPr txBox="1"/>
          <p:nvPr/>
        </p:nvSpPr>
        <p:spPr>
          <a:xfrm>
            <a:off x="8001000" y="2209800"/>
            <a:ext cx="658385" cy="369332"/>
          </a:xfrm>
          <a:prstGeom prst="rect">
            <a:avLst/>
          </a:prstGeom>
          <a:noFill/>
        </p:spPr>
        <p:txBody>
          <a:bodyPr wrap="none" rtlCol="0">
            <a:spAutoFit/>
          </a:bodyPr>
          <a:lstStyle/>
          <a:p>
            <a:r>
              <a:rPr lang="en-US" dirty="0" smtClean="0"/>
              <a:t>W.I.P</a:t>
            </a:r>
            <a:endParaRPr lang="en-US" dirty="0"/>
          </a:p>
        </p:txBody>
      </p:sp>
    </p:spTree>
    <p:extLst>
      <p:ext uri="{BB962C8B-B14F-4D97-AF65-F5344CB8AC3E}">
        <p14:creationId xmlns:p14="http://schemas.microsoft.com/office/powerpoint/2010/main" val="28906057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5" grpId="0" animBg="1"/>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228600"/>
            <a:ext cx="8229600" cy="1143000"/>
          </a:xfrm>
        </p:spPr>
        <p:txBody>
          <a:bodyPr>
            <a:normAutofit fontScale="90000"/>
          </a:bodyPr>
          <a:lstStyle/>
          <a:p>
            <a:r>
              <a:rPr lang="en-US" dirty="0" smtClean="0"/>
              <a:t>How to create a User defined Service</a:t>
            </a:r>
            <a:endParaRPr lang="en-US" dirty="0"/>
          </a:p>
        </p:txBody>
      </p:sp>
      <p:sp>
        <p:nvSpPr>
          <p:cNvPr id="3" name="Rectangle 2"/>
          <p:cNvSpPr/>
          <p:nvPr/>
        </p:nvSpPr>
        <p:spPr>
          <a:xfrm>
            <a:off x="2433145" y="3244334"/>
            <a:ext cx="4277709" cy="369332"/>
          </a:xfrm>
          <a:prstGeom prst="rect">
            <a:avLst/>
          </a:prstGeom>
        </p:spPr>
        <p:txBody>
          <a:bodyPr wrap="none">
            <a:spAutoFit/>
          </a:bodyPr>
          <a:lstStyle/>
          <a:p>
            <a:r>
              <a:rPr lang="en-US" dirty="0" smtClean="0">
                <a:hlinkClick r:id="rId2"/>
              </a:rPr>
              <a:t>http://support.microsoft.com/kb/q137890/</a:t>
            </a:r>
            <a:endParaRPr lang="en-US" dirty="0"/>
          </a:p>
        </p:txBody>
      </p:sp>
    </p:spTree>
    <p:extLst>
      <p:ext uri="{BB962C8B-B14F-4D97-AF65-F5344CB8AC3E}">
        <p14:creationId xmlns:p14="http://schemas.microsoft.com/office/powerpoint/2010/main" val="27482773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Typical User Defined Service </a:t>
            </a:r>
            <a:endParaRPr lang="en-US" dirty="0"/>
          </a:p>
        </p:txBody>
      </p:sp>
      <p:sp>
        <p:nvSpPr>
          <p:cNvPr id="5" name="Rectangle 4"/>
          <p:cNvSpPr/>
          <p:nvPr/>
        </p:nvSpPr>
        <p:spPr>
          <a:xfrm>
            <a:off x="1079500" y="1905000"/>
            <a:ext cx="7239000" cy="3693319"/>
          </a:xfrm>
          <a:prstGeom prst="rect">
            <a:avLst/>
          </a:prstGeom>
        </p:spPr>
        <p:txBody>
          <a:bodyPr wrap="square">
            <a:spAutoFit/>
          </a:bodyPr>
          <a:lstStyle/>
          <a:p>
            <a:r>
              <a:rPr lang="en-US" dirty="0"/>
              <a:t>IMPORTANT: This article contains information about editing the registry. Before you edit the registry, make sure you understand how to restore it if a problem occurs. For information on how to do this, view the "Restoring the Registry" or the "Restoring a Registry Key" online Help topics in Registry Editor.</a:t>
            </a:r>
          </a:p>
          <a:p>
            <a:r>
              <a:rPr lang="en-US" dirty="0"/>
              <a:t>To create a Windows NT user-defined service, perform the following steps: </a:t>
            </a:r>
          </a:p>
          <a:p>
            <a:r>
              <a:rPr lang="en-US" dirty="0"/>
              <a:t>At a MS-DOS command prompt(running CMD.EXE), type the following command:</a:t>
            </a:r>
          </a:p>
          <a:p>
            <a:endParaRPr lang="en-US" dirty="0"/>
          </a:p>
          <a:p>
            <a:r>
              <a:rPr lang="en-US" dirty="0"/>
              <a:t>path\INSTSRV.EXE My Service path\SRVANY.EXE</a:t>
            </a:r>
          </a:p>
          <a:p>
            <a:endParaRPr lang="en-US" dirty="0"/>
          </a:p>
          <a:p>
            <a:r>
              <a:rPr lang="en-US" dirty="0"/>
              <a:t>where path is the drive and directory of the Windows NT Resource Kit (i.e., C:\RESKIT) and My Service is the name of the service you are creating.</a:t>
            </a:r>
          </a:p>
        </p:txBody>
      </p:sp>
    </p:spTree>
    <p:extLst>
      <p:ext uri="{BB962C8B-B14F-4D97-AF65-F5344CB8AC3E}">
        <p14:creationId xmlns:p14="http://schemas.microsoft.com/office/powerpoint/2010/main" val="228304697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57200" y="1626761"/>
            <a:ext cx="8382000" cy="5078313"/>
          </a:xfrm>
          <a:prstGeom prst="rect">
            <a:avLst/>
          </a:prstGeom>
        </p:spPr>
        <p:txBody>
          <a:bodyPr wrap="square">
            <a:spAutoFit/>
          </a:bodyPr>
          <a:lstStyle/>
          <a:p>
            <a:r>
              <a:rPr lang="en-US" dirty="0"/>
              <a:t>Example:</a:t>
            </a:r>
          </a:p>
          <a:p>
            <a:r>
              <a:rPr lang="en-US" dirty="0"/>
              <a:t>C:\Program Files\Resource Kit\Instsrv.exe Notepad C:\Program Files\Resource Kit\Srvany.exe</a:t>
            </a:r>
          </a:p>
          <a:p>
            <a:r>
              <a:rPr lang="en-US" dirty="0"/>
              <a:t>NOTE: To verify that the service was created correctly, check the registry to verify that the </a:t>
            </a:r>
            <a:r>
              <a:rPr lang="en-US" dirty="0" err="1"/>
              <a:t>ImagePath</a:t>
            </a:r>
            <a:r>
              <a:rPr lang="en-US" dirty="0"/>
              <a:t> value under</a:t>
            </a:r>
          </a:p>
          <a:p>
            <a:r>
              <a:rPr lang="en-US" dirty="0"/>
              <a:t>HKEY_LOCAL_MACHINE\SYSTEM\</a:t>
            </a:r>
            <a:r>
              <a:rPr lang="en-US" dirty="0" err="1"/>
              <a:t>CurrentControlSet</a:t>
            </a:r>
            <a:r>
              <a:rPr lang="en-US" dirty="0"/>
              <a:t>\Services\service name</a:t>
            </a:r>
          </a:p>
          <a:p>
            <a:r>
              <a:rPr lang="en-US" dirty="0"/>
              <a:t>is set to point to SRVANY.EXE. If this is not set correctly, the service will stop shortly after it starts and return an Event ID 7000 "The service name failed to start." </a:t>
            </a:r>
          </a:p>
          <a:p>
            <a:endParaRPr lang="en-US" dirty="0"/>
          </a:p>
          <a:p>
            <a:r>
              <a:rPr lang="en-US" dirty="0"/>
              <a:t>WARNING: Using Registry Editor incorrectly can cause serious problems that may require you to reinstall your operating system. Microsoft cannot guarantee that problems resulting from the incorrect use of Registry Editor can be solved. Use Registry Editor at your own risk.</a:t>
            </a:r>
          </a:p>
          <a:p>
            <a:endParaRPr lang="en-US" dirty="0"/>
          </a:p>
          <a:p>
            <a:r>
              <a:rPr lang="en-US" dirty="0"/>
              <a:t>For information about how to edit the registry, view the "Changing Keys And Values" online Help topic or the "Add and Delete Information in the Registry" and "Edit Registry Data" online Help topics in Registry Editor.</a:t>
            </a:r>
          </a:p>
          <a:p>
            <a:endParaRPr lang="en-US" dirty="0"/>
          </a:p>
        </p:txBody>
      </p:sp>
      <p:sp>
        <p:nvSpPr>
          <p:cNvPr id="4" name="Title 1"/>
          <p:cNvSpPr>
            <a:spLocks noGrp="1"/>
          </p:cNvSpPr>
          <p:nvPr>
            <p:ph type="title"/>
          </p:nvPr>
        </p:nvSpPr>
        <p:spPr/>
        <p:txBody>
          <a:bodyPr/>
          <a:lstStyle/>
          <a:p>
            <a:r>
              <a:rPr lang="en-US" dirty="0" smtClean="0"/>
              <a:t>Typical User Defined Service …..</a:t>
            </a:r>
            <a:endParaRPr lang="en-US" dirty="0"/>
          </a:p>
        </p:txBody>
      </p:sp>
    </p:spTree>
    <p:extLst>
      <p:ext uri="{BB962C8B-B14F-4D97-AF65-F5344CB8AC3E}">
        <p14:creationId xmlns:p14="http://schemas.microsoft.com/office/powerpoint/2010/main" val="239639121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533400" y="1981200"/>
            <a:ext cx="7848600" cy="3970318"/>
          </a:xfrm>
          <a:prstGeom prst="rect">
            <a:avLst/>
          </a:prstGeom>
        </p:spPr>
        <p:txBody>
          <a:bodyPr wrap="square">
            <a:spAutoFit/>
          </a:bodyPr>
          <a:lstStyle/>
          <a:p>
            <a:r>
              <a:rPr lang="en-US" dirty="0"/>
              <a:t>NOTE: You should back up the registry before you edit it.</a:t>
            </a:r>
          </a:p>
          <a:p>
            <a:r>
              <a:rPr lang="en-US" dirty="0"/>
              <a:t>Run Registry Editor (Regedt32.exe)and locate the following </a:t>
            </a:r>
            <a:r>
              <a:rPr lang="en-US" dirty="0" err="1"/>
              <a:t>subkey</a:t>
            </a:r>
            <a:r>
              <a:rPr lang="en-US" dirty="0"/>
              <a:t>:</a:t>
            </a:r>
          </a:p>
          <a:p>
            <a:endParaRPr lang="en-US" dirty="0"/>
          </a:p>
          <a:p>
            <a:r>
              <a:rPr lang="en-US" dirty="0"/>
              <a:t>HKEY_LOCAL_MACHINE\SYSTEM\</a:t>
            </a:r>
            <a:r>
              <a:rPr lang="en-US" dirty="0" err="1"/>
              <a:t>CurrentControlSet</a:t>
            </a:r>
            <a:r>
              <a:rPr lang="en-US" dirty="0"/>
              <a:t>\Services\&lt;My Service&gt;</a:t>
            </a:r>
          </a:p>
          <a:p>
            <a:r>
              <a:rPr lang="en-US" dirty="0"/>
              <a:t>From the Edit menu, click Add Key. Type the following and click OK:</a:t>
            </a:r>
          </a:p>
          <a:p>
            <a:endParaRPr lang="en-US" dirty="0"/>
          </a:p>
          <a:p>
            <a:r>
              <a:rPr lang="en-US" dirty="0"/>
              <a:t>Key Name: Parameters</a:t>
            </a:r>
          </a:p>
          <a:p>
            <a:r>
              <a:rPr lang="en-US" dirty="0"/>
              <a:t>Class : &lt;leave blank&gt;</a:t>
            </a:r>
          </a:p>
          <a:p>
            <a:r>
              <a:rPr lang="en-US" dirty="0"/>
              <a:t>Select the Parameters key.</a:t>
            </a:r>
          </a:p>
          <a:p>
            <a:r>
              <a:rPr lang="en-US" dirty="0"/>
              <a:t>From the Edit menu, click Add Value. Type the following and click OK:</a:t>
            </a:r>
          </a:p>
          <a:p>
            <a:endParaRPr lang="en-US" dirty="0"/>
          </a:p>
          <a:p>
            <a:r>
              <a:rPr lang="en-US" dirty="0"/>
              <a:t>Value Name: Application</a:t>
            </a:r>
          </a:p>
          <a:p>
            <a:r>
              <a:rPr lang="en-US" dirty="0"/>
              <a:t>Data Type : REG_SZ</a:t>
            </a:r>
          </a:p>
          <a:p>
            <a:r>
              <a:rPr lang="en-US" dirty="0"/>
              <a:t>String : &lt;path&gt;\&lt;</a:t>
            </a:r>
            <a:r>
              <a:rPr lang="en-US" dirty="0" err="1"/>
              <a:t>application.ext</a:t>
            </a:r>
            <a:r>
              <a:rPr lang="en-US" dirty="0"/>
              <a:t>&gt;</a:t>
            </a:r>
          </a:p>
        </p:txBody>
      </p:sp>
      <p:sp>
        <p:nvSpPr>
          <p:cNvPr id="4" name="Title 1"/>
          <p:cNvSpPr>
            <a:spLocks noGrp="1"/>
          </p:cNvSpPr>
          <p:nvPr>
            <p:ph type="title"/>
          </p:nvPr>
        </p:nvSpPr>
        <p:spPr/>
        <p:txBody>
          <a:bodyPr/>
          <a:lstStyle/>
          <a:p>
            <a:r>
              <a:rPr lang="en-US" dirty="0" smtClean="0"/>
              <a:t>Typical User Defined Service …..</a:t>
            </a:r>
            <a:endParaRPr lang="en-US" dirty="0"/>
          </a:p>
        </p:txBody>
      </p:sp>
    </p:spTree>
    <p:extLst>
      <p:ext uri="{BB962C8B-B14F-4D97-AF65-F5344CB8AC3E}">
        <p14:creationId xmlns:p14="http://schemas.microsoft.com/office/powerpoint/2010/main" val="2900864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1524000"/>
            <a:ext cx="8839200" cy="5632311"/>
          </a:xfrm>
          <a:prstGeom prst="rect">
            <a:avLst/>
          </a:prstGeom>
        </p:spPr>
        <p:txBody>
          <a:bodyPr wrap="square">
            <a:spAutoFit/>
          </a:bodyPr>
          <a:lstStyle/>
          <a:p>
            <a:r>
              <a:rPr lang="en-US" dirty="0"/>
              <a:t>where &lt;path&gt;\&lt;</a:t>
            </a:r>
            <a:r>
              <a:rPr lang="en-US" dirty="0" err="1"/>
              <a:t>application.ext</a:t>
            </a:r>
            <a:r>
              <a:rPr lang="en-US" dirty="0"/>
              <a:t>&gt; is the drive and full path to the application executable including the extension (i.e., C:\WinNT\Notepad.exe)</a:t>
            </a:r>
          </a:p>
          <a:p>
            <a:r>
              <a:rPr lang="en-US" dirty="0"/>
              <a:t>Close Registry Editor.</a:t>
            </a:r>
          </a:p>
          <a:p>
            <a:r>
              <a:rPr lang="en-US" dirty="0"/>
              <a:t>By default, a newly created service it configured to run Automatically when the system is restarted. To change this setting to Manual, run the Services applet from Control Panel and change the Startup value to Manual. A service set to Manual can be started in one of several ways: </a:t>
            </a:r>
          </a:p>
          <a:p>
            <a:r>
              <a:rPr lang="en-US" dirty="0"/>
              <a:t>- From the Services applet in Control Panel </a:t>
            </a:r>
          </a:p>
          <a:p>
            <a:endParaRPr lang="en-US" dirty="0"/>
          </a:p>
          <a:p>
            <a:r>
              <a:rPr lang="en-US" dirty="0"/>
              <a:t>- From a MS-DOS command prompt, type the following: </a:t>
            </a:r>
          </a:p>
          <a:p>
            <a:endParaRPr lang="en-US" dirty="0"/>
          </a:p>
          <a:p>
            <a:r>
              <a:rPr lang="en-US" dirty="0"/>
              <a:t>NET START &lt;My Service&gt; </a:t>
            </a:r>
          </a:p>
          <a:p>
            <a:endParaRPr lang="en-US" dirty="0"/>
          </a:p>
          <a:p>
            <a:r>
              <a:rPr lang="en-US" dirty="0"/>
              <a:t>- Use the Sc.exe utility from the Resource Kit. Type the following from a MS-DOS command prompt: </a:t>
            </a:r>
          </a:p>
          <a:p>
            <a:endParaRPr lang="en-US" dirty="0"/>
          </a:p>
          <a:p>
            <a:r>
              <a:rPr lang="en-US" dirty="0"/>
              <a:t>&lt;path&gt;\Sc.exe start &lt;My Service&gt; </a:t>
            </a:r>
          </a:p>
          <a:p>
            <a:endParaRPr lang="en-US" dirty="0"/>
          </a:p>
          <a:p>
            <a:r>
              <a:rPr lang="en-US" dirty="0"/>
              <a:t>where &lt;path&gt; is the drive and directory of the Windows NT Resource Kit (i.e., C:\Reskit).</a:t>
            </a:r>
          </a:p>
          <a:p>
            <a:endParaRPr lang="en-US" dirty="0"/>
          </a:p>
        </p:txBody>
      </p:sp>
      <p:sp>
        <p:nvSpPr>
          <p:cNvPr id="4" name="Title 1"/>
          <p:cNvSpPr>
            <a:spLocks noGrp="1"/>
          </p:cNvSpPr>
          <p:nvPr>
            <p:ph type="title"/>
          </p:nvPr>
        </p:nvSpPr>
        <p:spPr/>
        <p:txBody>
          <a:bodyPr/>
          <a:lstStyle/>
          <a:p>
            <a:r>
              <a:rPr lang="en-US" dirty="0" smtClean="0"/>
              <a:t>Typical User Defined Service …..</a:t>
            </a:r>
            <a:endParaRPr lang="en-US" dirty="0"/>
          </a:p>
        </p:txBody>
      </p:sp>
    </p:spTree>
    <p:extLst>
      <p:ext uri="{BB962C8B-B14F-4D97-AF65-F5344CB8AC3E}">
        <p14:creationId xmlns:p14="http://schemas.microsoft.com/office/powerpoint/2010/main" val="378139954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85800" y="2286000"/>
            <a:ext cx="7391400" cy="2862322"/>
          </a:xfrm>
          <a:prstGeom prst="rect">
            <a:avLst/>
          </a:prstGeom>
        </p:spPr>
        <p:txBody>
          <a:bodyPr wrap="square">
            <a:spAutoFit/>
          </a:bodyPr>
          <a:lstStyle/>
          <a:p>
            <a:r>
              <a:rPr lang="en-US" dirty="0"/>
              <a:t>For more information on installing and removing a user-defined service, please see the Srvany.wri document provided with the Windows NT Resource Kit utilities (i.e., C:\Reskit\Srvany.wri). This document can also be found on the Windows NT Resource Kit CD in the Common\</a:t>
            </a:r>
            <a:r>
              <a:rPr lang="en-US" dirty="0" err="1"/>
              <a:t>Config</a:t>
            </a:r>
            <a:r>
              <a:rPr lang="en-US" dirty="0"/>
              <a:t> directory.</a:t>
            </a:r>
          </a:p>
          <a:p>
            <a:r>
              <a:rPr lang="en-US" dirty="0"/>
              <a:t>Back to the top</a:t>
            </a:r>
          </a:p>
          <a:p>
            <a:r>
              <a:rPr lang="en-US" dirty="0"/>
              <a:t>Note This is a "FAST PUBLISH" article created directly from within the Microsoft support organization. The information contained herein is provided as-is in response to emerging issues. As a result of the speed in making it available, the materials may include typographical errors and may be revised at any time without notice. See Terms of Use for other considerations.</a:t>
            </a:r>
          </a:p>
        </p:txBody>
      </p:sp>
      <p:sp>
        <p:nvSpPr>
          <p:cNvPr id="4" name="Title 1"/>
          <p:cNvSpPr>
            <a:spLocks noGrp="1"/>
          </p:cNvSpPr>
          <p:nvPr>
            <p:ph type="title"/>
          </p:nvPr>
        </p:nvSpPr>
        <p:spPr/>
        <p:txBody>
          <a:bodyPr/>
          <a:lstStyle/>
          <a:p>
            <a:r>
              <a:rPr lang="en-US" dirty="0" smtClean="0"/>
              <a:t>Typical User Defined Service</a:t>
            </a:r>
            <a:endParaRPr lang="en-US" dirty="0"/>
          </a:p>
        </p:txBody>
      </p:sp>
    </p:spTree>
    <p:extLst>
      <p:ext uri="{BB962C8B-B14F-4D97-AF65-F5344CB8AC3E}">
        <p14:creationId xmlns:p14="http://schemas.microsoft.com/office/powerpoint/2010/main" val="109927919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lstStyle/>
          <a:p>
            <a:r>
              <a:rPr lang="en-US" dirty="0" smtClean="0"/>
              <a:t>Going back to my question</a:t>
            </a:r>
            <a:endParaRPr lang="en-US" dirty="0"/>
          </a:p>
        </p:txBody>
      </p:sp>
      <p:sp>
        <p:nvSpPr>
          <p:cNvPr id="4" name="Subtitle 3"/>
          <p:cNvSpPr>
            <a:spLocks noGrp="1"/>
          </p:cNvSpPr>
          <p:nvPr>
            <p:ph type="subTitle" idx="1"/>
          </p:nvPr>
        </p:nvSpPr>
        <p:spPr/>
        <p:txBody>
          <a:bodyPr/>
          <a:lstStyle/>
          <a:p>
            <a:r>
              <a:rPr lang="en-US" dirty="0" smtClean="0"/>
              <a:t>Let us </a:t>
            </a:r>
            <a:r>
              <a:rPr lang="en-US" smtClean="0"/>
              <a:t>define the “user” </a:t>
            </a:r>
            <a:r>
              <a:rPr lang="en-US" dirty="0" smtClean="0"/>
              <a:t>in User Defined Services?</a:t>
            </a:r>
          </a:p>
        </p:txBody>
      </p:sp>
    </p:spTree>
    <p:extLst>
      <p:ext uri="{BB962C8B-B14F-4D97-AF65-F5344CB8AC3E}">
        <p14:creationId xmlns:p14="http://schemas.microsoft.com/office/powerpoint/2010/main" val="40061170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105</TotalTime>
  <Words>763</Words>
  <Application>Microsoft Office PowerPoint</Application>
  <PresentationFormat>On-screen Show (4:3)</PresentationFormat>
  <Paragraphs>70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IT for the enterprise </vt:lpstr>
      <vt:lpstr>Who is the “USER” </vt:lpstr>
      <vt:lpstr>How to create a User defined Service</vt:lpstr>
      <vt:lpstr>Typical User Defined Service </vt:lpstr>
      <vt:lpstr>Typical User Defined Service …..</vt:lpstr>
      <vt:lpstr>Typical User Defined Service …..</vt:lpstr>
      <vt:lpstr>Typical User Defined Service …..</vt:lpstr>
      <vt:lpstr>Typical User Defined Service</vt:lpstr>
      <vt:lpstr>Going back to my question</vt:lpstr>
      <vt:lpstr>Thank You</vt:lpstr>
      <vt:lpstr>User defined routine</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IT for the enterprise </dc:title>
  <dc:creator>BOSE</dc:creator>
  <cp:lastModifiedBy> BOSE</cp:lastModifiedBy>
  <cp:revision>23</cp:revision>
  <dcterms:created xsi:type="dcterms:W3CDTF">2011-07-15T17:00:55Z</dcterms:created>
  <dcterms:modified xsi:type="dcterms:W3CDTF">2011-07-27T16:34:04Z</dcterms:modified>
</cp:coreProperties>
</file>