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3.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4.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5" r:id="rId2"/>
    <p:sldMasterId id="2147483706" r:id="rId3"/>
    <p:sldMasterId id="2147483727" r:id="rId4"/>
    <p:sldMasterId id="2147483748" r:id="rId5"/>
  </p:sldMasterIdLst>
  <p:notesMasterIdLst>
    <p:notesMasterId r:id="rId26"/>
  </p:notesMasterIdLst>
  <p:sldIdLst>
    <p:sldId id="256" r:id="rId6"/>
    <p:sldId id="274" r:id="rId7"/>
    <p:sldId id="272" r:id="rId8"/>
    <p:sldId id="278" r:id="rId9"/>
    <p:sldId id="266" r:id="rId10"/>
    <p:sldId id="265" r:id="rId11"/>
    <p:sldId id="267" r:id="rId12"/>
    <p:sldId id="275" r:id="rId13"/>
    <p:sldId id="285" r:id="rId14"/>
    <p:sldId id="286" r:id="rId15"/>
    <p:sldId id="277" r:id="rId16"/>
    <p:sldId id="287" r:id="rId17"/>
    <p:sldId id="269" r:id="rId18"/>
    <p:sldId id="282" r:id="rId19"/>
    <p:sldId id="280" r:id="rId20"/>
    <p:sldId id="283" r:id="rId21"/>
    <p:sldId id="281" r:id="rId22"/>
    <p:sldId id="288" r:id="rId23"/>
    <p:sldId id="276" r:id="rId24"/>
    <p:sldId id="26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76"/>
    <a:srgbClr val="3C8A2E"/>
    <a:srgbClr val="008D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1653" autoAdjust="0"/>
  </p:normalViewPr>
  <p:slideViewPr>
    <p:cSldViewPr>
      <p:cViewPr varScale="1">
        <p:scale>
          <a:sx n="80" d="100"/>
          <a:sy n="80" d="100"/>
        </p:scale>
        <p:origin x="-864"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Book2"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2"/>
          <c:order val="2"/>
          <c:tx>
            <c:strRef>
              <c:f>Sheet1!$N$5</c:f>
              <c:strCache>
                <c:ptCount val="1"/>
                <c:pt idx="0">
                  <c:v>total</c:v>
                </c:pt>
              </c:strCache>
            </c:strRef>
          </c:tx>
          <c:spPr>
            <a:solidFill>
              <a:schemeClr val="bg1">
                <a:lumMod val="75000"/>
              </a:schemeClr>
            </a:solidFill>
            <a:effectLst>
              <a:innerShdw blurRad="63500" dist="50800">
                <a:prstClr val="white">
                  <a:lumMod val="85000"/>
                </a:prstClr>
              </a:innerShdw>
            </a:effectLst>
          </c:spPr>
          <c:invertIfNegative val="0"/>
          <c:cat>
            <c:numRef>
              <c:f>Sheet1!$K$6:$K$12</c:f>
              <c:numCache>
                <c:formatCode>General</c:formatCode>
                <c:ptCount val="7"/>
                <c:pt idx="0">
                  <c:v>2005</c:v>
                </c:pt>
                <c:pt idx="1">
                  <c:v>2006</c:v>
                </c:pt>
                <c:pt idx="2">
                  <c:v>2007</c:v>
                </c:pt>
                <c:pt idx="3">
                  <c:v>2008</c:v>
                </c:pt>
                <c:pt idx="4">
                  <c:v>2009</c:v>
                </c:pt>
                <c:pt idx="5">
                  <c:v>2010</c:v>
                </c:pt>
                <c:pt idx="6">
                  <c:v>2011</c:v>
                </c:pt>
              </c:numCache>
            </c:numRef>
          </c:cat>
          <c:val>
            <c:numRef>
              <c:f>Sheet1!$N$6:$N$12</c:f>
              <c:numCache>
                <c:formatCode>General</c:formatCode>
                <c:ptCount val="7"/>
                <c:pt idx="0">
                  <c:v>4500000</c:v>
                </c:pt>
                <c:pt idx="1">
                  <c:v>6100000</c:v>
                </c:pt>
                <c:pt idx="2">
                  <c:v>8500000</c:v>
                </c:pt>
                <c:pt idx="3">
                  <c:v>12000000</c:v>
                </c:pt>
                <c:pt idx="4">
                  <c:v>16000000</c:v>
                </c:pt>
                <c:pt idx="5">
                  <c:v>22000000</c:v>
                </c:pt>
                <c:pt idx="6">
                  <c:v>28000000</c:v>
                </c:pt>
              </c:numCache>
            </c:numRef>
          </c:val>
        </c:ser>
        <c:dLbls>
          <c:showLegendKey val="0"/>
          <c:showVal val="0"/>
          <c:showCatName val="0"/>
          <c:showSerName val="0"/>
          <c:showPercent val="0"/>
          <c:showBubbleSize val="0"/>
        </c:dLbls>
        <c:gapWidth val="412"/>
        <c:overlap val="100"/>
        <c:axId val="93324800"/>
        <c:axId val="93326720"/>
      </c:barChart>
      <c:lineChart>
        <c:grouping val="standard"/>
        <c:varyColors val="0"/>
        <c:ser>
          <c:idx val="0"/>
          <c:order val="0"/>
          <c:tx>
            <c:strRef>
              <c:f>Sheet1!$L$5</c:f>
              <c:strCache>
                <c:ptCount val="1"/>
                <c:pt idx="0">
                  <c:v>consumers</c:v>
                </c:pt>
              </c:strCache>
            </c:strRef>
          </c:tx>
          <c:spPr>
            <a:ln w="28575">
              <a:solidFill>
                <a:srgbClr val="92D400"/>
              </a:solidFill>
            </a:ln>
            <a:effectLst>
              <a:outerShdw blurRad="50800" dist="38100" dir="2700000" algn="tl" rotWithShape="0">
                <a:prstClr val="black">
                  <a:alpha val="40000"/>
                </a:prstClr>
              </a:outerShdw>
            </a:effectLst>
          </c:spPr>
          <c:marker>
            <c:symbol val="circle"/>
            <c:size val="3"/>
            <c:spPr>
              <a:solidFill>
                <a:srgbClr val="92D400"/>
              </a:solidFill>
              <a:ln w="28575">
                <a:solidFill>
                  <a:srgbClr val="92D400"/>
                </a:solidFill>
              </a:ln>
              <a:effectLst>
                <a:outerShdw blurRad="50800" dist="38100" dir="2700000" algn="tl" rotWithShape="0">
                  <a:prstClr val="black">
                    <a:alpha val="40000"/>
                  </a:prstClr>
                </a:outerShdw>
              </a:effectLst>
            </c:spPr>
          </c:marker>
          <c:cat>
            <c:numRef>
              <c:f>Sheet1!$K$6:$K$12</c:f>
              <c:numCache>
                <c:formatCode>General</c:formatCode>
                <c:ptCount val="7"/>
                <c:pt idx="0">
                  <c:v>2005</c:v>
                </c:pt>
                <c:pt idx="1">
                  <c:v>2006</c:v>
                </c:pt>
                <c:pt idx="2">
                  <c:v>2007</c:v>
                </c:pt>
                <c:pt idx="3">
                  <c:v>2008</c:v>
                </c:pt>
                <c:pt idx="4">
                  <c:v>2009</c:v>
                </c:pt>
                <c:pt idx="5">
                  <c:v>2010</c:v>
                </c:pt>
                <c:pt idx="6">
                  <c:v>2011</c:v>
                </c:pt>
              </c:numCache>
            </c:numRef>
          </c:cat>
          <c:val>
            <c:numRef>
              <c:f>Sheet1!$L$6:$L$12</c:f>
              <c:numCache>
                <c:formatCode>General</c:formatCode>
                <c:ptCount val="7"/>
                <c:pt idx="0">
                  <c:v>1000000</c:v>
                </c:pt>
                <c:pt idx="1">
                  <c:v>2100000</c:v>
                </c:pt>
                <c:pt idx="2">
                  <c:v>3500000</c:v>
                </c:pt>
                <c:pt idx="3">
                  <c:v>6000000</c:v>
                </c:pt>
                <c:pt idx="4">
                  <c:v>9000000</c:v>
                </c:pt>
                <c:pt idx="5">
                  <c:v>13500000</c:v>
                </c:pt>
                <c:pt idx="6">
                  <c:v>18000000</c:v>
                </c:pt>
              </c:numCache>
            </c:numRef>
          </c:val>
          <c:smooth val="0"/>
        </c:ser>
        <c:ser>
          <c:idx val="1"/>
          <c:order val="1"/>
          <c:tx>
            <c:strRef>
              <c:f>Sheet1!$M$5</c:f>
              <c:strCache>
                <c:ptCount val="1"/>
                <c:pt idx="0">
                  <c:v>business</c:v>
                </c:pt>
              </c:strCache>
            </c:strRef>
          </c:tx>
          <c:spPr>
            <a:ln w="28575">
              <a:solidFill>
                <a:srgbClr val="00B0F0"/>
              </a:solidFill>
            </a:ln>
            <a:effectLst>
              <a:outerShdw blurRad="50800" dist="38100" dir="2700000" algn="tl" rotWithShape="0">
                <a:prstClr val="black">
                  <a:alpha val="40000"/>
                </a:prstClr>
              </a:outerShdw>
            </a:effectLst>
          </c:spPr>
          <c:marker>
            <c:symbol val="circle"/>
            <c:size val="3"/>
            <c:spPr>
              <a:solidFill>
                <a:srgbClr val="003399"/>
              </a:solidFill>
              <a:ln w="28575">
                <a:solidFill>
                  <a:srgbClr val="00B0F0"/>
                </a:solidFill>
              </a:ln>
              <a:effectLst>
                <a:outerShdw blurRad="50800" dist="38100" dir="2700000" algn="tl" rotWithShape="0">
                  <a:prstClr val="black">
                    <a:alpha val="40000"/>
                  </a:prstClr>
                </a:outerShdw>
              </a:effectLst>
            </c:spPr>
          </c:marker>
          <c:cat>
            <c:numRef>
              <c:f>Sheet1!$K$6:$K$12</c:f>
              <c:numCache>
                <c:formatCode>General</c:formatCode>
                <c:ptCount val="7"/>
                <c:pt idx="0">
                  <c:v>2005</c:v>
                </c:pt>
                <c:pt idx="1">
                  <c:v>2006</c:v>
                </c:pt>
                <c:pt idx="2">
                  <c:v>2007</c:v>
                </c:pt>
                <c:pt idx="3">
                  <c:v>2008</c:v>
                </c:pt>
                <c:pt idx="4">
                  <c:v>2009</c:v>
                </c:pt>
                <c:pt idx="5">
                  <c:v>2010</c:v>
                </c:pt>
                <c:pt idx="6">
                  <c:v>2011</c:v>
                </c:pt>
              </c:numCache>
            </c:numRef>
          </c:cat>
          <c:val>
            <c:numRef>
              <c:f>Sheet1!$M$6:$M$12</c:f>
              <c:numCache>
                <c:formatCode>General</c:formatCode>
                <c:ptCount val="7"/>
                <c:pt idx="0">
                  <c:v>3500000</c:v>
                </c:pt>
                <c:pt idx="1">
                  <c:v>4000000</c:v>
                </c:pt>
                <c:pt idx="2">
                  <c:v>5000000</c:v>
                </c:pt>
                <c:pt idx="3">
                  <c:v>6000000</c:v>
                </c:pt>
                <c:pt idx="4">
                  <c:v>7000000</c:v>
                </c:pt>
                <c:pt idx="5">
                  <c:v>8500000</c:v>
                </c:pt>
                <c:pt idx="6">
                  <c:v>10000000</c:v>
                </c:pt>
              </c:numCache>
            </c:numRef>
          </c:val>
          <c:smooth val="0"/>
        </c:ser>
        <c:dLbls>
          <c:showLegendKey val="0"/>
          <c:showVal val="0"/>
          <c:showCatName val="0"/>
          <c:showSerName val="0"/>
          <c:showPercent val="0"/>
          <c:showBubbleSize val="0"/>
        </c:dLbls>
        <c:marker val="1"/>
        <c:smooth val="0"/>
        <c:axId val="93324800"/>
        <c:axId val="93326720"/>
      </c:lineChart>
      <c:catAx>
        <c:axId val="93324800"/>
        <c:scaling>
          <c:orientation val="minMax"/>
        </c:scaling>
        <c:delete val="0"/>
        <c:axPos val="b"/>
        <c:numFmt formatCode="General" sourceLinked="1"/>
        <c:majorTickMark val="out"/>
        <c:minorTickMark val="none"/>
        <c:tickLblPos val="nextTo"/>
        <c:txPr>
          <a:bodyPr/>
          <a:lstStyle/>
          <a:p>
            <a:pPr>
              <a:defRPr sz="1400">
                <a:solidFill>
                  <a:schemeClr val="tx1"/>
                </a:solidFill>
              </a:defRPr>
            </a:pPr>
            <a:endParaRPr lang="en-US"/>
          </a:p>
        </c:txPr>
        <c:crossAx val="93326720"/>
        <c:crosses val="autoZero"/>
        <c:auto val="1"/>
        <c:lblAlgn val="ctr"/>
        <c:lblOffset val="100"/>
        <c:noMultiLvlLbl val="0"/>
      </c:catAx>
      <c:valAx>
        <c:axId val="93326720"/>
        <c:scaling>
          <c:orientation val="minMax"/>
        </c:scaling>
        <c:delete val="1"/>
        <c:axPos val="l"/>
        <c:numFmt formatCode="General" sourceLinked="1"/>
        <c:majorTickMark val="out"/>
        <c:minorTickMark val="none"/>
        <c:tickLblPos val="none"/>
        <c:crossAx val="93324800"/>
        <c:crosses val="autoZero"/>
        <c:crossBetween val="between"/>
      </c:valAx>
    </c:plotArea>
    <c:legend>
      <c:legendPos val="b"/>
      <c:layout/>
      <c:overlay val="0"/>
      <c:txPr>
        <a:bodyPr/>
        <a:lstStyle/>
        <a:p>
          <a:pPr>
            <a:defRPr sz="1400">
              <a:solidFill>
                <a:schemeClr val="tx1"/>
              </a:solidFill>
            </a:defRPr>
          </a:pPr>
          <a:endParaRPr lang="en-US"/>
        </a:p>
      </c:txPr>
    </c:legend>
    <c:plotVisOnly val="1"/>
    <c:dispBlanksAs val="gap"/>
    <c:showDLblsOverMax val="0"/>
  </c:chart>
  <c:txPr>
    <a:bodyPr/>
    <a:lstStyle/>
    <a:p>
      <a:pPr>
        <a:defRPr lang="en-US" sz="2400" dirty="0" smtClean="0">
          <a:solidFill>
            <a:srgbClr val="92D400"/>
          </a:solidFill>
          <a:latin typeface="+mj-lt"/>
          <a:ea typeface="+mj-ea"/>
          <a:cs typeface="+mj-cs"/>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094F41-C1D4-4016-8CDA-FB8CA7AA4EA0}" type="datetimeFigureOut">
              <a:rPr lang="en-US" smtClean="0"/>
              <a:t>7/29/2011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777188-964E-4D39-9AE6-DD63F8E77AC9}" type="slidenum">
              <a:rPr lang="en-US" smtClean="0"/>
              <a:t>‹#›</a:t>
            </a:fld>
            <a:endParaRPr lang="en-US" dirty="0"/>
          </a:p>
        </p:txBody>
      </p:sp>
    </p:spTree>
    <p:extLst>
      <p:ext uri="{BB962C8B-B14F-4D97-AF65-F5344CB8AC3E}">
        <p14:creationId xmlns:p14="http://schemas.microsoft.com/office/powerpoint/2010/main" val="1687773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415" y="8684381"/>
            <a:ext cx="2972098" cy="458107"/>
          </a:xfrm>
          <a:prstGeom prst="rect">
            <a:avLst/>
          </a:prstGeom>
          <a:noFill/>
          <a:ln w="9525">
            <a:noFill/>
            <a:miter lim="800000"/>
            <a:headEnd/>
            <a:tailEnd/>
          </a:ln>
        </p:spPr>
        <p:txBody>
          <a:bodyPr lIns="92058" tIns="46028" rIns="92058" bIns="46028" anchor="b"/>
          <a:lstStyle/>
          <a:p>
            <a:pPr algn="r" defTabSz="918853" fontAlgn="base">
              <a:spcBef>
                <a:spcPct val="0"/>
              </a:spcBef>
              <a:spcAft>
                <a:spcPct val="0"/>
              </a:spcAft>
            </a:pPr>
            <a:fld id="{4FE12CEA-933E-4EF4-9B89-27371F27DA64}" type="slidenum">
              <a:rPr lang="en-US" sz="900" b="1">
                <a:solidFill>
                  <a:prstClr val="black"/>
                </a:solidFill>
                <a:latin typeface="Arial" charset="0"/>
                <a:cs typeface="Arial" charset="0"/>
              </a:rPr>
              <a:pPr algn="r" defTabSz="918853" fontAlgn="base">
                <a:spcBef>
                  <a:spcPct val="0"/>
                </a:spcBef>
                <a:spcAft>
                  <a:spcPct val="0"/>
                </a:spcAft>
              </a:pPr>
              <a:t>2</a:t>
            </a:fld>
            <a:endParaRPr lang="en-US" sz="900" b="1" dirty="0">
              <a:solidFill>
                <a:prstClr val="black"/>
              </a:solidFill>
              <a:latin typeface="Arial" charset="0"/>
              <a:cs typeface="Arial" charset="0"/>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a:xfrm>
            <a:off x="333376" y="4345215"/>
            <a:ext cx="6191250" cy="166502"/>
          </a:xfrm>
          <a:noFill/>
          <a:ln/>
        </p:spPr>
        <p:txBody>
          <a:bodyPr/>
          <a:lstStyle/>
          <a:p>
            <a:pPr eaLnBrk="1" hangingPunct="1"/>
            <a:endParaRPr lang="en-US" dirty="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0777188-964E-4D39-9AE6-DD63F8E77AC9}" type="slidenum">
              <a:rPr lang="en-US" smtClean="0"/>
              <a:t>6</a:t>
            </a:fld>
            <a:endParaRPr lang="en-US" dirty="0"/>
          </a:p>
        </p:txBody>
      </p:sp>
    </p:spTree>
    <p:extLst>
      <p:ext uri="{BB962C8B-B14F-4D97-AF65-F5344CB8AC3E}">
        <p14:creationId xmlns:p14="http://schemas.microsoft.com/office/powerpoint/2010/main" val="4155990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415" y="8684381"/>
            <a:ext cx="2972098" cy="458107"/>
          </a:xfrm>
          <a:prstGeom prst="rect">
            <a:avLst/>
          </a:prstGeom>
          <a:noFill/>
          <a:ln w="9525">
            <a:noFill/>
            <a:miter lim="800000"/>
            <a:headEnd/>
            <a:tailEnd/>
          </a:ln>
        </p:spPr>
        <p:txBody>
          <a:bodyPr lIns="92058" tIns="46028" rIns="92058" bIns="46028" anchor="b"/>
          <a:lstStyle/>
          <a:p>
            <a:pPr algn="r" defTabSz="918853" fontAlgn="base">
              <a:spcBef>
                <a:spcPct val="0"/>
              </a:spcBef>
              <a:spcAft>
                <a:spcPct val="0"/>
              </a:spcAft>
            </a:pPr>
            <a:fld id="{4FE12CEA-933E-4EF4-9B89-27371F27DA64}" type="slidenum">
              <a:rPr lang="en-US" sz="900" b="1">
                <a:solidFill>
                  <a:prstClr val="black"/>
                </a:solidFill>
                <a:latin typeface="Arial" charset="0"/>
                <a:cs typeface="Arial" charset="0"/>
              </a:rPr>
              <a:pPr algn="r" defTabSz="918853" fontAlgn="base">
                <a:spcBef>
                  <a:spcPct val="0"/>
                </a:spcBef>
                <a:spcAft>
                  <a:spcPct val="0"/>
                </a:spcAft>
              </a:pPr>
              <a:t>8</a:t>
            </a:fld>
            <a:endParaRPr lang="en-US" sz="900" b="1" dirty="0">
              <a:solidFill>
                <a:prstClr val="black"/>
              </a:solidFill>
              <a:latin typeface="Arial" charset="0"/>
              <a:cs typeface="Arial" charset="0"/>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a:xfrm>
            <a:off x="333376" y="4345215"/>
            <a:ext cx="6191250" cy="166502"/>
          </a:xfrm>
          <a:noFill/>
          <a:ln/>
        </p:spPr>
        <p:txBody>
          <a:bodyPr/>
          <a:lstStyle/>
          <a:p>
            <a:pPr eaLnBrk="1" hangingPunct="1"/>
            <a:endParaRPr lang="en-US" dirty="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415" y="8684381"/>
            <a:ext cx="2972098" cy="458107"/>
          </a:xfrm>
          <a:prstGeom prst="rect">
            <a:avLst/>
          </a:prstGeom>
          <a:noFill/>
          <a:ln w="9525">
            <a:noFill/>
            <a:miter lim="800000"/>
            <a:headEnd/>
            <a:tailEnd/>
          </a:ln>
        </p:spPr>
        <p:txBody>
          <a:bodyPr lIns="92058" tIns="46028" rIns="92058" bIns="46028" anchor="b"/>
          <a:lstStyle/>
          <a:p>
            <a:pPr algn="r" defTabSz="918853" fontAlgn="base">
              <a:spcBef>
                <a:spcPct val="0"/>
              </a:spcBef>
              <a:spcAft>
                <a:spcPct val="0"/>
              </a:spcAft>
            </a:pPr>
            <a:fld id="{4FE12CEA-933E-4EF4-9B89-27371F27DA64}" type="slidenum">
              <a:rPr lang="en-US" sz="900" b="1">
                <a:solidFill>
                  <a:prstClr val="black"/>
                </a:solidFill>
                <a:latin typeface="Arial" charset="0"/>
                <a:cs typeface="Arial" charset="0"/>
              </a:rPr>
              <a:pPr algn="r" defTabSz="918853" fontAlgn="base">
                <a:spcBef>
                  <a:spcPct val="0"/>
                </a:spcBef>
                <a:spcAft>
                  <a:spcPct val="0"/>
                </a:spcAft>
              </a:pPr>
              <a:t>11</a:t>
            </a:fld>
            <a:endParaRPr lang="en-US" sz="900" b="1" dirty="0">
              <a:solidFill>
                <a:prstClr val="black"/>
              </a:solidFill>
              <a:latin typeface="Arial" charset="0"/>
              <a:cs typeface="Arial" charset="0"/>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a:xfrm>
            <a:off x="333376" y="4345215"/>
            <a:ext cx="6191250" cy="166502"/>
          </a:xfrm>
          <a:noFill/>
          <a:ln/>
        </p:spPr>
        <p:txBody>
          <a:bodyPr/>
          <a:lstStyle/>
          <a:p>
            <a:pPr eaLnBrk="1" hangingPunct="1"/>
            <a:endParaRPr lang="en-US" dirty="0"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four disruptions catalyzed by cloud include 1) the growth of new technology delivery models; 2) the evolution of a new IT architecture to address unmet needs of business ecosystems; 3) rapid adoption leading to the restructuring of the IT industry; and 4) the disruption of other industries beyond high technology based on these new capabilities.</a:t>
            </a:r>
            <a:endParaRPr lang="en-US" dirty="0"/>
          </a:p>
        </p:txBody>
      </p:sp>
      <p:sp>
        <p:nvSpPr>
          <p:cNvPr id="4" name="Slide Number Placeholder 3"/>
          <p:cNvSpPr>
            <a:spLocks noGrp="1"/>
          </p:cNvSpPr>
          <p:nvPr>
            <p:ph type="sldNum" sz="quarter" idx="10"/>
          </p:nvPr>
        </p:nvSpPr>
        <p:spPr/>
        <p:txBody>
          <a:bodyPr/>
          <a:lstStyle/>
          <a:p>
            <a:fld id="{C0777188-964E-4D39-9AE6-DD63F8E77AC9}" type="slidenum">
              <a:rPr lang="en-US" smtClean="0"/>
              <a:t>17</a:t>
            </a:fld>
            <a:endParaRPr lang="en-US" dirty="0"/>
          </a:p>
        </p:txBody>
      </p:sp>
    </p:spTree>
    <p:extLst>
      <p:ext uri="{BB962C8B-B14F-4D97-AF65-F5344CB8AC3E}">
        <p14:creationId xmlns:p14="http://schemas.microsoft.com/office/powerpoint/2010/main" val="2286762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415" y="8684381"/>
            <a:ext cx="2972098" cy="458107"/>
          </a:xfrm>
          <a:prstGeom prst="rect">
            <a:avLst/>
          </a:prstGeom>
          <a:noFill/>
          <a:ln w="9525">
            <a:noFill/>
            <a:miter lim="800000"/>
            <a:headEnd/>
            <a:tailEnd/>
          </a:ln>
        </p:spPr>
        <p:txBody>
          <a:bodyPr lIns="92058" tIns="46028" rIns="92058" bIns="46028" anchor="b"/>
          <a:lstStyle/>
          <a:p>
            <a:pPr algn="r" defTabSz="918853" fontAlgn="base">
              <a:spcBef>
                <a:spcPct val="0"/>
              </a:spcBef>
              <a:spcAft>
                <a:spcPct val="0"/>
              </a:spcAft>
            </a:pPr>
            <a:fld id="{4FE12CEA-933E-4EF4-9B89-27371F27DA64}" type="slidenum">
              <a:rPr lang="en-US" sz="900" b="1">
                <a:solidFill>
                  <a:prstClr val="black"/>
                </a:solidFill>
                <a:latin typeface="Arial" charset="0"/>
                <a:cs typeface="Arial" charset="0"/>
              </a:rPr>
              <a:pPr algn="r" defTabSz="918853" fontAlgn="base">
                <a:spcBef>
                  <a:spcPct val="0"/>
                </a:spcBef>
                <a:spcAft>
                  <a:spcPct val="0"/>
                </a:spcAft>
              </a:pPr>
              <a:t>19</a:t>
            </a:fld>
            <a:endParaRPr lang="en-US" sz="900" b="1" dirty="0">
              <a:solidFill>
                <a:prstClr val="black"/>
              </a:solidFill>
              <a:latin typeface="Arial" charset="0"/>
              <a:cs typeface="Arial" charset="0"/>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a:xfrm>
            <a:off x="333376" y="4345215"/>
            <a:ext cx="6191250" cy="166502"/>
          </a:xfrm>
          <a:noFill/>
          <a:ln/>
        </p:spPr>
        <p:txBody>
          <a:bodyPr/>
          <a:lstStyle/>
          <a:p>
            <a:pPr eaLnBrk="1" hangingPunct="1"/>
            <a:endParaRPr lang="en-US" dirty="0"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58677" y="8729739"/>
            <a:ext cx="17412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663575" eaLnBrk="0" hangingPunct="0">
              <a:defRPr sz="1100" b="1">
                <a:solidFill>
                  <a:schemeClr val="tx1"/>
                </a:solidFill>
                <a:latin typeface="Arial" pitchFamily="34" charset="0"/>
                <a:cs typeface="Arial" pitchFamily="34" charset="0"/>
              </a:defRPr>
            </a:lvl1pPr>
            <a:lvl2pPr marL="742950" indent="-285750" defTabSz="663575" eaLnBrk="0" hangingPunct="0">
              <a:defRPr sz="1100" b="1">
                <a:solidFill>
                  <a:schemeClr val="tx1"/>
                </a:solidFill>
                <a:latin typeface="Arial" pitchFamily="34" charset="0"/>
                <a:cs typeface="Arial" pitchFamily="34" charset="0"/>
              </a:defRPr>
            </a:lvl2pPr>
            <a:lvl3pPr marL="1143000" indent="-228600" defTabSz="663575" eaLnBrk="0" hangingPunct="0">
              <a:defRPr sz="1100" b="1">
                <a:solidFill>
                  <a:schemeClr val="tx1"/>
                </a:solidFill>
                <a:latin typeface="Arial" pitchFamily="34" charset="0"/>
                <a:cs typeface="Arial" pitchFamily="34" charset="0"/>
              </a:defRPr>
            </a:lvl3pPr>
            <a:lvl4pPr marL="1600200" indent="-228600" defTabSz="663575" eaLnBrk="0" hangingPunct="0">
              <a:defRPr sz="1100" b="1">
                <a:solidFill>
                  <a:schemeClr val="tx1"/>
                </a:solidFill>
                <a:latin typeface="Arial" pitchFamily="34" charset="0"/>
                <a:cs typeface="Arial" pitchFamily="34" charset="0"/>
              </a:defRPr>
            </a:lvl4pPr>
            <a:lvl5pPr marL="2057400" indent="-228600" defTabSz="663575" eaLnBrk="0" hangingPunct="0">
              <a:defRPr sz="1100" b="1">
                <a:solidFill>
                  <a:schemeClr val="tx1"/>
                </a:solidFill>
                <a:latin typeface="Arial" pitchFamily="34" charset="0"/>
                <a:cs typeface="Arial" pitchFamily="34" charset="0"/>
              </a:defRPr>
            </a:lvl5pPr>
            <a:lvl6pPr marL="2514600" indent="-228600" defTabSz="663575" eaLnBrk="0" fontAlgn="base" hangingPunct="0">
              <a:spcBef>
                <a:spcPct val="0"/>
              </a:spcBef>
              <a:spcAft>
                <a:spcPct val="0"/>
              </a:spcAft>
              <a:defRPr sz="1100" b="1">
                <a:solidFill>
                  <a:schemeClr val="tx1"/>
                </a:solidFill>
                <a:latin typeface="Arial" pitchFamily="34" charset="0"/>
                <a:cs typeface="Arial" pitchFamily="34" charset="0"/>
              </a:defRPr>
            </a:lvl6pPr>
            <a:lvl7pPr marL="2971800" indent="-228600" defTabSz="663575" eaLnBrk="0" fontAlgn="base" hangingPunct="0">
              <a:spcBef>
                <a:spcPct val="0"/>
              </a:spcBef>
              <a:spcAft>
                <a:spcPct val="0"/>
              </a:spcAft>
              <a:defRPr sz="1100" b="1">
                <a:solidFill>
                  <a:schemeClr val="tx1"/>
                </a:solidFill>
                <a:latin typeface="Arial" pitchFamily="34" charset="0"/>
                <a:cs typeface="Arial" pitchFamily="34" charset="0"/>
              </a:defRPr>
            </a:lvl7pPr>
            <a:lvl8pPr marL="3429000" indent="-228600" defTabSz="663575" eaLnBrk="0" fontAlgn="base" hangingPunct="0">
              <a:spcBef>
                <a:spcPct val="0"/>
              </a:spcBef>
              <a:spcAft>
                <a:spcPct val="0"/>
              </a:spcAft>
              <a:defRPr sz="1100" b="1">
                <a:solidFill>
                  <a:schemeClr val="tx1"/>
                </a:solidFill>
                <a:latin typeface="Arial" pitchFamily="34" charset="0"/>
                <a:cs typeface="Arial" pitchFamily="34" charset="0"/>
              </a:defRPr>
            </a:lvl8pPr>
            <a:lvl9pPr marL="3886200" indent="-228600" defTabSz="663575" eaLnBrk="0" fontAlgn="base" hangingPunct="0">
              <a:spcBef>
                <a:spcPct val="0"/>
              </a:spcBef>
              <a:spcAft>
                <a:spcPct val="0"/>
              </a:spcAft>
              <a:defRPr sz="1100" b="1">
                <a:solidFill>
                  <a:schemeClr val="tx1"/>
                </a:solidFill>
                <a:latin typeface="Arial" pitchFamily="34" charset="0"/>
                <a:cs typeface="Arial" pitchFamily="34" charset="0"/>
              </a:defRPr>
            </a:lvl9pPr>
          </a:lstStyle>
          <a:p>
            <a:pPr eaLnBrk="1" hangingPunct="1"/>
            <a:fld id="{34AB190A-2D5F-4FAD-BF36-EB8D48831C13}" type="slidenum">
              <a:rPr lang="en-GB" sz="1200" b="0"/>
              <a:pPr eaLnBrk="1" hangingPunct="1"/>
              <a:t>20</a:t>
            </a:fld>
            <a:endParaRPr lang="en-GB" sz="1200" b="0" dirty="0"/>
          </a:p>
        </p:txBody>
      </p:sp>
      <p:sp>
        <p:nvSpPr>
          <p:cNvPr id="74755" name="Rectangle 5"/>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6"/>
          <p:cNvSpPr>
            <a:spLocks noGrp="1"/>
          </p:cNvSpPr>
          <p:nvPr>
            <p:ph type="body" idx="1"/>
          </p:nvPr>
        </p:nvSpPr>
        <p:spPr>
          <a:xfrm>
            <a:off x="684610" y="4343703"/>
            <a:ext cx="5488781" cy="16177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27" indent="0" algn="ctr">
              <a:buNone/>
              <a:defRPr/>
            </a:lvl2pPr>
            <a:lvl3pPr marL="914253" indent="0" algn="ctr">
              <a:buNone/>
              <a:defRPr/>
            </a:lvl3pPr>
            <a:lvl4pPr marL="1371380" indent="0" algn="ctr">
              <a:buNone/>
              <a:defRPr/>
            </a:lvl4pPr>
            <a:lvl5pPr marL="1828507" indent="0" algn="ctr">
              <a:buNone/>
              <a:defRPr/>
            </a:lvl5pPr>
            <a:lvl6pPr marL="2285633" indent="0" algn="ctr">
              <a:buNone/>
              <a:defRPr/>
            </a:lvl6pPr>
            <a:lvl7pPr marL="2742760" indent="0" algn="ctr">
              <a:buNone/>
              <a:defRPr/>
            </a:lvl7pPr>
            <a:lvl8pPr marL="3199887" indent="0" algn="ctr">
              <a:buNone/>
              <a:defRPr/>
            </a:lvl8pPr>
            <a:lvl9pPr marL="3657013" indent="0" algn="ctr">
              <a:buNone/>
              <a:defRPr/>
            </a:lvl9pPr>
          </a:lstStyle>
          <a:p>
            <a:r>
              <a:rPr lang="en-US" smtClean="0"/>
              <a:t>Click to edit Master subtitle style</a:t>
            </a:r>
            <a:endParaRPr lang="en-US"/>
          </a:p>
        </p:txBody>
      </p:sp>
      <p:sp>
        <p:nvSpPr>
          <p:cNvPr id="4" name="Slide Number Placeholder 9"/>
          <p:cNvSpPr>
            <a:spLocks noGrp="1"/>
          </p:cNvSpPr>
          <p:nvPr>
            <p:ph type="sldNum" sz="quarter" idx="10"/>
          </p:nvPr>
        </p:nvSpPr>
        <p:spPr/>
        <p:txBody>
          <a:bodyPr/>
          <a:lstStyle>
            <a:lvl1pPr>
              <a:defRPr/>
            </a:lvl1pPr>
          </a:lstStyle>
          <a:p>
            <a:fld id="{34A77313-C32A-4C5A-8307-095E4C7E192F}" type="slidenum">
              <a:rPr lang="en-US"/>
              <a:pPr/>
              <a:t>‹#›</a:t>
            </a:fld>
            <a:endParaRPr lang="en-US" dirty="0"/>
          </a:p>
        </p:txBody>
      </p:sp>
    </p:spTree>
    <p:extLst>
      <p:ext uri="{BB962C8B-B14F-4D97-AF65-F5344CB8AC3E}">
        <p14:creationId xmlns:p14="http://schemas.microsoft.com/office/powerpoint/2010/main" val="143694214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9"/>
          <p:cNvSpPr>
            <a:spLocks noGrp="1"/>
          </p:cNvSpPr>
          <p:nvPr>
            <p:ph type="sldNum" sz="quarter" idx="10"/>
          </p:nvPr>
        </p:nvSpPr>
        <p:spPr/>
        <p:txBody>
          <a:bodyPr/>
          <a:lstStyle>
            <a:lvl1pPr>
              <a:defRPr/>
            </a:lvl1pPr>
          </a:lstStyle>
          <a:p>
            <a:fld id="{3350685F-1753-4D7E-89C8-CF542852BA36}" type="slidenum">
              <a:rPr lang="en-US"/>
              <a:pPr/>
              <a:t>‹#›</a:t>
            </a:fld>
            <a:endParaRPr lang="en-US" dirty="0"/>
          </a:p>
        </p:txBody>
      </p:sp>
    </p:spTree>
    <p:extLst>
      <p:ext uri="{BB962C8B-B14F-4D97-AF65-F5344CB8AC3E}">
        <p14:creationId xmlns:p14="http://schemas.microsoft.com/office/powerpoint/2010/main" val="193766429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350838"/>
            <a:ext cx="2106613" cy="60594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4813" y="350838"/>
            <a:ext cx="6167437" cy="60594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9"/>
          <p:cNvSpPr>
            <a:spLocks noGrp="1"/>
          </p:cNvSpPr>
          <p:nvPr>
            <p:ph type="sldNum" sz="quarter" idx="10"/>
          </p:nvPr>
        </p:nvSpPr>
        <p:spPr/>
        <p:txBody>
          <a:bodyPr/>
          <a:lstStyle>
            <a:lvl1pPr>
              <a:defRPr/>
            </a:lvl1pPr>
          </a:lstStyle>
          <a:p>
            <a:fld id="{ECB854C1-1DE8-4004-8BAD-6C4BC67F8DF9}" type="slidenum">
              <a:rPr lang="en-US"/>
              <a:pPr/>
              <a:t>‹#›</a:t>
            </a:fld>
            <a:endParaRPr lang="en-US" dirty="0"/>
          </a:p>
        </p:txBody>
      </p:sp>
    </p:spTree>
    <p:extLst>
      <p:ext uri="{BB962C8B-B14F-4D97-AF65-F5344CB8AC3E}">
        <p14:creationId xmlns:p14="http://schemas.microsoft.com/office/powerpoint/2010/main" val="373816478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End slide">
    <p:bg>
      <p:bgPr>
        <a:solidFill>
          <a:schemeClr val="bg1"/>
        </a:solidFill>
        <a:effectLst/>
      </p:bgPr>
    </p:bg>
    <p:spTree>
      <p:nvGrpSpPr>
        <p:cNvPr id="1" name=""/>
        <p:cNvGrpSpPr/>
        <p:nvPr/>
      </p:nvGrpSpPr>
      <p:grpSpPr>
        <a:xfrm>
          <a:off x="0" y="0"/>
          <a:ext cx="0" cy="0"/>
          <a:chOff x="0" y="0"/>
          <a:chExt cx="0" cy="0"/>
        </a:xfrm>
      </p:grpSpPr>
      <p:pic>
        <p:nvPicPr>
          <p:cNvPr id="4" name="Picture 19" descr="DEL_PRI_RGB"/>
          <p:cNvPicPr>
            <a:picLocks noChangeAspect="1" noChangeArrowheads="1"/>
          </p:cNvPicPr>
          <p:nvPr userDrawn="1"/>
        </p:nvPicPr>
        <p:blipFill>
          <a:blip r:embed="rId2">
            <a:extLst>
              <a:ext uri="{28A0092B-C50C-407E-A947-70E740481C1C}">
                <a14:useLocalDpi xmlns:a14="http://schemas.microsoft.com/office/drawing/2010/main" val="0"/>
              </a:ext>
            </a:extLst>
          </a:blip>
          <a:srcRect l="11237" t="27428" r="9845" b="25551"/>
          <a:stretch>
            <a:fillRect/>
          </a:stretch>
        </p:blipFill>
        <p:spPr bwMode="gray">
          <a:xfrm>
            <a:off x="2844800" y="3032125"/>
            <a:ext cx="3451225"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5"/>
          <p:cNvSpPr>
            <a:spLocks noGrp="1"/>
          </p:cNvSpPr>
          <p:nvPr>
            <p:ph type="body" sz="quarter" idx="10"/>
          </p:nvPr>
        </p:nvSpPr>
        <p:spPr bwMode="gray">
          <a:xfrm>
            <a:off x="402336" y="5458968"/>
            <a:ext cx="4937760" cy="1152144"/>
          </a:xfrm>
        </p:spPr>
        <p:txBody>
          <a:bodyPr anchor="b">
            <a:noAutofit/>
          </a:bodyPr>
          <a:lstStyle>
            <a:lvl1pPr>
              <a:lnSpc>
                <a:spcPts val="800"/>
              </a:lnSpc>
              <a:spcBef>
                <a:spcPts val="400"/>
              </a:spcBef>
              <a:spcAft>
                <a:spcPts val="400"/>
              </a:spcAft>
              <a:defRPr sz="700"/>
            </a:lvl1pPr>
          </a:lstStyle>
          <a:p>
            <a:pPr lvl="0"/>
            <a:r>
              <a:rPr lang="en-US" smtClean="0"/>
              <a:t>Click to edit Master text styles</a:t>
            </a:r>
          </a:p>
        </p:txBody>
      </p:sp>
    </p:spTree>
    <p:extLst>
      <p:ext uri="{BB962C8B-B14F-4D97-AF65-F5344CB8AC3E}">
        <p14:creationId xmlns:p14="http://schemas.microsoft.com/office/powerpoint/2010/main" val="2829603055"/>
      </p:ext>
    </p:extLst>
  </p:cSld>
  <p:clrMapOvr>
    <a:masterClrMapping/>
  </p:clrMapOvr>
  <p:transition/>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bg1"/>
        </a:solidFill>
        <a:effectLst/>
      </p:bgPr>
    </p:bg>
    <p:spTree>
      <p:nvGrpSpPr>
        <p:cNvPr id="1" name=""/>
        <p:cNvGrpSpPr/>
        <p:nvPr/>
      </p:nvGrpSpPr>
      <p:grpSpPr>
        <a:xfrm>
          <a:off x="0" y="0"/>
          <a:ext cx="0" cy="0"/>
          <a:chOff x="0" y="0"/>
          <a:chExt cx="0" cy="0"/>
        </a:xfrm>
      </p:grpSpPr>
      <p:pic>
        <p:nvPicPr>
          <p:cNvPr id="4" name="Picture 12" descr="DEL_DCS_PRI_RGB"/>
          <p:cNvPicPr>
            <a:picLocks noChangeAspect="1" noChangeArrowheads="1"/>
          </p:cNvPicPr>
          <p:nvPr/>
        </p:nvPicPr>
        <p:blipFill>
          <a:blip r:embed="rId2" cstate="print"/>
          <a:srcRect/>
          <a:stretch>
            <a:fillRect/>
          </a:stretch>
        </p:blipFill>
        <p:spPr bwMode="gray">
          <a:xfrm>
            <a:off x="404813" y="303213"/>
            <a:ext cx="1636712" cy="307975"/>
          </a:xfrm>
          <a:prstGeom prst="rect">
            <a:avLst/>
          </a:prstGeom>
          <a:noFill/>
          <a:ln w="9525">
            <a:noFill/>
            <a:miter lim="800000"/>
            <a:headEnd/>
            <a:tailEnd/>
          </a:ln>
        </p:spPr>
      </p:pic>
      <p:sp>
        <p:nvSpPr>
          <p:cNvPr id="120835" name="Title Placeholder 1"/>
          <p:cNvSpPr>
            <a:spLocks noGrp="1"/>
          </p:cNvSpPr>
          <p:nvPr>
            <p:ph type="ctrTitle"/>
          </p:nvPr>
        </p:nvSpPr>
        <p:spPr bwMode="gray">
          <a:xfrm>
            <a:off x="1142999" y="2538374"/>
            <a:ext cx="4690872" cy="835761"/>
          </a:xfrm>
          <a:prstGeom prst="rect">
            <a:avLst/>
          </a:prstGeom>
        </p:spPr>
        <p:txBody>
          <a:bodyPr/>
          <a:lstStyle>
            <a:lvl1pPr>
              <a:lnSpc>
                <a:spcPct val="85000"/>
              </a:lnSpc>
              <a:defRPr sz="3200" b="0" smtClean="0">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1142999" y="3689350"/>
            <a:ext cx="4690872" cy="319380"/>
          </a:xfrm>
          <a:prstGeom prst="rect">
            <a:avLst/>
          </a:prstGeom>
        </p:spPr>
        <p:txBody>
          <a:bodyPr/>
          <a:lstStyle>
            <a:lvl1pPr>
              <a:lnSpc>
                <a:spcPct val="100000"/>
              </a:lnSpc>
              <a:defRPr sz="2000" b="1" smtClean="0">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2224670401"/>
      </p:ext>
    </p:extLst>
  </p:cSld>
  <p:clrMapOvr>
    <a:masterClrMapping/>
  </p:clrMapOvr>
  <p:transition/>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Divider">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411480" y="2773363"/>
            <a:ext cx="4325112" cy="731520"/>
          </a:xfrm>
          <a:prstGeom prst="rect">
            <a:avLst/>
          </a:prstGeom>
        </p:spPr>
        <p:txBody>
          <a:bodyPr/>
          <a:lstStyle>
            <a:lvl1pPr>
              <a:lnSpc>
                <a:spcPct val="85000"/>
              </a:lnSpc>
              <a:defRPr sz="2800" b="1" smtClean="0">
                <a:latin typeface="+mj-lt"/>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411480" y="3694176"/>
            <a:ext cx="4325112" cy="738664"/>
          </a:xfrm>
          <a:prstGeom prst="rect">
            <a:avLst/>
          </a:prstGeom>
        </p:spPr>
        <p:txBody>
          <a:bodyPr/>
          <a:lstStyle>
            <a:lvl1pPr>
              <a:lnSpc>
                <a:spcPct val="100000"/>
              </a:lnSpc>
              <a:defRPr sz="2400" b="0" smtClean="0">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2070818967"/>
      </p:ext>
    </p:extLst>
  </p:cSld>
  <p:clrMapOvr>
    <a:masterClrMapping/>
  </p:clrMapOvr>
  <p:transition/>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Divider 2">
    <p:bg>
      <p:bgPr>
        <a:solidFill>
          <a:schemeClr val="accent2"/>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auto">
          <a:xfrm>
            <a:off x="411480" y="2824696"/>
            <a:ext cx="8330184" cy="680186"/>
          </a:xfrm>
          <a:prstGeom prst="rect">
            <a:avLst/>
          </a:prstGeom>
        </p:spPr>
        <p:txBody>
          <a:bodyPr/>
          <a:lstStyle>
            <a:lvl1pPr>
              <a:lnSpc>
                <a:spcPct val="85000"/>
              </a:lnSpc>
              <a:defRPr sz="5200" b="0" smtClean="0">
                <a:solidFill>
                  <a:schemeClr val="bg1"/>
                </a:solidFill>
                <a:latin typeface="Times New Roman" pitchFamily="18" charset="0"/>
                <a:cs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auto">
          <a:xfrm>
            <a:off x="411480" y="3694176"/>
            <a:ext cx="8330184" cy="492443"/>
          </a:xfrm>
          <a:prstGeom prst="rect">
            <a:avLst/>
          </a:prstGeom>
        </p:spPr>
        <p:txBody>
          <a:bodyPr/>
          <a:lstStyle>
            <a:lvl1pPr>
              <a:lnSpc>
                <a:spcPct val="100000"/>
              </a:lnSpc>
              <a:defRPr sz="3200" b="0" smtClean="0">
                <a:solidFill>
                  <a:schemeClr val="bg1"/>
                </a:solidFill>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1301425041"/>
      </p:ext>
    </p:extLst>
  </p:cSld>
  <p:clrMapOvr>
    <a:masterClrMapping/>
  </p:clrMapOvr>
  <p:transition/>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5117451" cy="4882896"/>
          </a:xfrm>
          <a:prstGeom prst="rect">
            <a:avLst/>
          </a:prstGeom>
        </p:spPr>
        <p:txBody>
          <a:bodyPr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22195613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2896"/>
          </a:xfrm>
          <a:prstGeom prst="rect">
            <a:avLst/>
          </a:prstGeom>
        </p:spPr>
        <p:txBody>
          <a:bodyPr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a:lstStyle/>
          <a:p>
            <a:pPr lvl="0"/>
            <a:r>
              <a:rPr lang="en-US" dirty="0" smtClean="0"/>
              <a:t>Click to edit Master title style</a:t>
            </a:r>
            <a:endParaRPr lang="en-US" dirty="0"/>
          </a:p>
        </p:txBody>
      </p:sp>
    </p:spTree>
    <p:extLst>
      <p:ext uri="{BB962C8B-B14F-4D97-AF65-F5344CB8AC3E}">
        <p14:creationId xmlns:p14="http://schemas.microsoft.com/office/powerpoint/2010/main" val="3196980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9" y="1399030"/>
            <a:ext cx="3999155"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20"/>
          <p:cNvSpPr>
            <a:spLocks noGrp="1"/>
          </p:cNvSpPr>
          <p:nvPr>
            <p:ph sz="quarter" idx="11"/>
          </p:nvPr>
        </p:nvSpPr>
        <p:spPr bwMode="gray">
          <a:xfrm>
            <a:off x="4737846" y="1399029"/>
            <a:ext cx="3999155"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8043399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8" y="1399031"/>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20"/>
          <p:cNvSpPr>
            <a:spLocks noGrp="1"/>
          </p:cNvSpPr>
          <p:nvPr>
            <p:ph sz="quarter" idx="11"/>
          </p:nvPr>
        </p:nvSpPr>
        <p:spPr bwMode="gray">
          <a:xfrm>
            <a:off x="3254819" y="1399030"/>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8"/>
          <p:cNvSpPr>
            <a:spLocks noGrp="1"/>
          </p:cNvSpPr>
          <p:nvPr>
            <p:ph sz="quarter" idx="12"/>
          </p:nvPr>
        </p:nvSpPr>
        <p:spPr bwMode="gray">
          <a:xfrm>
            <a:off x="6098159" y="1399030"/>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3475855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9"/>
          <p:cNvSpPr>
            <a:spLocks noGrp="1"/>
          </p:cNvSpPr>
          <p:nvPr>
            <p:ph type="sldNum" sz="quarter" idx="10"/>
          </p:nvPr>
        </p:nvSpPr>
        <p:spPr/>
        <p:txBody>
          <a:bodyPr/>
          <a:lstStyle>
            <a:lvl1pPr>
              <a:defRPr/>
            </a:lvl1pPr>
          </a:lstStyle>
          <a:p>
            <a:fld id="{22F37448-9C03-4C7B-AEB6-1F49B5F62A91}" type="slidenum">
              <a:rPr lang="en-US"/>
              <a:pPr/>
              <a:t>‹#›</a:t>
            </a:fld>
            <a:endParaRPr lang="en-US" dirty="0"/>
          </a:p>
        </p:txBody>
      </p:sp>
    </p:spTree>
    <p:extLst>
      <p:ext uri="{BB962C8B-B14F-4D97-AF65-F5344CB8AC3E}">
        <p14:creationId xmlns:p14="http://schemas.microsoft.com/office/powerpoint/2010/main" val="201435987"/>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8" y="1873249"/>
            <a:ext cx="8330184"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8330184"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7"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1" name="Title Placeholder 10"/>
          <p:cNvSpPr>
            <a:spLocks noGrp="1"/>
          </p:cNvSpPr>
          <p:nvPr>
            <p:ph type="title"/>
          </p:nvPr>
        </p:nvSpPr>
        <p:spPr bwMode="gray">
          <a:xfrm>
            <a:off x="414338" y="450279"/>
            <a:ext cx="8330184" cy="329184"/>
          </a:xfrm>
          <a:prstGeom prst="rect">
            <a:avLst/>
          </a:prstGeom>
        </p:spPr>
        <p:txBody>
          <a:bodyPr/>
          <a:lstStyle>
            <a:lvl1pPr>
              <a:defRPr>
                <a:latin typeface="+mj-lt"/>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25913532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9" y="1873248"/>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0"/>
          <p:cNvSpPr>
            <a:spLocks noGrp="1"/>
          </p:cNvSpPr>
          <p:nvPr>
            <p:ph sz="quarter" idx="12"/>
          </p:nvPr>
        </p:nvSpPr>
        <p:spPr bwMode="gray">
          <a:xfrm>
            <a:off x="4737846" y="1873249"/>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3" name="Text Placeholder 11"/>
          <p:cNvSpPr>
            <a:spLocks noGrp="1"/>
          </p:cNvSpPr>
          <p:nvPr>
            <p:ph type="body" sz="quarter" idx="14"/>
          </p:nvPr>
        </p:nvSpPr>
        <p:spPr bwMode="gray">
          <a:xfrm>
            <a:off x="4733924"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4"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5" name="Text Placeholder 13"/>
          <p:cNvSpPr>
            <a:spLocks noGrp="1"/>
          </p:cNvSpPr>
          <p:nvPr>
            <p:ph type="body" sz="quarter" idx="16"/>
          </p:nvPr>
        </p:nvSpPr>
        <p:spPr bwMode="gray">
          <a:xfrm>
            <a:off x="4737846"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6" name="Title Placeholder 10"/>
          <p:cNvSpPr>
            <a:spLocks noGrp="1"/>
          </p:cNvSpPr>
          <p:nvPr>
            <p:ph type="title"/>
          </p:nvPr>
        </p:nvSpPr>
        <p:spPr bwMode="gray">
          <a:xfrm>
            <a:off x="414338" y="450279"/>
            <a:ext cx="8330184" cy="329184"/>
          </a:xfrm>
          <a:prstGeom prst="rect">
            <a:avLst/>
          </a:prstGeom>
        </p:spPr>
        <p:txBody>
          <a:bodyPr/>
          <a:lstStyle>
            <a:lvl1pPr>
              <a:defRPr>
                <a:latin typeface="+mj-lt"/>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3727958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24194751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pic>
        <p:nvPicPr>
          <p:cNvPr id="4" name="Picture 19" descr="DEL_PRI_RGB"/>
          <p:cNvPicPr>
            <a:picLocks noChangeAspect="1" noChangeArrowheads="1"/>
          </p:cNvPicPr>
          <p:nvPr/>
        </p:nvPicPr>
        <p:blipFill>
          <a:blip r:embed="rId2" cstate="print"/>
          <a:srcRect l="11237" t="27428" r="9845" b="25551"/>
          <a:stretch>
            <a:fillRect/>
          </a:stretch>
        </p:blipFill>
        <p:spPr bwMode="gray">
          <a:xfrm>
            <a:off x="2844800" y="3032125"/>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oAutofit/>
          </a:bodyPr>
          <a:lstStyle>
            <a:lvl1pPr>
              <a:lnSpc>
                <a:spcPts val="800"/>
              </a:lnSpc>
              <a:spcBef>
                <a:spcPts val="400"/>
              </a:spcBef>
              <a:spcAft>
                <a:spcPts val="400"/>
              </a:spcAft>
              <a:defRPr sz="700"/>
            </a:lvl1pPr>
          </a:lstStyle>
          <a:p>
            <a:pPr lvl="0"/>
            <a:r>
              <a:rPr lang="en-US" smtClean="0"/>
              <a:t>Click to edit Master text styles</a:t>
            </a:r>
          </a:p>
        </p:txBody>
      </p:sp>
    </p:spTree>
    <p:extLst>
      <p:ext uri="{BB962C8B-B14F-4D97-AF65-F5344CB8AC3E}">
        <p14:creationId xmlns:p14="http://schemas.microsoft.com/office/powerpoint/2010/main" val="718611299"/>
      </p:ext>
    </p:extLst>
  </p:cSld>
  <p:clrMapOvr>
    <a:masterClrMapping/>
  </p:clrMapOvr>
  <p:transition/>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27025" y="338138"/>
            <a:ext cx="8502650" cy="2559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83739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23195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4313" y="174625"/>
            <a:ext cx="873283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14313" y="1066800"/>
            <a:ext cx="4289425" cy="2076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56138" y="1066800"/>
            <a:ext cx="4291012" cy="2076450"/>
          </a:xfrm>
        </p:spPr>
        <p:txBody>
          <a:bodyPr/>
          <a:lstStyle/>
          <a:p>
            <a:pPr lvl="0"/>
            <a:endParaRPr lang="en-US" noProof="0" dirty="0" smtClean="0"/>
          </a:p>
        </p:txBody>
      </p:sp>
    </p:spTree>
    <p:extLst>
      <p:ext uri="{BB962C8B-B14F-4D97-AF65-F5344CB8AC3E}">
        <p14:creationId xmlns:p14="http://schemas.microsoft.com/office/powerpoint/2010/main" val="16907079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1638" y="514350"/>
            <a:ext cx="8345487" cy="2587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96875" y="1154113"/>
            <a:ext cx="1927225" cy="513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476500" y="1154113"/>
            <a:ext cx="1928813" cy="513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31880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388356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Single Column Text slid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392114" y="1154114"/>
            <a:ext cx="4014787" cy="5135562"/>
          </a:xfrm>
          <a:prstGeom prst="rect">
            <a:avLst/>
          </a:prstGeom>
          <a:noFill/>
          <a:ln w="9525" algn="ctr">
            <a:noFill/>
            <a:miter lim="800000"/>
            <a:headEnd/>
            <a:tailEnd/>
          </a:ln>
          <a:effectLst/>
        </p:spPr>
        <p:txBody>
          <a:bodyPr lIns="0" tIns="0" rIns="0" bIns="0"/>
          <a:lstStyle/>
          <a:p>
            <a:pPr fontAlgn="base">
              <a:lnSpc>
                <a:spcPct val="106000"/>
              </a:lnSpc>
              <a:spcBef>
                <a:spcPct val="80000"/>
              </a:spcBef>
              <a:spcAft>
                <a:spcPct val="0"/>
              </a:spcAft>
              <a:buClr>
                <a:srgbClr val="000000"/>
              </a:buClr>
              <a:buSzPct val="80000"/>
              <a:buFont typeface="Wingdings" pitchFamily="2" charset="2"/>
              <a:buNone/>
              <a:defRPr/>
            </a:pPr>
            <a:endParaRPr lang="en-US" sz="1000" b="1" dirty="0">
              <a:solidFill>
                <a:srgbClr val="000000"/>
              </a:solidFill>
              <a:cs typeface="Arial" charset="0"/>
            </a:endParaRPr>
          </a:p>
        </p:txBody>
      </p:sp>
      <p:sp>
        <p:nvSpPr>
          <p:cNvPr id="14" name="Text Placeholder 13"/>
          <p:cNvSpPr>
            <a:spLocks noGrp="1"/>
          </p:cNvSpPr>
          <p:nvPr>
            <p:ph type="body" sz="quarter" idx="10"/>
          </p:nvPr>
        </p:nvSpPr>
        <p:spPr>
          <a:xfrm>
            <a:off x="393193" y="1152144"/>
            <a:ext cx="8352346" cy="307777"/>
          </a:xfrm>
        </p:spPr>
        <p:txBody>
          <a:bodyPr/>
          <a:lstStyle>
            <a:lvl1pPr>
              <a:buNone/>
              <a:defRPr/>
            </a:lvl1pPr>
          </a:lstStyle>
          <a:p>
            <a:pPr lvl="0"/>
            <a:r>
              <a:rPr lang="en-US" dirty="0" smtClean="0"/>
              <a:t>Click to edit Master text styles</a:t>
            </a:r>
          </a:p>
        </p:txBody>
      </p:sp>
      <p:sp>
        <p:nvSpPr>
          <p:cNvPr id="20" name="Text Placeholder 19"/>
          <p:cNvSpPr>
            <a:spLocks noGrp="1"/>
          </p:cNvSpPr>
          <p:nvPr>
            <p:ph type="body" sz="quarter" idx="12"/>
          </p:nvPr>
        </p:nvSpPr>
        <p:spPr>
          <a:xfrm>
            <a:off x="393193" y="531020"/>
            <a:ext cx="8348472" cy="246221"/>
          </a:xfrm>
          <a:solidFill>
            <a:srgbClr val="FFFFFF"/>
          </a:solidFill>
        </p:spPr>
        <p:txBody>
          <a:bodyPr anchor="b"/>
          <a:lstStyle>
            <a:lvl1pPr>
              <a:buNone/>
              <a:defRPr sz="1600" b="1"/>
            </a:lvl1pPr>
          </a:lstStyle>
          <a:p>
            <a:pPr lvl="0"/>
            <a:r>
              <a:rPr lang="en-US" dirty="0" smtClean="0"/>
              <a:t>Click to edit Master text styles</a:t>
            </a:r>
          </a:p>
        </p:txBody>
      </p:sp>
    </p:spTree>
    <p:extLst>
      <p:ext uri="{BB962C8B-B14F-4D97-AF65-F5344CB8AC3E}">
        <p14:creationId xmlns:p14="http://schemas.microsoft.com/office/powerpoint/2010/main" val="1956960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127" indent="0">
              <a:buNone/>
              <a:defRPr sz="1800"/>
            </a:lvl2pPr>
            <a:lvl3pPr marL="914253" indent="0">
              <a:buNone/>
              <a:defRPr sz="1600"/>
            </a:lvl3pPr>
            <a:lvl4pPr marL="1371380" indent="0">
              <a:buNone/>
              <a:defRPr sz="1400"/>
            </a:lvl4pPr>
            <a:lvl5pPr marL="1828507" indent="0">
              <a:buNone/>
              <a:defRPr sz="1400"/>
            </a:lvl5pPr>
            <a:lvl6pPr marL="2285633" indent="0">
              <a:buNone/>
              <a:defRPr sz="1400"/>
            </a:lvl6pPr>
            <a:lvl7pPr marL="2742760" indent="0">
              <a:buNone/>
              <a:defRPr sz="1400"/>
            </a:lvl7pPr>
            <a:lvl8pPr marL="3199887" indent="0">
              <a:buNone/>
              <a:defRPr sz="1400"/>
            </a:lvl8pPr>
            <a:lvl9pPr marL="3657013" indent="0">
              <a:buNone/>
              <a:defRPr sz="1400"/>
            </a:lvl9pPr>
          </a:lstStyle>
          <a:p>
            <a:pPr lvl="0"/>
            <a:r>
              <a:rPr lang="en-US" smtClean="0"/>
              <a:t>Click to edit Master text styles</a:t>
            </a:r>
          </a:p>
        </p:txBody>
      </p:sp>
      <p:sp>
        <p:nvSpPr>
          <p:cNvPr id="4" name="Slide Number Placeholder 9"/>
          <p:cNvSpPr>
            <a:spLocks noGrp="1"/>
          </p:cNvSpPr>
          <p:nvPr>
            <p:ph type="sldNum" sz="quarter" idx="10"/>
          </p:nvPr>
        </p:nvSpPr>
        <p:spPr/>
        <p:txBody>
          <a:bodyPr/>
          <a:lstStyle>
            <a:lvl1pPr>
              <a:defRPr/>
            </a:lvl1pPr>
          </a:lstStyle>
          <a:p>
            <a:fld id="{A156243E-4471-4470-BE1B-C95BC187DA29}" type="slidenum">
              <a:rPr lang="en-US"/>
              <a:pPr/>
              <a:t>‹#›</a:t>
            </a:fld>
            <a:endParaRPr lang="en-US" dirty="0"/>
          </a:p>
        </p:txBody>
      </p:sp>
    </p:spTree>
    <p:extLst>
      <p:ext uri="{BB962C8B-B14F-4D97-AF65-F5344CB8AC3E}">
        <p14:creationId xmlns:p14="http://schemas.microsoft.com/office/powerpoint/2010/main" val="531694070"/>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4490" y="539926"/>
            <a:ext cx="8295054" cy="333425"/>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54490" y="1032142"/>
            <a:ext cx="4076629" cy="4604942"/>
          </a:xfrm>
        </p:spPr>
        <p:txBody>
          <a:bodyPr rtlCol="0">
            <a:noAutofit/>
          </a:bodyPr>
          <a:lstStyle>
            <a:lvl1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1pPr>
            <a:lvl2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2pPr>
            <a:lvl3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3pPr>
            <a:lvl4pPr algn="l" defTabSz="820400" rtl="0" eaLnBrk="1" latinLnBrk="0" hangingPunct="1">
              <a:spcBef>
                <a:spcPts val="0"/>
              </a:spcBef>
              <a:spcAft>
                <a:spcPts val="269"/>
              </a:spcAft>
              <a:buFont typeface="Arial" pitchFamily="34" charset="0"/>
              <a:defRPr lang="en-US" sz="900" kern="1200" dirty="0" smtClean="0">
                <a:solidFill>
                  <a:schemeClr val="tx1"/>
                </a:solidFill>
                <a:latin typeface="+mn-lt"/>
                <a:ea typeface="+mj-ea"/>
                <a:cs typeface="+mj-cs"/>
              </a:defRPr>
            </a:lvl4pPr>
            <a:lvl5pPr algn="l" defTabSz="820400" rtl="0" eaLnBrk="1" latinLnBrk="0" hangingPunct="1">
              <a:spcBef>
                <a:spcPts val="0"/>
              </a:spcBef>
              <a:spcAft>
                <a:spcPts val="269"/>
              </a:spcAft>
              <a:buFont typeface="Arial" pitchFamily="34" charset="0"/>
              <a:defRPr lang="en-GB" sz="900" kern="1200" dirty="0" smtClean="0">
                <a:solidFill>
                  <a:schemeClr val="tx1"/>
                </a:solidFill>
                <a:latin typeface="+mn-lt"/>
                <a:ea typeface="+mj-ea"/>
                <a:cs typeface="+mj-cs"/>
              </a:defRPr>
            </a:lvl5pPr>
            <a:lvl6pPr>
              <a:defRPr sz="1400"/>
            </a:lvl6pPr>
            <a:lvl7pPr>
              <a:defRPr sz="1300"/>
            </a:lvl7pPr>
            <a:lvl8pPr>
              <a:defRPr sz="1300"/>
            </a:lvl8pPr>
            <a:lvl9pPr>
              <a:defRPr sz="13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572914" y="1032142"/>
            <a:ext cx="4076629" cy="4604942"/>
          </a:xfrm>
        </p:spPr>
        <p:txBody>
          <a:bodyPr rtlCol="0">
            <a:noAutofit/>
          </a:bodyPr>
          <a:lstStyle>
            <a:lvl1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1pPr>
            <a:lvl2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2pPr>
            <a:lvl3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3pPr>
            <a:lvl4pPr algn="l" defTabSz="820400" rtl="0" eaLnBrk="1" latinLnBrk="0" hangingPunct="1">
              <a:spcBef>
                <a:spcPts val="0"/>
              </a:spcBef>
              <a:spcAft>
                <a:spcPts val="269"/>
              </a:spcAft>
              <a:buFont typeface="Arial" pitchFamily="34" charset="0"/>
              <a:defRPr lang="en-US" sz="900" kern="1200" smtClean="0">
                <a:solidFill>
                  <a:schemeClr val="tx1"/>
                </a:solidFill>
                <a:latin typeface="+mn-lt"/>
                <a:ea typeface="+mj-ea"/>
                <a:cs typeface="+mj-cs"/>
              </a:defRPr>
            </a:lvl4pPr>
            <a:lvl5pPr algn="l" defTabSz="820400" rtl="0" eaLnBrk="1" latinLnBrk="0" hangingPunct="1">
              <a:spcBef>
                <a:spcPts val="0"/>
              </a:spcBef>
              <a:spcAft>
                <a:spcPts val="269"/>
              </a:spcAft>
              <a:buFont typeface="Arial" pitchFamily="34" charset="0"/>
              <a:defRPr lang="en-GB" sz="900" kern="1200" dirty="0" smtClean="0">
                <a:solidFill>
                  <a:schemeClr val="tx1"/>
                </a:solidFill>
                <a:latin typeface="+mn-lt"/>
                <a:ea typeface="+mj-ea"/>
                <a:cs typeface="+mj-cs"/>
              </a:defRPr>
            </a:lvl5pPr>
            <a:lvl6pPr>
              <a:defRPr sz="1400"/>
            </a:lvl6pPr>
            <a:lvl7pPr>
              <a:defRPr sz="1300"/>
            </a:lvl7pPr>
            <a:lvl8pPr>
              <a:defRPr sz="1300"/>
            </a:lvl8pPr>
            <a:lvl9pPr>
              <a:defRPr sz="13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Slide Number Placeholder 9"/>
          <p:cNvSpPr>
            <a:spLocks noGrp="1"/>
          </p:cNvSpPr>
          <p:nvPr>
            <p:ph type="sldNum" sz="quarter" idx="10"/>
          </p:nvPr>
        </p:nvSpPr>
        <p:spPr>
          <a:xfrm>
            <a:off x="415925" y="6554788"/>
            <a:ext cx="282575" cy="142875"/>
          </a:xfrm>
          <a:prstGeom prst="rect">
            <a:avLst/>
          </a:prstGeom>
        </p:spPr>
        <p:txBody>
          <a:bodyPr lIns="82040" tIns="41020" rIns="82040" bIns="41020"/>
          <a:lstStyle>
            <a:lvl1pPr>
              <a:defRPr>
                <a:latin typeface="Arial" charset="0"/>
                <a:cs typeface="Arial" charset="0"/>
              </a:defRPr>
            </a:lvl1pPr>
          </a:lstStyle>
          <a:p>
            <a:pPr fontAlgn="base">
              <a:spcBef>
                <a:spcPct val="0"/>
              </a:spcBef>
              <a:spcAft>
                <a:spcPct val="0"/>
              </a:spcAft>
              <a:defRPr/>
            </a:pPr>
            <a:fld id="{2111FD8A-52C9-4663-82AC-C4C88B477A08}" type="slidenum">
              <a:rPr lang="en-US" sz="900" b="1">
                <a:solidFill>
                  <a:srgbClr val="002776"/>
                </a:solidFill>
              </a:rPr>
              <a:pPr fontAlgn="base">
                <a:spcBef>
                  <a:spcPct val="0"/>
                </a:spcBef>
                <a:spcAft>
                  <a:spcPct val="0"/>
                </a:spcAft>
                <a:defRPr/>
              </a:pPr>
              <a:t>‹#›</a:t>
            </a:fld>
            <a:endParaRPr lang="en-US" sz="900" b="1" dirty="0">
              <a:solidFill>
                <a:srgbClr val="002776"/>
              </a:solidFill>
            </a:endParaRPr>
          </a:p>
        </p:txBody>
      </p:sp>
    </p:spTree>
    <p:extLst>
      <p:ext uri="{BB962C8B-B14F-4D97-AF65-F5344CB8AC3E}">
        <p14:creationId xmlns:p14="http://schemas.microsoft.com/office/powerpoint/2010/main" val="22400380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Single Column - LEFT">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a:xfrm>
            <a:off x="134819" y="1155705"/>
            <a:ext cx="7101254" cy="1336263"/>
          </a:xfrm>
        </p:spPr>
        <p:txBody>
          <a:bodyPr/>
          <a:lstStyle>
            <a:lvl1pPr>
              <a:spcBef>
                <a:spcPts val="800"/>
              </a:spcBef>
              <a:spcAft>
                <a:spcPts val="0"/>
              </a:spcAft>
              <a:tabLst/>
              <a:defRPr sz="1000"/>
            </a:lvl1pPr>
            <a:lvl2pPr>
              <a:tabLst/>
              <a:defRPr/>
            </a:lvl2pPr>
            <a:lvl3pPr>
              <a:tabLst/>
              <a:defRPr/>
            </a:lvl3pPr>
            <a:lvl4pPr>
              <a:tabLst/>
              <a:defRPr/>
            </a:lvl4pPr>
            <a:lvl5pPr marL="180936" indent="-90467">
              <a:spcBef>
                <a:spcPts val="0"/>
              </a:spcBef>
              <a:spcAft>
                <a:spcPts val="200"/>
              </a:spcAft>
              <a:buFont typeface="Arial" pitchFamily="34" charset="0"/>
              <a:buChar char="‒"/>
              <a:tabLst/>
              <a:defRPr sz="1000">
                <a:solidFill>
                  <a:schemeClr val="tx1"/>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46945014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1_Bullet layoi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a:xfrm>
            <a:off x="139214" y="6598436"/>
            <a:ext cx="204985" cy="96838"/>
          </a:xfrm>
          <a:prstGeom prst="rect">
            <a:avLst/>
          </a:prstGeom>
        </p:spPr>
        <p:txBody>
          <a:bodyPr/>
          <a:lstStyle/>
          <a:p>
            <a:pPr fontAlgn="base">
              <a:spcBef>
                <a:spcPct val="0"/>
              </a:spcBef>
              <a:spcAft>
                <a:spcPct val="0"/>
              </a:spcAft>
            </a:pPr>
            <a:fld id="{FC7CB033-A8E8-44E5-A5C8-61E0C4BE9F14}" type="slidenum">
              <a:rPr lang="nl-BE" sz="900" b="1" smtClean="0">
                <a:solidFill>
                  <a:srgbClr val="000000"/>
                </a:solidFill>
                <a:cs typeface="Arial" charset="0"/>
              </a:rPr>
              <a:pPr fontAlgn="base">
                <a:spcBef>
                  <a:spcPct val="0"/>
                </a:spcBef>
                <a:spcAft>
                  <a:spcPct val="0"/>
                </a:spcAft>
              </a:pPr>
              <a:t>‹#›</a:t>
            </a:fld>
            <a:endParaRPr lang="nl-BE" sz="900" b="1">
              <a:solidFill>
                <a:srgbClr val="000000"/>
              </a:solidFill>
              <a:cs typeface="Arial" charset="0"/>
            </a:endParaRPr>
          </a:p>
        </p:txBody>
      </p:sp>
      <p:sp>
        <p:nvSpPr>
          <p:cNvPr id="4" name="Footer Placeholder 3"/>
          <p:cNvSpPr>
            <a:spLocks noGrp="1"/>
          </p:cNvSpPr>
          <p:nvPr>
            <p:ph type="ftr" sz="quarter" idx="11"/>
          </p:nvPr>
        </p:nvSpPr>
        <p:spPr>
          <a:xfrm>
            <a:off x="771983" y="6522678"/>
            <a:ext cx="4317318" cy="144247"/>
          </a:xfrm>
          <a:prstGeom prst="rect">
            <a:avLst/>
          </a:prstGeom>
        </p:spPr>
        <p:txBody>
          <a:bodyPr lIns="91438" tIns="45719" rIns="91438" bIns="45719"/>
          <a:lstStyle>
            <a:lvl1pPr algn="l" eaLnBrk="1" fontAlgn="auto" hangingPunct="1">
              <a:spcBef>
                <a:spcPts val="0"/>
              </a:spcBef>
              <a:spcAft>
                <a:spcPts val="0"/>
              </a:spcAft>
              <a:defRPr/>
            </a:lvl1pPr>
          </a:lstStyle>
          <a:p>
            <a:endParaRPr lang="nl-BE" b="1" dirty="0">
              <a:solidFill>
                <a:srgbClr val="000000"/>
              </a:solidFill>
              <a:latin typeface="Times New Roman"/>
              <a:cs typeface="Arial" charset="0"/>
            </a:endParaRPr>
          </a:p>
        </p:txBody>
      </p:sp>
      <p:sp>
        <p:nvSpPr>
          <p:cNvPr id="6" name="Content Placeholder 5"/>
          <p:cNvSpPr>
            <a:spLocks noGrp="1"/>
          </p:cNvSpPr>
          <p:nvPr>
            <p:ph sz="quarter" idx="12"/>
          </p:nvPr>
        </p:nvSpPr>
        <p:spPr>
          <a:xfrm>
            <a:off x="522349" y="1501283"/>
            <a:ext cx="8185879" cy="1856919"/>
          </a:xfrm>
        </p:spPr>
        <p:txBody>
          <a:bodyPr/>
          <a:lstStyle>
            <a:lvl1pPr>
              <a:spcAft>
                <a:spcPts val="538"/>
              </a:spcAft>
              <a:defRPr/>
            </a:lvl1pPr>
            <a:lvl2pPr>
              <a:spcAft>
                <a:spcPts val="538"/>
              </a:spcAft>
              <a:defRPr/>
            </a:lvl2pPr>
            <a:lvl3pPr>
              <a:spcAft>
                <a:spcPts val="538"/>
              </a:spcAft>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Tree>
    <p:extLst>
      <p:ext uri="{BB962C8B-B14F-4D97-AF65-F5344CB8AC3E}">
        <p14:creationId xmlns:p14="http://schemas.microsoft.com/office/powerpoint/2010/main" val="13584117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bg1"/>
        </a:solidFill>
        <a:effectLst/>
      </p:bgPr>
    </p:bg>
    <p:spTree>
      <p:nvGrpSpPr>
        <p:cNvPr id="1" name=""/>
        <p:cNvGrpSpPr/>
        <p:nvPr/>
      </p:nvGrpSpPr>
      <p:grpSpPr>
        <a:xfrm>
          <a:off x="0" y="0"/>
          <a:ext cx="0" cy="0"/>
          <a:chOff x="0" y="0"/>
          <a:chExt cx="0" cy="0"/>
        </a:xfrm>
      </p:grpSpPr>
      <p:pic>
        <p:nvPicPr>
          <p:cNvPr id="4" name="Picture 12" descr="DEL_DCS_PRI_RGB"/>
          <p:cNvPicPr>
            <a:picLocks noChangeAspect="1" noChangeArrowheads="1"/>
          </p:cNvPicPr>
          <p:nvPr/>
        </p:nvPicPr>
        <p:blipFill>
          <a:blip r:embed="rId2" cstate="print"/>
          <a:srcRect/>
          <a:stretch>
            <a:fillRect/>
          </a:stretch>
        </p:blipFill>
        <p:spPr bwMode="gray">
          <a:xfrm>
            <a:off x="404813" y="303213"/>
            <a:ext cx="1636712" cy="307975"/>
          </a:xfrm>
          <a:prstGeom prst="rect">
            <a:avLst/>
          </a:prstGeom>
          <a:noFill/>
          <a:ln w="9525">
            <a:noFill/>
            <a:miter lim="800000"/>
            <a:headEnd/>
            <a:tailEnd/>
          </a:ln>
        </p:spPr>
      </p:pic>
      <p:sp>
        <p:nvSpPr>
          <p:cNvPr id="120835" name="Title Placeholder 1"/>
          <p:cNvSpPr>
            <a:spLocks noGrp="1"/>
          </p:cNvSpPr>
          <p:nvPr>
            <p:ph type="ctrTitle"/>
          </p:nvPr>
        </p:nvSpPr>
        <p:spPr bwMode="gray">
          <a:xfrm>
            <a:off x="1142999" y="2538374"/>
            <a:ext cx="4690872" cy="835761"/>
          </a:xfrm>
          <a:prstGeom prst="rect">
            <a:avLst/>
          </a:prstGeom>
        </p:spPr>
        <p:txBody>
          <a:bodyPr/>
          <a:lstStyle>
            <a:lvl1pPr>
              <a:lnSpc>
                <a:spcPct val="85000"/>
              </a:lnSpc>
              <a:defRPr sz="3200" b="0" smtClean="0">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1142999" y="3689350"/>
            <a:ext cx="4690872" cy="319380"/>
          </a:xfrm>
          <a:prstGeom prst="rect">
            <a:avLst/>
          </a:prstGeom>
        </p:spPr>
        <p:txBody>
          <a:bodyPr/>
          <a:lstStyle>
            <a:lvl1pPr>
              <a:lnSpc>
                <a:spcPct val="100000"/>
              </a:lnSpc>
              <a:defRPr sz="2000" b="1" smtClean="0">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2224670401"/>
      </p:ext>
    </p:extLst>
  </p:cSld>
  <p:clrMapOvr>
    <a:masterClrMapping/>
  </p:clrMapOvr>
  <p:transition/>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Divider">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411480" y="2773363"/>
            <a:ext cx="4325112" cy="731520"/>
          </a:xfrm>
          <a:prstGeom prst="rect">
            <a:avLst/>
          </a:prstGeom>
        </p:spPr>
        <p:txBody>
          <a:bodyPr/>
          <a:lstStyle>
            <a:lvl1pPr>
              <a:lnSpc>
                <a:spcPct val="85000"/>
              </a:lnSpc>
              <a:defRPr sz="2800" b="1" smtClean="0">
                <a:latin typeface="+mj-lt"/>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411480" y="3694176"/>
            <a:ext cx="4325112" cy="738664"/>
          </a:xfrm>
          <a:prstGeom prst="rect">
            <a:avLst/>
          </a:prstGeom>
        </p:spPr>
        <p:txBody>
          <a:bodyPr/>
          <a:lstStyle>
            <a:lvl1pPr>
              <a:lnSpc>
                <a:spcPct val="100000"/>
              </a:lnSpc>
              <a:defRPr sz="2400" b="0" smtClean="0">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2070818967"/>
      </p:ext>
    </p:extLst>
  </p:cSld>
  <p:clrMapOvr>
    <a:masterClrMapping/>
  </p:clrMapOvr>
  <p:transition/>
  <p:hf hdr="0" dt="0"/>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Divider 2">
    <p:bg>
      <p:bgPr>
        <a:solidFill>
          <a:schemeClr val="accent2"/>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auto">
          <a:xfrm>
            <a:off x="411480" y="2824696"/>
            <a:ext cx="8330184" cy="680186"/>
          </a:xfrm>
          <a:prstGeom prst="rect">
            <a:avLst/>
          </a:prstGeom>
        </p:spPr>
        <p:txBody>
          <a:bodyPr/>
          <a:lstStyle>
            <a:lvl1pPr>
              <a:lnSpc>
                <a:spcPct val="85000"/>
              </a:lnSpc>
              <a:defRPr sz="5200" b="0" smtClean="0">
                <a:solidFill>
                  <a:schemeClr val="bg1"/>
                </a:solidFill>
                <a:latin typeface="Times New Roman" pitchFamily="18" charset="0"/>
                <a:cs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auto">
          <a:xfrm>
            <a:off x="411480" y="3694176"/>
            <a:ext cx="8330184" cy="492443"/>
          </a:xfrm>
          <a:prstGeom prst="rect">
            <a:avLst/>
          </a:prstGeom>
        </p:spPr>
        <p:txBody>
          <a:bodyPr/>
          <a:lstStyle>
            <a:lvl1pPr>
              <a:lnSpc>
                <a:spcPct val="100000"/>
              </a:lnSpc>
              <a:defRPr sz="3200" b="0" smtClean="0">
                <a:solidFill>
                  <a:schemeClr val="bg1"/>
                </a:solidFill>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1301425041"/>
      </p:ext>
    </p:extLst>
  </p:cSld>
  <p:clrMapOvr>
    <a:masterClrMapping/>
  </p:clrMapOvr>
  <p:transition/>
  <p:hf hd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5117451" cy="4882896"/>
          </a:xfrm>
          <a:prstGeom prst="rect">
            <a:avLst/>
          </a:prstGeom>
        </p:spPr>
        <p:txBody>
          <a:bodyPr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22195613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2896"/>
          </a:xfrm>
          <a:prstGeom prst="rect">
            <a:avLst/>
          </a:prstGeom>
        </p:spPr>
        <p:txBody>
          <a:bodyPr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a:lstStyle/>
          <a:p>
            <a:pPr lvl="0"/>
            <a:r>
              <a:rPr lang="en-US" dirty="0" smtClean="0"/>
              <a:t>Click to edit Master title style</a:t>
            </a:r>
            <a:endParaRPr lang="en-US" dirty="0"/>
          </a:p>
        </p:txBody>
      </p:sp>
    </p:spTree>
    <p:extLst>
      <p:ext uri="{BB962C8B-B14F-4D97-AF65-F5344CB8AC3E}">
        <p14:creationId xmlns:p14="http://schemas.microsoft.com/office/powerpoint/2010/main" val="319698063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9" y="1399030"/>
            <a:ext cx="3999155"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20"/>
          <p:cNvSpPr>
            <a:spLocks noGrp="1"/>
          </p:cNvSpPr>
          <p:nvPr>
            <p:ph sz="quarter" idx="11"/>
          </p:nvPr>
        </p:nvSpPr>
        <p:spPr bwMode="gray">
          <a:xfrm>
            <a:off x="4737846" y="1399029"/>
            <a:ext cx="3999155"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8043399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8" y="1399031"/>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20"/>
          <p:cNvSpPr>
            <a:spLocks noGrp="1"/>
          </p:cNvSpPr>
          <p:nvPr>
            <p:ph sz="quarter" idx="11"/>
          </p:nvPr>
        </p:nvSpPr>
        <p:spPr bwMode="gray">
          <a:xfrm>
            <a:off x="3254819" y="1399030"/>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8"/>
          <p:cNvSpPr>
            <a:spLocks noGrp="1"/>
          </p:cNvSpPr>
          <p:nvPr>
            <p:ph sz="quarter" idx="12"/>
          </p:nvPr>
        </p:nvSpPr>
        <p:spPr bwMode="gray">
          <a:xfrm>
            <a:off x="6098159" y="1399030"/>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3475855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4814" y="1190626"/>
            <a:ext cx="4135437" cy="521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92650" y="1190626"/>
            <a:ext cx="4135438" cy="5219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9"/>
          <p:cNvSpPr>
            <a:spLocks noGrp="1"/>
          </p:cNvSpPr>
          <p:nvPr>
            <p:ph type="sldNum" sz="quarter" idx="10"/>
          </p:nvPr>
        </p:nvSpPr>
        <p:spPr/>
        <p:txBody>
          <a:bodyPr/>
          <a:lstStyle>
            <a:lvl1pPr>
              <a:defRPr/>
            </a:lvl1pPr>
          </a:lstStyle>
          <a:p>
            <a:fld id="{31975CBB-3647-4754-83FD-6C31A41AB264}" type="slidenum">
              <a:rPr lang="en-US"/>
              <a:pPr/>
              <a:t>‹#›</a:t>
            </a:fld>
            <a:endParaRPr lang="en-US" dirty="0"/>
          </a:p>
        </p:txBody>
      </p:sp>
    </p:spTree>
    <p:extLst>
      <p:ext uri="{BB962C8B-B14F-4D97-AF65-F5344CB8AC3E}">
        <p14:creationId xmlns:p14="http://schemas.microsoft.com/office/powerpoint/2010/main" val="2047102584"/>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8" y="1873249"/>
            <a:ext cx="8330184"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8330184"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7"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1" name="Title Placeholder 10"/>
          <p:cNvSpPr>
            <a:spLocks noGrp="1"/>
          </p:cNvSpPr>
          <p:nvPr>
            <p:ph type="title"/>
          </p:nvPr>
        </p:nvSpPr>
        <p:spPr bwMode="gray">
          <a:xfrm>
            <a:off x="414338" y="450279"/>
            <a:ext cx="8330184" cy="329184"/>
          </a:xfrm>
          <a:prstGeom prst="rect">
            <a:avLst/>
          </a:prstGeom>
        </p:spPr>
        <p:txBody>
          <a:bodyPr/>
          <a:lstStyle>
            <a:lvl1pPr>
              <a:defRPr>
                <a:latin typeface="+mj-lt"/>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25913532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9" y="1873248"/>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0"/>
          <p:cNvSpPr>
            <a:spLocks noGrp="1"/>
          </p:cNvSpPr>
          <p:nvPr>
            <p:ph sz="quarter" idx="12"/>
          </p:nvPr>
        </p:nvSpPr>
        <p:spPr bwMode="gray">
          <a:xfrm>
            <a:off x="4737846" y="1873249"/>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3" name="Text Placeholder 11"/>
          <p:cNvSpPr>
            <a:spLocks noGrp="1"/>
          </p:cNvSpPr>
          <p:nvPr>
            <p:ph type="body" sz="quarter" idx="14"/>
          </p:nvPr>
        </p:nvSpPr>
        <p:spPr bwMode="gray">
          <a:xfrm>
            <a:off x="4733924"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4"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5" name="Text Placeholder 13"/>
          <p:cNvSpPr>
            <a:spLocks noGrp="1"/>
          </p:cNvSpPr>
          <p:nvPr>
            <p:ph type="body" sz="quarter" idx="16"/>
          </p:nvPr>
        </p:nvSpPr>
        <p:spPr bwMode="gray">
          <a:xfrm>
            <a:off x="4737846"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6" name="Title Placeholder 10"/>
          <p:cNvSpPr>
            <a:spLocks noGrp="1"/>
          </p:cNvSpPr>
          <p:nvPr>
            <p:ph type="title"/>
          </p:nvPr>
        </p:nvSpPr>
        <p:spPr bwMode="gray">
          <a:xfrm>
            <a:off x="414338" y="450279"/>
            <a:ext cx="8330184" cy="329184"/>
          </a:xfrm>
          <a:prstGeom prst="rect">
            <a:avLst/>
          </a:prstGeom>
        </p:spPr>
        <p:txBody>
          <a:bodyPr/>
          <a:lstStyle>
            <a:lvl1pPr>
              <a:defRPr>
                <a:latin typeface="+mj-lt"/>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372795815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241947512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pic>
        <p:nvPicPr>
          <p:cNvPr id="4" name="Picture 19" descr="DEL_PRI_RGB"/>
          <p:cNvPicPr>
            <a:picLocks noChangeAspect="1" noChangeArrowheads="1"/>
          </p:cNvPicPr>
          <p:nvPr/>
        </p:nvPicPr>
        <p:blipFill>
          <a:blip r:embed="rId2" cstate="print"/>
          <a:srcRect l="11237" t="27428" r="9845" b="25551"/>
          <a:stretch>
            <a:fillRect/>
          </a:stretch>
        </p:blipFill>
        <p:spPr bwMode="gray">
          <a:xfrm>
            <a:off x="2844800" y="3032125"/>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oAutofit/>
          </a:bodyPr>
          <a:lstStyle>
            <a:lvl1pPr>
              <a:lnSpc>
                <a:spcPts val="800"/>
              </a:lnSpc>
              <a:spcBef>
                <a:spcPts val="400"/>
              </a:spcBef>
              <a:spcAft>
                <a:spcPts val="400"/>
              </a:spcAft>
              <a:defRPr sz="700"/>
            </a:lvl1pPr>
          </a:lstStyle>
          <a:p>
            <a:pPr lvl="0"/>
            <a:r>
              <a:rPr lang="en-US" smtClean="0"/>
              <a:t>Click to edit Master text styles</a:t>
            </a:r>
          </a:p>
        </p:txBody>
      </p:sp>
    </p:spTree>
    <p:extLst>
      <p:ext uri="{BB962C8B-B14F-4D97-AF65-F5344CB8AC3E}">
        <p14:creationId xmlns:p14="http://schemas.microsoft.com/office/powerpoint/2010/main" val="718611299"/>
      </p:ext>
    </p:extLst>
  </p:cSld>
  <p:clrMapOvr>
    <a:masterClrMapping/>
  </p:clrMapOvr>
  <p:transition/>
  <p:hf hd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27025" y="338138"/>
            <a:ext cx="8502650" cy="2559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83739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231954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4313" y="174625"/>
            <a:ext cx="873283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14313" y="1066800"/>
            <a:ext cx="4289425" cy="2076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56138" y="1066800"/>
            <a:ext cx="4291012" cy="2076450"/>
          </a:xfrm>
        </p:spPr>
        <p:txBody>
          <a:bodyPr/>
          <a:lstStyle/>
          <a:p>
            <a:pPr lvl="0"/>
            <a:endParaRPr lang="en-US" noProof="0" dirty="0" smtClean="0"/>
          </a:p>
        </p:txBody>
      </p:sp>
    </p:spTree>
    <p:extLst>
      <p:ext uri="{BB962C8B-B14F-4D97-AF65-F5344CB8AC3E}">
        <p14:creationId xmlns:p14="http://schemas.microsoft.com/office/powerpoint/2010/main" val="169070794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1638" y="514350"/>
            <a:ext cx="8345487" cy="2587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96875" y="1154113"/>
            <a:ext cx="1927225" cy="513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476500" y="1154113"/>
            <a:ext cx="1928813" cy="513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31880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3883560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Single Column Text slid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392114" y="1154114"/>
            <a:ext cx="4014787" cy="5135562"/>
          </a:xfrm>
          <a:prstGeom prst="rect">
            <a:avLst/>
          </a:prstGeom>
          <a:noFill/>
          <a:ln w="9525" algn="ctr">
            <a:noFill/>
            <a:miter lim="800000"/>
            <a:headEnd/>
            <a:tailEnd/>
          </a:ln>
          <a:effectLst/>
        </p:spPr>
        <p:txBody>
          <a:bodyPr lIns="0" tIns="0" rIns="0" bIns="0"/>
          <a:lstStyle/>
          <a:p>
            <a:pPr fontAlgn="base">
              <a:lnSpc>
                <a:spcPct val="106000"/>
              </a:lnSpc>
              <a:spcBef>
                <a:spcPct val="80000"/>
              </a:spcBef>
              <a:spcAft>
                <a:spcPct val="0"/>
              </a:spcAft>
              <a:buClr>
                <a:srgbClr val="000000"/>
              </a:buClr>
              <a:buSzPct val="80000"/>
              <a:buFont typeface="Wingdings" pitchFamily="2" charset="2"/>
              <a:buNone/>
              <a:defRPr/>
            </a:pPr>
            <a:endParaRPr lang="en-US" sz="1000" b="1" dirty="0">
              <a:solidFill>
                <a:srgbClr val="000000"/>
              </a:solidFill>
              <a:cs typeface="Arial" charset="0"/>
            </a:endParaRPr>
          </a:p>
        </p:txBody>
      </p:sp>
      <p:sp>
        <p:nvSpPr>
          <p:cNvPr id="14" name="Text Placeholder 13"/>
          <p:cNvSpPr>
            <a:spLocks noGrp="1"/>
          </p:cNvSpPr>
          <p:nvPr>
            <p:ph type="body" sz="quarter" idx="10"/>
          </p:nvPr>
        </p:nvSpPr>
        <p:spPr>
          <a:xfrm>
            <a:off x="393193" y="1152144"/>
            <a:ext cx="8352346" cy="307777"/>
          </a:xfrm>
        </p:spPr>
        <p:txBody>
          <a:bodyPr/>
          <a:lstStyle>
            <a:lvl1pPr>
              <a:buNone/>
              <a:defRPr/>
            </a:lvl1pPr>
          </a:lstStyle>
          <a:p>
            <a:pPr lvl="0"/>
            <a:r>
              <a:rPr lang="en-US" dirty="0" smtClean="0"/>
              <a:t>Click to edit Master text styles</a:t>
            </a:r>
          </a:p>
        </p:txBody>
      </p:sp>
      <p:sp>
        <p:nvSpPr>
          <p:cNvPr id="20" name="Text Placeholder 19"/>
          <p:cNvSpPr>
            <a:spLocks noGrp="1"/>
          </p:cNvSpPr>
          <p:nvPr>
            <p:ph type="body" sz="quarter" idx="12"/>
          </p:nvPr>
        </p:nvSpPr>
        <p:spPr>
          <a:xfrm>
            <a:off x="393193" y="531020"/>
            <a:ext cx="8348472" cy="246221"/>
          </a:xfrm>
          <a:solidFill>
            <a:srgbClr val="FFFFFF"/>
          </a:solidFill>
        </p:spPr>
        <p:txBody>
          <a:bodyPr anchor="b"/>
          <a:lstStyle>
            <a:lvl1pPr>
              <a:buNone/>
              <a:defRPr sz="1600" b="1"/>
            </a:lvl1pPr>
          </a:lstStyle>
          <a:p>
            <a:pPr lvl="0"/>
            <a:r>
              <a:rPr lang="en-US" dirty="0" smtClean="0"/>
              <a:t>Click to edit Master text styles</a:t>
            </a:r>
          </a:p>
        </p:txBody>
      </p:sp>
    </p:spTree>
    <p:extLst>
      <p:ext uri="{BB962C8B-B14F-4D97-AF65-F5344CB8AC3E}">
        <p14:creationId xmlns:p14="http://schemas.microsoft.com/office/powerpoint/2010/main" val="1956960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27" indent="0">
              <a:buNone/>
              <a:defRPr sz="2000" b="1"/>
            </a:lvl2pPr>
            <a:lvl3pPr marL="914253" indent="0">
              <a:buNone/>
              <a:defRPr sz="1800" b="1"/>
            </a:lvl3pPr>
            <a:lvl4pPr marL="1371380" indent="0">
              <a:buNone/>
              <a:defRPr sz="1600" b="1"/>
            </a:lvl4pPr>
            <a:lvl5pPr marL="1828507" indent="0">
              <a:buNone/>
              <a:defRPr sz="1600" b="1"/>
            </a:lvl5pPr>
            <a:lvl6pPr marL="2285633" indent="0">
              <a:buNone/>
              <a:defRPr sz="1600" b="1"/>
            </a:lvl6pPr>
            <a:lvl7pPr marL="2742760" indent="0">
              <a:buNone/>
              <a:defRPr sz="1600" b="1"/>
            </a:lvl7pPr>
            <a:lvl8pPr marL="3199887" indent="0">
              <a:buNone/>
              <a:defRPr sz="1600" b="1"/>
            </a:lvl8pPr>
            <a:lvl9pPr marL="365701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27" indent="0">
              <a:buNone/>
              <a:defRPr sz="2000" b="1"/>
            </a:lvl2pPr>
            <a:lvl3pPr marL="914253" indent="0">
              <a:buNone/>
              <a:defRPr sz="1800" b="1"/>
            </a:lvl3pPr>
            <a:lvl4pPr marL="1371380" indent="0">
              <a:buNone/>
              <a:defRPr sz="1600" b="1"/>
            </a:lvl4pPr>
            <a:lvl5pPr marL="1828507" indent="0">
              <a:buNone/>
              <a:defRPr sz="1600" b="1"/>
            </a:lvl5pPr>
            <a:lvl6pPr marL="2285633" indent="0">
              <a:buNone/>
              <a:defRPr sz="1600" b="1"/>
            </a:lvl6pPr>
            <a:lvl7pPr marL="2742760" indent="0">
              <a:buNone/>
              <a:defRPr sz="1600" b="1"/>
            </a:lvl7pPr>
            <a:lvl8pPr marL="3199887" indent="0">
              <a:buNone/>
              <a:defRPr sz="1600" b="1"/>
            </a:lvl8pPr>
            <a:lvl9pPr marL="365701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9"/>
          <p:cNvSpPr>
            <a:spLocks noGrp="1"/>
          </p:cNvSpPr>
          <p:nvPr>
            <p:ph type="sldNum" sz="quarter" idx="10"/>
          </p:nvPr>
        </p:nvSpPr>
        <p:spPr/>
        <p:txBody>
          <a:bodyPr/>
          <a:lstStyle>
            <a:lvl1pPr>
              <a:defRPr/>
            </a:lvl1pPr>
          </a:lstStyle>
          <a:p>
            <a:fld id="{75DC1204-4FB7-46ED-81A0-118BFE7BA735}" type="slidenum">
              <a:rPr lang="en-US"/>
              <a:pPr/>
              <a:t>‹#›</a:t>
            </a:fld>
            <a:endParaRPr lang="en-US" dirty="0"/>
          </a:p>
        </p:txBody>
      </p:sp>
    </p:spTree>
    <p:extLst>
      <p:ext uri="{BB962C8B-B14F-4D97-AF65-F5344CB8AC3E}">
        <p14:creationId xmlns:p14="http://schemas.microsoft.com/office/powerpoint/2010/main" val="279817343"/>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4490" y="539926"/>
            <a:ext cx="8295054" cy="333425"/>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54490" y="1032142"/>
            <a:ext cx="4076629" cy="4604942"/>
          </a:xfrm>
        </p:spPr>
        <p:txBody>
          <a:bodyPr rtlCol="0">
            <a:noAutofit/>
          </a:bodyPr>
          <a:lstStyle>
            <a:lvl1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1pPr>
            <a:lvl2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2pPr>
            <a:lvl3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3pPr>
            <a:lvl4pPr algn="l" defTabSz="820400" rtl="0" eaLnBrk="1" latinLnBrk="0" hangingPunct="1">
              <a:spcBef>
                <a:spcPts val="0"/>
              </a:spcBef>
              <a:spcAft>
                <a:spcPts val="269"/>
              </a:spcAft>
              <a:buFont typeface="Arial" pitchFamily="34" charset="0"/>
              <a:defRPr lang="en-US" sz="900" kern="1200" dirty="0" smtClean="0">
                <a:solidFill>
                  <a:schemeClr val="tx1"/>
                </a:solidFill>
                <a:latin typeface="+mn-lt"/>
                <a:ea typeface="+mj-ea"/>
                <a:cs typeface="+mj-cs"/>
              </a:defRPr>
            </a:lvl4pPr>
            <a:lvl5pPr algn="l" defTabSz="820400" rtl="0" eaLnBrk="1" latinLnBrk="0" hangingPunct="1">
              <a:spcBef>
                <a:spcPts val="0"/>
              </a:spcBef>
              <a:spcAft>
                <a:spcPts val="269"/>
              </a:spcAft>
              <a:buFont typeface="Arial" pitchFamily="34" charset="0"/>
              <a:defRPr lang="en-GB" sz="900" kern="1200" dirty="0" smtClean="0">
                <a:solidFill>
                  <a:schemeClr val="tx1"/>
                </a:solidFill>
                <a:latin typeface="+mn-lt"/>
                <a:ea typeface="+mj-ea"/>
                <a:cs typeface="+mj-cs"/>
              </a:defRPr>
            </a:lvl5pPr>
            <a:lvl6pPr>
              <a:defRPr sz="1400"/>
            </a:lvl6pPr>
            <a:lvl7pPr>
              <a:defRPr sz="1300"/>
            </a:lvl7pPr>
            <a:lvl8pPr>
              <a:defRPr sz="1300"/>
            </a:lvl8pPr>
            <a:lvl9pPr>
              <a:defRPr sz="13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572914" y="1032142"/>
            <a:ext cx="4076629" cy="4604942"/>
          </a:xfrm>
        </p:spPr>
        <p:txBody>
          <a:bodyPr rtlCol="0">
            <a:noAutofit/>
          </a:bodyPr>
          <a:lstStyle>
            <a:lvl1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1pPr>
            <a:lvl2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2pPr>
            <a:lvl3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3pPr>
            <a:lvl4pPr algn="l" defTabSz="820400" rtl="0" eaLnBrk="1" latinLnBrk="0" hangingPunct="1">
              <a:spcBef>
                <a:spcPts val="0"/>
              </a:spcBef>
              <a:spcAft>
                <a:spcPts val="269"/>
              </a:spcAft>
              <a:buFont typeface="Arial" pitchFamily="34" charset="0"/>
              <a:defRPr lang="en-US" sz="900" kern="1200" smtClean="0">
                <a:solidFill>
                  <a:schemeClr val="tx1"/>
                </a:solidFill>
                <a:latin typeface="+mn-lt"/>
                <a:ea typeface="+mj-ea"/>
                <a:cs typeface="+mj-cs"/>
              </a:defRPr>
            </a:lvl4pPr>
            <a:lvl5pPr algn="l" defTabSz="820400" rtl="0" eaLnBrk="1" latinLnBrk="0" hangingPunct="1">
              <a:spcBef>
                <a:spcPts val="0"/>
              </a:spcBef>
              <a:spcAft>
                <a:spcPts val="269"/>
              </a:spcAft>
              <a:buFont typeface="Arial" pitchFamily="34" charset="0"/>
              <a:defRPr lang="en-GB" sz="900" kern="1200" dirty="0" smtClean="0">
                <a:solidFill>
                  <a:schemeClr val="tx1"/>
                </a:solidFill>
                <a:latin typeface="+mn-lt"/>
                <a:ea typeface="+mj-ea"/>
                <a:cs typeface="+mj-cs"/>
              </a:defRPr>
            </a:lvl5pPr>
            <a:lvl6pPr>
              <a:defRPr sz="1400"/>
            </a:lvl6pPr>
            <a:lvl7pPr>
              <a:defRPr sz="1300"/>
            </a:lvl7pPr>
            <a:lvl8pPr>
              <a:defRPr sz="1300"/>
            </a:lvl8pPr>
            <a:lvl9pPr>
              <a:defRPr sz="13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Slide Number Placeholder 9"/>
          <p:cNvSpPr>
            <a:spLocks noGrp="1"/>
          </p:cNvSpPr>
          <p:nvPr>
            <p:ph type="sldNum" sz="quarter" idx="10"/>
          </p:nvPr>
        </p:nvSpPr>
        <p:spPr>
          <a:xfrm>
            <a:off x="415925" y="6554788"/>
            <a:ext cx="282575" cy="142875"/>
          </a:xfrm>
          <a:prstGeom prst="rect">
            <a:avLst/>
          </a:prstGeom>
        </p:spPr>
        <p:txBody>
          <a:bodyPr lIns="82040" tIns="41020" rIns="82040" bIns="41020"/>
          <a:lstStyle>
            <a:lvl1pPr>
              <a:defRPr>
                <a:latin typeface="Arial" charset="0"/>
                <a:cs typeface="Arial" charset="0"/>
              </a:defRPr>
            </a:lvl1pPr>
          </a:lstStyle>
          <a:p>
            <a:pPr fontAlgn="base">
              <a:spcBef>
                <a:spcPct val="0"/>
              </a:spcBef>
              <a:spcAft>
                <a:spcPct val="0"/>
              </a:spcAft>
              <a:defRPr/>
            </a:pPr>
            <a:fld id="{2111FD8A-52C9-4663-82AC-C4C88B477A08}" type="slidenum">
              <a:rPr lang="en-US" sz="900" b="1">
                <a:solidFill>
                  <a:srgbClr val="002776"/>
                </a:solidFill>
              </a:rPr>
              <a:pPr fontAlgn="base">
                <a:spcBef>
                  <a:spcPct val="0"/>
                </a:spcBef>
                <a:spcAft>
                  <a:spcPct val="0"/>
                </a:spcAft>
                <a:defRPr/>
              </a:pPr>
              <a:t>‹#›</a:t>
            </a:fld>
            <a:endParaRPr lang="en-US" sz="900" b="1" dirty="0">
              <a:solidFill>
                <a:srgbClr val="002776"/>
              </a:solidFill>
            </a:endParaRPr>
          </a:p>
        </p:txBody>
      </p:sp>
    </p:spTree>
    <p:extLst>
      <p:ext uri="{BB962C8B-B14F-4D97-AF65-F5344CB8AC3E}">
        <p14:creationId xmlns:p14="http://schemas.microsoft.com/office/powerpoint/2010/main" val="224003801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Single Column - LEFT">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a:xfrm>
            <a:off x="134819" y="1155705"/>
            <a:ext cx="7101254" cy="1336263"/>
          </a:xfrm>
        </p:spPr>
        <p:txBody>
          <a:bodyPr/>
          <a:lstStyle>
            <a:lvl1pPr>
              <a:spcBef>
                <a:spcPts val="800"/>
              </a:spcBef>
              <a:spcAft>
                <a:spcPts val="0"/>
              </a:spcAft>
              <a:tabLst/>
              <a:defRPr sz="1000"/>
            </a:lvl1pPr>
            <a:lvl2pPr>
              <a:tabLst/>
              <a:defRPr/>
            </a:lvl2pPr>
            <a:lvl3pPr>
              <a:tabLst/>
              <a:defRPr/>
            </a:lvl3pPr>
            <a:lvl4pPr>
              <a:tabLst/>
              <a:defRPr/>
            </a:lvl4pPr>
            <a:lvl5pPr marL="180936" indent="-90467">
              <a:spcBef>
                <a:spcPts val="0"/>
              </a:spcBef>
              <a:spcAft>
                <a:spcPts val="200"/>
              </a:spcAft>
              <a:buFont typeface="Arial" pitchFamily="34" charset="0"/>
              <a:buChar char="‒"/>
              <a:tabLst/>
              <a:defRPr sz="1000">
                <a:solidFill>
                  <a:schemeClr val="tx1"/>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469450143"/>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1_Bullet layoi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a:xfrm>
            <a:off x="139214" y="6598436"/>
            <a:ext cx="204985" cy="96838"/>
          </a:xfrm>
          <a:prstGeom prst="rect">
            <a:avLst/>
          </a:prstGeom>
        </p:spPr>
        <p:txBody>
          <a:bodyPr/>
          <a:lstStyle/>
          <a:p>
            <a:pPr fontAlgn="base">
              <a:spcBef>
                <a:spcPct val="0"/>
              </a:spcBef>
              <a:spcAft>
                <a:spcPct val="0"/>
              </a:spcAft>
            </a:pPr>
            <a:fld id="{FC7CB033-A8E8-44E5-A5C8-61E0C4BE9F14}" type="slidenum">
              <a:rPr lang="nl-BE" sz="900" b="1" smtClean="0">
                <a:solidFill>
                  <a:srgbClr val="000000"/>
                </a:solidFill>
                <a:cs typeface="Arial" charset="0"/>
              </a:rPr>
              <a:pPr fontAlgn="base">
                <a:spcBef>
                  <a:spcPct val="0"/>
                </a:spcBef>
                <a:spcAft>
                  <a:spcPct val="0"/>
                </a:spcAft>
              </a:pPr>
              <a:t>‹#›</a:t>
            </a:fld>
            <a:endParaRPr lang="nl-BE" sz="900" b="1">
              <a:solidFill>
                <a:srgbClr val="000000"/>
              </a:solidFill>
              <a:cs typeface="Arial" charset="0"/>
            </a:endParaRPr>
          </a:p>
        </p:txBody>
      </p:sp>
      <p:sp>
        <p:nvSpPr>
          <p:cNvPr id="4" name="Footer Placeholder 3"/>
          <p:cNvSpPr>
            <a:spLocks noGrp="1"/>
          </p:cNvSpPr>
          <p:nvPr>
            <p:ph type="ftr" sz="quarter" idx="11"/>
          </p:nvPr>
        </p:nvSpPr>
        <p:spPr>
          <a:xfrm>
            <a:off x="771983" y="6522678"/>
            <a:ext cx="4317318" cy="144247"/>
          </a:xfrm>
          <a:prstGeom prst="rect">
            <a:avLst/>
          </a:prstGeom>
        </p:spPr>
        <p:txBody>
          <a:bodyPr lIns="91438" tIns="45719" rIns="91438" bIns="45719"/>
          <a:lstStyle>
            <a:lvl1pPr algn="l" eaLnBrk="1" fontAlgn="auto" hangingPunct="1">
              <a:spcBef>
                <a:spcPts val="0"/>
              </a:spcBef>
              <a:spcAft>
                <a:spcPts val="0"/>
              </a:spcAft>
              <a:defRPr/>
            </a:lvl1pPr>
          </a:lstStyle>
          <a:p>
            <a:endParaRPr lang="nl-BE" b="1" dirty="0">
              <a:solidFill>
                <a:srgbClr val="000000"/>
              </a:solidFill>
              <a:latin typeface="Times New Roman"/>
              <a:cs typeface="Arial" charset="0"/>
            </a:endParaRPr>
          </a:p>
        </p:txBody>
      </p:sp>
      <p:sp>
        <p:nvSpPr>
          <p:cNvPr id="6" name="Content Placeholder 5"/>
          <p:cNvSpPr>
            <a:spLocks noGrp="1"/>
          </p:cNvSpPr>
          <p:nvPr>
            <p:ph sz="quarter" idx="12"/>
          </p:nvPr>
        </p:nvSpPr>
        <p:spPr>
          <a:xfrm>
            <a:off x="522349" y="1501283"/>
            <a:ext cx="8185879" cy="1856919"/>
          </a:xfrm>
        </p:spPr>
        <p:txBody>
          <a:bodyPr/>
          <a:lstStyle>
            <a:lvl1pPr>
              <a:spcAft>
                <a:spcPts val="538"/>
              </a:spcAft>
              <a:defRPr/>
            </a:lvl1pPr>
            <a:lvl2pPr>
              <a:spcAft>
                <a:spcPts val="538"/>
              </a:spcAft>
              <a:defRPr/>
            </a:lvl2pPr>
            <a:lvl3pPr>
              <a:spcAft>
                <a:spcPts val="538"/>
              </a:spcAft>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Tree>
    <p:extLst>
      <p:ext uri="{BB962C8B-B14F-4D97-AF65-F5344CB8AC3E}">
        <p14:creationId xmlns:p14="http://schemas.microsoft.com/office/powerpoint/2010/main" val="135841170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bg1"/>
        </a:solidFill>
        <a:effectLst/>
      </p:bgPr>
    </p:bg>
    <p:spTree>
      <p:nvGrpSpPr>
        <p:cNvPr id="1" name=""/>
        <p:cNvGrpSpPr/>
        <p:nvPr/>
      </p:nvGrpSpPr>
      <p:grpSpPr>
        <a:xfrm>
          <a:off x="0" y="0"/>
          <a:ext cx="0" cy="0"/>
          <a:chOff x="0" y="0"/>
          <a:chExt cx="0" cy="0"/>
        </a:xfrm>
      </p:grpSpPr>
      <p:pic>
        <p:nvPicPr>
          <p:cNvPr id="4" name="Picture 12" descr="DEL_DCS_PRI_RGB"/>
          <p:cNvPicPr>
            <a:picLocks noChangeAspect="1" noChangeArrowheads="1"/>
          </p:cNvPicPr>
          <p:nvPr/>
        </p:nvPicPr>
        <p:blipFill>
          <a:blip r:embed="rId2" cstate="print"/>
          <a:srcRect/>
          <a:stretch>
            <a:fillRect/>
          </a:stretch>
        </p:blipFill>
        <p:spPr bwMode="gray">
          <a:xfrm>
            <a:off x="404813" y="303213"/>
            <a:ext cx="1636712" cy="307975"/>
          </a:xfrm>
          <a:prstGeom prst="rect">
            <a:avLst/>
          </a:prstGeom>
          <a:noFill/>
          <a:ln w="9525">
            <a:noFill/>
            <a:miter lim="800000"/>
            <a:headEnd/>
            <a:tailEnd/>
          </a:ln>
        </p:spPr>
      </p:pic>
      <p:sp>
        <p:nvSpPr>
          <p:cNvPr id="120835" name="Title Placeholder 1"/>
          <p:cNvSpPr>
            <a:spLocks noGrp="1"/>
          </p:cNvSpPr>
          <p:nvPr>
            <p:ph type="ctrTitle"/>
          </p:nvPr>
        </p:nvSpPr>
        <p:spPr bwMode="gray">
          <a:xfrm>
            <a:off x="1142999" y="2538374"/>
            <a:ext cx="4690872" cy="835761"/>
          </a:xfrm>
          <a:prstGeom prst="rect">
            <a:avLst/>
          </a:prstGeom>
        </p:spPr>
        <p:txBody>
          <a:bodyPr/>
          <a:lstStyle>
            <a:lvl1pPr>
              <a:lnSpc>
                <a:spcPct val="85000"/>
              </a:lnSpc>
              <a:defRPr sz="3200" b="0" smtClean="0">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1142999" y="3689350"/>
            <a:ext cx="4690872" cy="319380"/>
          </a:xfrm>
          <a:prstGeom prst="rect">
            <a:avLst/>
          </a:prstGeom>
        </p:spPr>
        <p:txBody>
          <a:bodyPr/>
          <a:lstStyle>
            <a:lvl1pPr>
              <a:lnSpc>
                <a:spcPct val="100000"/>
              </a:lnSpc>
              <a:defRPr sz="2000" b="1" smtClean="0">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2224670401"/>
      </p:ext>
    </p:extLst>
  </p:cSld>
  <p:clrMapOvr>
    <a:masterClrMapping/>
  </p:clrMapOvr>
  <p:transition/>
  <p:hf hdr="0" dt="0"/>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 preserve="1">
  <p:cSld name="Divider">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411480" y="2773363"/>
            <a:ext cx="4325112" cy="731520"/>
          </a:xfrm>
          <a:prstGeom prst="rect">
            <a:avLst/>
          </a:prstGeom>
        </p:spPr>
        <p:txBody>
          <a:bodyPr/>
          <a:lstStyle>
            <a:lvl1pPr>
              <a:lnSpc>
                <a:spcPct val="85000"/>
              </a:lnSpc>
              <a:defRPr sz="2800" b="1" smtClean="0">
                <a:latin typeface="+mj-lt"/>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411480" y="3694176"/>
            <a:ext cx="4325112" cy="738664"/>
          </a:xfrm>
          <a:prstGeom prst="rect">
            <a:avLst/>
          </a:prstGeom>
        </p:spPr>
        <p:txBody>
          <a:bodyPr/>
          <a:lstStyle>
            <a:lvl1pPr>
              <a:lnSpc>
                <a:spcPct val="100000"/>
              </a:lnSpc>
              <a:defRPr sz="2400" b="0" smtClean="0">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2070818967"/>
      </p:ext>
    </p:extLst>
  </p:cSld>
  <p:clrMapOvr>
    <a:masterClrMapping/>
  </p:clrMapOvr>
  <p:transition/>
  <p:hf hdr="0" dt="0"/>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itle" preserve="1">
  <p:cSld name="Divider 2">
    <p:bg>
      <p:bgPr>
        <a:solidFill>
          <a:schemeClr val="accent2"/>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auto">
          <a:xfrm>
            <a:off x="411480" y="2824696"/>
            <a:ext cx="8330184" cy="680186"/>
          </a:xfrm>
          <a:prstGeom prst="rect">
            <a:avLst/>
          </a:prstGeom>
        </p:spPr>
        <p:txBody>
          <a:bodyPr/>
          <a:lstStyle>
            <a:lvl1pPr>
              <a:lnSpc>
                <a:spcPct val="85000"/>
              </a:lnSpc>
              <a:defRPr sz="5200" b="0" smtClean="0">
                <a:solidFill>
                  <a:schemeClr val="bg1"/>
                </a:solidFill>
                <a:latin typeface="Times New Roman" pitchFamily="18" charset="0"/>
                <a:cs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auto">
          <a:xfrm>
            <a:off x="411480" y="3694176"/>
            <a:ext cx="8330184" cy="492443"/>
          </a:xfrm>
          <a:prstGeom prst="rect">
            <a:avLst/>
          </a:prstGeom>
        </p:spPr>
        <p:txBody>
          <a:bodyPr/>
          <a:lstStyle>
            <a:lvl1pPr>
              <a:lnSpc>
                <a:spcPct val="100000"/>
              </a:lnSpc>
              <a:defRPr sz="3200" b="0" smtClean="0">
                <a:solidFill>
                  <a:schemeClr val="bg1"/>
                </a:solidFill>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1301425041"/>
      </p:ext>
    </p:extLst>
  </p:cSld>
  <p:clrMapOvr>
    <a:masterClrMapping/>
  </p:clrMapOvr>
  <p:transition/>
  <p:hf hdr="0" dt="0"/>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5117451" cy="4882896"/>
          </a:xfrm>
          <a:prstGeom prst="rect">
            <a:avLst/>
          </a:prstGeom>
        </p:spPr>
        <p:txBody>
          <a:bodyPr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221956137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2896"/>
          </a:xfrm>
          <a:prstGeom prst="rect">
            <a:avLst/>
          </a:prstGeom>
        </p:spPr>
        <p:txBody>
          <a:bodyPr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a:lstStyle/>
          <a:p>
            <a:pPr lvl="0"/>
            <a:r>
              <a:rPr lang="en-US" dirty="0" smtClean="0"/>
              <a:t>Click to edit Master title style</a:t>
            </a:r>
            <a:endParaRPr lang="en-US" dirty="0"/>
          </a:p>
        </p:txBody>
      </p:sp>
    </p:spTree>
    <p:extLst>
      <p:ext uri="{BB962C8B-B14F-4D97-AF65-F5344CB8AC3E}">
        <p14:creationId xmlns:p14="http://schemas.microsoft.com/office/powerpoint/2010/main" val="31969806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9" y="1399030"/>
            <a:ext cx="3999155"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20"/>
          <p:cNvSpPr>
            <a:spLocks noGrp="1"/>
          </p:cNvSpPr>
          <p:nvPr>
            <p:ph sz="quarter" idx="11"/>
          </p:nvPr>
        </p:nvSpPr>
        <p:spPr bwMode="gray">
          <a:xfrm>
            <a:off x="4737846" y="1399029"/>
            <a:ext cx="3999155"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80433996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8" y="1399031"/>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20"/>
          <p:cNvSpPr>
            <a:spLocks noGrp="1"/>
          </p:cNvSpPr>
          <p:nvPr>
            <p:ph sz="quarter" idx="11"/>
          </p:nvPr>
        </p:nvSpPr>
        <p:spPr bwMode="gray">
          <a:xfrm>
            <a:off x="3254819" y="1399030"/>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8"/>
          <p:cNvSpPr>
            <a:spLocks noGrp="1"/>
          </p:cNvSpPr>
          <p:nvPr>
            <p:ph sz="quarter" idx="12"/>
          </p:nvPr>
        </p:nvSpPr>
        <p:spPr bwMode="gray">
          <a:xfrm>
            <a:off x="6098159" y="1399030"/>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3475855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9"/>
          <p:cNvSpPr>
            <a:spLocks noGrp="1"/>
          </p:cNvSpPr>
          <p:nvPr>
            <p:ph type="sldNum" sz="quarter" idx="10"/>
          </p:nvPr>
        </p:nvSpPr>
        <p:spPr/>
        <p:txBody>
          <a:bodyPr/>
          <a:lstStyle>
            <a:lvl1pPr>
              <a:defRPr/>
            </a:lvl1pPr>
          </a:lstStyle>
          <a:p>
            <a:fld id="{94F4FE2B-2033-4D28-B83D-E73CDFA9C27D}" type="slidenum">
              <a:rPr lang="en-US"/>
              <a:pPr/>
              <a:t>‹#›</a:t>
            </a:fld>
            <a:endParaRPr lang="en-US" dirty="0"/>
          </a:p>
        </p:txBody>
      </p:sp>
    </p:spTree>
    <p:extLst>
      <p:ext uri="{BB962C8B-B14F-4D97-AF65-F5344CB8AC3E}">
        <p14:creationId xmlns:p14="http://schemas.microsoft.com/office/powerpoint/2010/main" val="3063988136"/>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8" y="1873249"/>
            <a:ext cx="8330184"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8330184"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7"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1" name="Title Placeholder 10"/>
          <p:cNvSpPr>
            <a:spLocks noGrp="1"/>
          </p:cNvSpPr>
          <p:nvPr>
            <p:ph type="title"/>
          </p:nvPr>
        </p:nvSpPr>
        <p:spPr bwMode="gray">
          <a:xfrm>
            <a:off x="414338" y="450279"/>
            <a:ext cx="8330184" cy="329184"/>
          </a:xfrm>
          <a:prstGeom prst="rect">
            <a:avLst/>
          </a:prstGeom>
        </p:spPr>
        <p:txBody>
          <a:bodyPr/>
          <a:lstStyle>
            <a:lvl1pPr>
              <a:defRPr>
                <a:latin typeface="+mj-lt"/>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259135327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2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9" y="1873248"/>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0"/>
          <p:cNvSpPr>
            <a:spLocks noGrp="1"/>
          </p:cNvSpPr>
          <p:nvPr>
            <p:ph sz="quarter" idx="12"/>
          </p:nvPr>
        </p:nvSpPr>
        <p:spPr bwMode="gray">
          <a:xfrm>
            <a:off x="4737846" y="1873249"/>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3" name="Text Placeholder 11"/>
          <p:cNvSpPr>
            <a:spLocks noGrp="1"/>
          </p:cNvSpPr>
          <p:nvPr>
            <p:ph type="body" sz="quarter" idx="14"/>
          </p:nvPr>
        </p:nvSpPr>
        <p:spPr bwMode="gray">
          <a:xfrm>
            <a:off x="4733924"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4"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5" name="Text Placeholder 13"/>
          <p:cNvSpPr>
            <a:spLocks noGrp="1"/>
          </p:cNvSpPr>
          <p:nvPr>
            <p:ph type="body" sz="quarter" idx="16"/>
          </p:nvPr>
        </p:nvSpPr>
        <p:spPr bwMode="gray">
          <a:xfrm>
            <a:off x="4737846"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6" name="Title Placeholder 10"/>
          <p:cNvSpPr>
            <a:spLocks noGrp="1"/>
          </p:cNvSpPr>
          <p:nvPr>
            <p:ph type="title"/>
          </p:nvPr>
        </p:nvSpPr>
        <p:spPr bwMode="gray">
          <a:xfrm>
            <a:off x="414338" y="450279"/>
            <a:ext cx="8330184" cy="329184"/>
          </a:xfrm>
          <a:prstGeom prst="rect">
            <a:avLst/>
          </a:prstGeom>
        </p:spPr>
        <p:txBody>
          <a:bodyPr/>
          <a:lstStyle>
            <a:lvl1pPr>
              <a:defRPr>
                <a:latin typeface="+mj-lt"/>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37279581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241947512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pic>
        <p:nvPicPr>
          <p:cNvPr id="4" name="Picture 19" descr="DEL_PRI_RGB"/>
          <p:cNvPicPr>
            <a:picLocks noChangeAspect="1" noChangeArrowheads="1"/>
          </p:cNvPicPr>
          <p:nvPr/>
        </p:nvPicPr>
        <p:blipFill>
          <a:blip r:embed="rId2" cstate="print"/>
          <a:srcRect l="11237" t="27428" r="9845" b="25551"/>
          <a:stretch>
            <a:fillRect/>
          </a:stretch>
        </p:blipFill>
        <p:spPr bwMode="gray">
          <a:xfrm>
            <a:off x="2844800" y="3032125"/>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oAutofit/>
          </a:bodyPr>
          <a:lstStyle>
            <a:lvl1pPr>
              <a:lnSpc>
                <a:spcPts val="800"/>
              </a:lnSpc>
              <a:spcBef>
                <a:spcPts val="400"/>
              </a:spcBef>
              <a:spcAft>
                <a:spcPts val="400"/>
              </a:spcAft>
              <a:defRPr sz="700"/>
            </a:lvl1pPr>
          </a:lstStyle>
          <a:p>
            <a:pPr lvl="0"/>
            <a:r>
              <a:rPr lang="en-US" smtClean="0"/>
              <a:t>Click to edit Master text styles</a:t>
            </a:r>
          </a:p>
        </p:txBody>
      </p:sp>
    </p:spTree>
    <p:extLst>
      <p:ext uri="{BB962C8B-B14F-4D97-AF65-F5344CB8AC3E}">
        <p14:creationId xmlns:p14="http://schemas.microsoft.com/office/powerpoint/2010/main" val="718611299"/>
      </p:ext>
    </p:extLst>
  </p:cSld>
  <p:clrMapOvr>
    <a:masterClrMapping/>
  </p:clrMapOvr>
  <p:transition/>
  <p:hf hd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27025" y="338138"/>
            <a:ext cx="8502650" cy="2559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837397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231954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4313" y="174625"/>
            <a:ext cx="873283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14313" y="1066800"/>
            <a:ext cx="4289425" cy="2076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56138" y="1066800"/>
            <a:ext cx="4291012" cy="2076450"/>
          </a:xfrm>
        </p:spPr>
        <p:txBody>
          <a:bodyPr/>
          <a:lstStyle/>
          <a:p>
            <a:pPr lvl="0"/>
            <a:endParaRPr lang="en-US" noProof="0" dirty="0" smtClean="0"/>
          </a:p>
        </p:txBody>
      </p:sp>
    </p:spTree>
    <p:extLst>
      <p:ext uri="{BB962C8B-B14F-4D97-AF65-F5344CB8AC3E}">
        <p14:creationId xmlns:p14="http://schemas.microsoft.com/office/powerpoint/2010/main" val="169070794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1638" y="514350"/>
            <a:ext cx="8345487" cy="2587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96875" y="1154113"/>
            <a:ext cx="1927225" cy="513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476500" y="1154113"/>
            <a:ext cx="1928813" cy="513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318804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3883560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Single Column Text slid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392114" y="1154114"/>
            <a:ext cx="4014787" cy="5135562"/>
          </a:xfrm>
          <a:prstGeom prst="rect">
            <a:avLst/>
          </a:prstGeom>
          <a:noFill/>
          <a:ln w="9525" algn="ctr">
            <a:noFill/>
            <a:miter lim="800000"/>
            <a:headEnd/>
            <a:tailEnd/>
          </a:ln>
          <a:effectLst/>
        </p:spPr>
        <p:txBody>
          <a:bodyPr lIns="0" tIns="0" rIns="0" bIns="0"/>
          <a:lstStyle/>
          <a:p>
            <a:pPr fontAlgn="base">
              <a:lnSpc>
                <a:spcPct val="106000"/>
              </a:lnSpc>
              <a:spcBef>
                <a:spcPct val="80000"/>
              </a:spcBef>
              <a:spcAft>
                <a:spcPct val="0"/>
              </a:spcAft>
              <a:buClr>
                <a:srgbClr val="000000"/>
              </a:buClr>
              <a:buSzPct val="80000"/>
              <a:buFont typeface="Wingdings" pitchFamily="2" charset="2"/>
              <a:buNone/>
              <a:defRPr/>
            </a:pPr>
            <a:endParaRPr lang="en-US" sz="1000" b="1" dirty="0">
              <a:solidFill>
                <a:srgbClr val="000000"/>
              </a:solidFill>
              <a:cs typeface="Arial" charset="0"/>
            </a:endParaRPr>
          </a:p>
        </p:txBody>
      </p:sp>
      <p:sp>
        <p:nvSpPr>
          <p:cNvPr id="14" name="Text Placeholder 13"/>
          <p:cNvSpPr>
            <a:spLocks noGrp="1"/>
          </p:cNvSpPr>
          <p:nvPr>
            <p:ph type="body" sz="quarter" idx="10"/>
          </p:nvPr>
        </p:nvSpPr>
        <p:spPr>
          <a:xfrm>
            <a:off x="393193" y="1152144"/>
            <a:ext cx="8352346" cy="307777"/>
          </a:xfrm>
        </p:spPr>
        <p:txBody>
          <a:bodyPr/>
          <a:lstStyle>
            <a:lvl1pPr>
              <a:buNone/>
              <a:defRPr/>
            </a:lvl1pPr>
          </a:lstStyle>
          <a:p>
            <a:pPr lvl="0"/>
            <a:r>
              <a:rPr lang="en-US" dirty="0" smtClean="0"/>
              <a:t>Click to edit Master text styles</a:t>
            </a:r>
          </a:p>
        </p:txBody>
      </p:sp>
      <p:sp>
        <p:nvSpPr>
          <p:cNvPr id="20" name="Text Placeholder 19"/>
          <p:cNvSpPr>
            <a:spLocks noGrp="1"/>
          </p:cNvSpPr>
          <p:nvPr>
            <p:ph type="body" sz="quarter" idx="12"/>
          </p:nvPr>
        </p:nvSpPr>
        <p:spPr>
          <a:xfrm>
            <a:off x="393193" y="531020"/>
            <a:ext cx="8348472" cy="246221"/>
          </a:xfrm>
          <a:solidFill>
            <a:srgbClr val="FFFFFF"/>
          </a:solidFill>
        </p:spPr>
        <p:txBody>
          <a:bodyPr anchor="b"/>
          <a:lstStyle>
            <a:lvl1pPr>
              <a:buNone/>
              <a:defRPr sz="1600" b="1"/>
            </a:lvl1pPr>
          </a:lstStyle>
          <a:p>
            <a:pPr lvl="0"/>
            <a:r>
              <a:rPr lang="en-US" dirty="0" smtClean="0"/>
              <a:t>Click to edit Master text styles</a:t>
            </a:r>
          </a:p>
        </p:txBody>
      </p:sp>
    </p:spTree>
    <p:extLst>
      <p:ext uri="{BB962C8B-B14F-4D97-AF65-F5344CB8AC3E}">
        <p14:creationId xmlns:p14="http://schemas.microsoft.com/office/powerpoint/2010/main" val="1956960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9"/>
          <p:cNvSpPr>
            <a:spLocks noGrp="1"/>
          </p:cNvSpPr>
          <p:nvPr>
            <p:ph type="sldNum" sz="quarter" idx="10"/>
          </p:nvPr>
        </p:nvSpPr>
        <p:spPr/>
        <p:txBody>
          <a:bodyPr/>
          <a:lstStyle>
            <a:lvl1pPr>
              <a:defRPr/>
            </a:lvl1pPr>
          </a:lstStyle>
          <a:p>
            <a:fld id="{58DC2F13-873F-4C1E-B532-36336ABFDECC}" type="slidenum">
              <a:rPr lang="en-US"/>
              <a:pPr/>
              <a:t>‹#›</a:t>
            </a:fld>
            <a:endParaRPr lang="en-US" dirty="0"/>
          </a:p>
        </p:txBody>
      </p:sp>
    </p:spTree>
    <p:extLst>
      <p:ext uri="{BB962C8B-B14F-4D97-AF65-F5344CB8AC3E}">
        <p14:creationId xmlns:p14="http://schemas.microsoft.com/office/powerpoint/2010/main" val="204550945"/>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4490" y="539926"/>
            <a:ext cx="8295054" cy="333425"/>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54490" y="1032142"/>
            <a:ext cx="4076629" cy="4604942"/>
          </a:xfrm>
        </p:spPr>
        <p:txBody>
          <a:bodyPr rtlCol="0">
            <a:noAutofit/>
          </a:bodyPr>
          <a:lstStyle>
            <a:lvl1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1pPr>
            <a:lvl2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2pPr>
            <a:lvl3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3pPr>
            <a:lvl4pPr algn="l" defTabSz="820400" rtl="0" eaLnBrk="1" latinLnBrk="0" hangingPunct="1">
              <a:spcBef>
                <a:spcPts val="0"/>
              </a:spcBef>
              <a:spcAft>
                <a:spcPts val="269"/>
              </a:spcAft>
              <a:buFont typeface="Arial" pitchFamily="34" charset="0"/>
              <a:defRPr lang="en-US" sz="900" kern="1200" dirty="0" smtClean="0">
                <a:solidFill>
                  <a:schemeClr val="tx1"/>
                </a:solidFill>
                <a:latin typeface="+mn-lt"/>
                <a:ea typeface="+mj-ea"/>
                <a:cs typeface="+mj-cs"/>
              </a:defRPr>
            </a:lvl4pPr>
            <a:lvl5pPr algn="l" defTabSz="820400" rtl="0" eaLnBrk="1" latinLnBrk="0" hangingPunct="1">
              <a:spcBef>
                <a:spcPts val="0"/>
              </a:spcBef>
              <a:spcAft>
                <a:spcPts val="269"/>
              </a:spcAft>
              <a:buFont typeface="Arial" pitchFamily="34" charset="0"/>
              <a:defRPr lang="en-GB" sz="900" kern="1200" dirty="0" smtClean="0">
                <a:solidFill>
                  <a:schemeClr val="tx1"/>
                </a:solidFill>
                <a:latin typeface="+mn-lt"/>
                <a:ea typeface="+mj-ea"/>
                <a:cs typeface="+mj-cs"/>
              </a:defRPr>
            </a:lvl5pPr>
            <a:lvl6pPr>
              <a:defRPr sz="1400"/>
            </a:lvl6pPr>
            <a:lvl7pPr>
              <a:defRPr sz="1300"/>
            </a:lvl7pPr>
            <a:lvl8pPr>
              <a:defRPr sz="1300"/>
            </a:lvl8pPr>
            <a:lvl9pPr>
              <a:defRPr sz="13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572914" y="1032142"/>
            <a:ext cx="4076629" cy="4604942"/>
          </a:xfrm>
        </p:spPr>
        <p:txBody>
          <a:bodyPr rtlCol="0">
            <a:noAutofit/>
          </a:bodyPr>
          <a:lstStyle>
            <a:lvl1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1pPr>
            <a:lvl2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2pPr>
            <a:lvl3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3pPr>
            <a:lvl4pPr algn="l" defTabSz="820400" rtl="0" eaLnBrk="1" latinLnBrk="0" hangingPunct="1">
              <a:spcBef>
                <a:spcPts val="0"/>
              </a:spcBef>
              <a:spcAft>
                <a:spcPts val="269"/>
              </a:spcAft>
              <a:buFont typeface="Arial" pitchFamily="34" charset="0"/>
              <a:defRPr lang="en-US" sz="900" kern="1200" smtClean="0">
                <a:solidFill>
                  <a:schemeClr val="tx1"/>
                </a:solidFill>
                <a:latin typeface="+mn-lt"/>
                <a:ea typeface="+mj-ea"/>
                <a:cs typeface="+mj-cs"/>
              </a:defRPr>
            </a:lvl4pPr>
            <a:lvl5pPr algn="l" defTabSz="820400" rtl="0" eaLnBrk="1" latinLnBrk="0" hangingPunct="1">
              <a:spcBef>
                <a:spcPts val="0"/>
              </a:spcBef>
              <a:spcAft>
                <a:spcPts val="269"/>
              </a:spcAft>
              <a:buFont typeface="Arial" pitchFamily="34" charset="0"/>
              <a:defRPr lang="en-GB" sz="900" kern="1200" dirty="0" smtClean="0">
                <a:solidFill>
                  <a:schemeClr val="tx1"/>
                </a:solidFill>
                <a:latin typeface="+mn-lt"/>
                <a:ea typeface="+mj-ea"/>
                <a:cs typeface="+mj-cs"/>
              </a:defRPr>
            </a:lvl5pPr>
            <a:lvl6pPr>
              <a:defRPr sz="1400"/>
            </a:lvl6pPr>
            <a:lvl7pPr>
              <a:defRPr sz="1300"/>
            </a:lvl7pPr>
            <a:lvl8pPr>
              <a:defRPr sz="1300"/>
            </a:lvl8pPr>
            <a:lvl9pPr>
              <a:defRPr sz="13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Slide Number Placeholder 9"/>
          <p:cNvSpPr>
            <a:spLocks noGrp="1"/>
          </p:cNvSpPr>
          <p:nvPr>
            <p:ph type="sldNum" sz="quarter" idx="10"/>
          </p:nvPr>
        </p:nvSpPr>
        <p:spPr>
          <a:xfrm>
            <a:off x="415925" y="6554788"/>
            <a:ext cx="282575" cy="142875"/>
          </a:xfrm>
          <a:prstGeom prst="rect">
            <a:avLst/>
          </a:prstGeom>
        </p:spPr>
        <p:txBody>
          <a:bodyPr lIns="82040" tIns="41020" rIns="82040" bIns="41020"/>
          <a:lstStyle>
            <a:lvl1pPr>
              <a:defRPr>
                <a:latin typeface="Arial" charset="0"/>
                <a:cs typeface="Arial" charset="0"/>
              </a:defRPr>
            </a:lvl1pPr>
          </a:lstStyle>
          <a:p>
            <a:pPr fontAlgn="base">
              <a:spcBef>
                <a:spcPct val="0"/>
              </a:spcBef>
              <a:spcAft>
                <a:spcPct val="0"/>
              </a:spcAft>
              <a:defRPr/>
            </a:pPr>
            <a:fld id="{2111FD8A-52C9-4663-82AC-C4C88B477A08}" type="slidenum">
              <a:rPr lang="en-US" sz="900" b="1">
                <a:solidFill>
                  <a:srgbClr val="002776"/>
                </a:solidFill>
              </a:rPr>
              <a:pPr fontAlgn="base">
                <a:spcBef>
                  <a:spcPct val="0"/>
                </a:spcBef>
                <a:spcAft>
                  <a:spcPct val="0"/>
                </a:spcAft>
                <a:defRPr/>
              </a:pPr>
              <a:t>‹#›</a:t>
            </a:fld>
            <a:endParaRPr lang="en-US" sz="900" b="1" dirty="0">
              <a:solidFill>
                <a:srgbClr val="002776"/>
              </a:solidFill>
            </a:endParaRPr>
          </a:p>
        </p:txBody>
      </p:sp>
    </p:spTree>
    <p:extLst>
      <p:ext uri="{BB962C8B-B14F-4D97-AF65-F5344CB8AC3E}">
        <p14:creationId xmlns:p14="http://schemas.microsoft.com/office/powerpoint/2010/main" val="224003801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cSld name="Single Column - LEFT">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a:xfrm>
            <a:off x="134819" y="1155705"/>
            <a:ext cx="7101254" cy="1336263"/>
          </a:xfrm>
        </p:spPr>
        <p:txBody>
          <a:bodyPr/>
          <a:lstStyle>
            <a:lvl1pPr>
              <a:spcBef>
                <a:spcPts val="800"/>
              </a:spcBef>
              <a:spcAft>
                <a:spcPts val="0"/>
              </a:spcAft>
              <a:tabLst/>
              <a:defRPr sz="1000"/>
            </a:lvl1pPr>
            <a:lvl2pPr>
              <a:tabLst/>
              <a:defRPr/>
            </a:lvl2pPr>
            <a:lvl3pPr>
              <a:tabLst/>
              <a:defRPr/>
            </a:lvl3pPr>
            <a:lvl4pPr>
              <a:tabLst/>
              <a:defRPr/>
            </a:lvl4pPr>
            <a:lvl5pPr marL="180936" indent="-90467">
              <a:spcBef>
                <a:spcPts val="0"/>
              </a:spcBef>
              <a:spcAft>
                <a:spcPts val="200"/>
              </a:spcAft>
              <a:buFont typeface="Arial" pitchFamily="34" charset="0"/>
              <a:buChar char="‒"/>
              <a:tabLst/>
              <a:defRPr sz="1000">
                <a:solidFill>
                  <a:schemeClr val="tx1"/>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469450143"/>
      </p:ext>
    </p:extLst>
  </p:cSld>
  <p:clrMapOvr>
    <a:masterClrMapping/>
  </p:clrMapOvr>
  <p:timing>
    <p:tnLst>
      <p:par>
        <p:cTn id="1" dur="indefinite" restart="never" nodeType="tmRoot"/>
      </p:par>
    </p:tnLst>
  </p:timing>
</p:sldLayout>
</file>

<file path=ppt/slideLayouts/slideLayout72.xml><?xml version="1.0" encoding="utf-8"?>
<p:sldLayout xmlns:a="http://schemas.openxmlformats.org/drawingml/2006/main" xmlns:r="http://schemas.openxmlformats.org/officeDocument/2006/relationships" xmlns:p="http://schemas.openxmlformats.org/presentationml/2006/main">
  <p:cSld name="1_Bullet layoi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a:xfrm>
            <a:off x="139214" y="6598436"/>
            <a:ext cx="204985" cy="96838"/>
          </a:xfrm>
          <a:prstGeom prst="rect">
            <a:avLst/>
          </a:prstGeom>
        </p:spPr>
        <p:txBody>
          <a:bodyPr/>
          <a:lstStyle/>
          <a:p>
            <a:pPr fontAlgn="base">
              <a:spcBef>
                <a:spcPct val="0"/>
              </a:spcBef>
              <a:spcAft>
                <a:spcPct val="0"/>
              </a:spcAft>
            </a:pPr>
            <a:fld id="{FC7CB033-A8E8-44E5-A5C8-61E0C4BE9F14}" type="slidenum">
              <a:rPr lang="nl-BE" sz="900" b="1" smtClean="0">
                <a:solidFill>
                  <a:srgbClr val="000000"/>
                </a:solidFill>
                <a:cs typeface="Arial" charset="0"/>
              </a:rPr>
              <a:pPr fontAlgn="base">
                <a:spcBef>
                  <a:spcPct val="0"/>
                </a:spcBef>
                <a:spcAft>
                  <a:spcPct val="0"/>
                </a:spcAft>
              </a:pPr>
              <a:t>‹#›</a:t>
            </a:fld>
            <a:endParaRPr lang="nl-BE" sz="900" b="1">
              <a:solidFill>
                <a:srgbClr val="000000"/>
              </a:solidFill>
              <a:cs typeface="Arial" charset="0"/>
            </a:endParaRPr>
          </a:p>
        </p:txBody>
      </p:sp>
      <p:sp>
        <p:nvSpPr>
          <p:cNvPr id="4" name="Footer Placeholder 3"/>
          <p:cNvSpPr>
            <a:spLocks noGrp="1"/>
          </p:cNvSpPr>
          <p:nvPr>
            <p:ph type="ftr" sz="quarter" idx="11"/>
          </p:nvPr>
        </p:nvSpPr>
        <p:spPr>
          <a:xfrm>
            <a:off x="771983" y="6522678"/>
            <a:ext cx="4317318" cy="144247"/>
          </a:xfrm>
          <a:prstGeom prst="rect">
            <a:avLst/>
          </a:prstGeom>
        </p:spPr>
        <p:txBody>
          <a:bodyPr lIns="91438" tIns="45719" rIns="91438" bIns="45719"/>
          <a:lstStyle>
            <a:lvl1pPr algn="l" eaLnBrk="1" fontAlgn="auto" hangingPunct="1">
              <a:spcBef>
                <a:spcPts val="0"/>
              </a:spcBef>
              <a:spcAft>
                <a:spcPts val="0"/>
              </a:spcAft>
              <a:defRPr/>
            </a:lvl1pPr>
          </a:lstStyle>
          <a:p>
            <a:endParaRPr lang="nl-BE" b="1" dirty="0">
              <a:solidFill>
                <a:srgbClr val="000000"/>
              </a:solidFill>
              <a:latin typeface="Times New Roman"/>
              <a:cs typeface="Arial" charset="0"/>
            </a:endParaRPr>
          </a:p>
        </p:txBody>
      </p:sp>
      <p:sp>
        <p:nvSpPr>
          <p:cNvPr id="6" name="Content Placeholder 5"/>
          <p:cNvSpPr>
            <a:spLocks noGrp="1"/>
          </p:cNvSpPr>
          <p:nvPr>
            <p:ph sz="quarter" idx="12"/>
          </p:nvPr>
        </p:nvSpPr>
        <p:spPr>
          <a:xfrm>
            <a:off x="522349" y="1501283"/>
            <a:ext cx="8185879" cy="1856919"/>
          </a:xfrm>
        </p:spPr>
        <p:txBody>
          <a:bodyPr/>
          <a:lstStyle>
            <a:lvl1pPr>
              <a:spcAft>
                <a:spcPts val="538"/>
              </a:spcAft>
              <a:defRPr/>
            </a:lvl1pPr>
            <a:lvl2pPr>
              <a:spcAft>
                <a:spcPts val="538"/>
              </a:spcAft>
              <a:defRPr/>
            </a:lvl2pPr>
            <a:lvl3pPr>
              <a:spcAft>
                <a:spcPts val="538"/>
              </a:spcAft>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Tree>
    <p:extLst>
      <p:ext uri="{BB962C8B-B14F-4D97-AF65-F5344CB8AC3E}">
        <p14:creationId xmlns:p14="http://schemas.microsoft.com/office/powerpoint/2010/main" val="135841170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bg1"/>
        </a:solidFill>
        <a:effectLst/>
      </p:bgPr>
    </p:bg>
    <p:spTree>
      <p:nvGrpSpPr>
        <p:cNvPr id="1" name=""/>
        <p:cNvGrpSpPr/>
        <p:nvPr/>
      </p:nvGrpSpPr>
      <p:grpSpPr>
        <a:xfrm>
          <a:off x="0" y="0"/>
          <a:ext cx="0" cy="0"/>
          <a:chOff x="0" y="0"/>
          <a:chExt cx="0" cy="0"/>
        </a:xfrm>
      </p:grpSpPr>
      <p:pic>
        <p:nvPicPr>
          <p:cNvPr id="4" name="Picture 12" descr="DEL_DCS_PRI_RGB"/>
          <p:cNvPicPr>
            <a:picLocks noChangeAspect="1" noChangeArrowheads="1"/>
          </p:cNvPicPr>
          <p:nvPr/>
        </p:nvPicPr>
        <p:blipFill>
          <a:blip r:embed="rId2" cstate="print"/>
          <a:srcRect/>
          <a:stretch>
            <a:fillRect/>
          </a:stretch>
        </p:blipFill>
        <p:spPr bwMode="gray">
          <a:xfrm>
            <a:off x="404813" y="303213"/>
            <a:ext cx="1636712" cy="307975"/>
          </a:xfrm>
          <a:prstGeom prst="rect">
            <a:avLst/>
          </a:prstGeom>
          <a:noFill/>
          <a:ln w="9525">
            <a:noFill/>
            <a:miter lim="800000"/>
            <a:headEnd/>
            <a:tailEnd/>
          </a:ln>
        </p:spPr>
      </p:pic>
      <p:sp>
        <p:nvSpPr>
          <p:cNvPr id="120835" name="Title Placeholder 1"/>
          <p:cNvSpPr>
            <a:spLocks noGrp="1"/>
          </p:cNvSpPr>
          <p:nvPr>
            <p:ph type="ctrTitle"/>
          </p:nvPr>
        </p:nvSpPr>
        <p:spPr bwMode="gray">
          <a:xfrm>
            <a:off x="1142999" y="2538374"/>
            <a:ext cx="4690872" cy="835761"/>
          </a:xfrm>
          <a:prstGeom prst="rect">
            <a:avLst/>
          </a:prstGeom>
        </p:spPr>
        <p:txBody>
          <a:bodyPr/>
          <a:lstStyle>
            <a:lvl1pPr>
              <a:lnSpc>
                <a:spcPct val="85000"/>
              </a:lnSpc>
              <a:defRPr sz="3200" b="0" smtClean="0">
                <a:latin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1142999" y="3689350"/>
            <a:ext cx="4690872" cy="319380"/>
          </a:xfrm>
          <a:prstGeom prst="rect">
            <a:avLst/>
          </a:prstGeom>
        </p:spPr>
        <p:txBody>
          <a:bodyPr/>
          <a:lstStyle>
            <a:lvl1pPr>
              <a:lnSpc>
                <a:spcPct val="100000"/>
              </a:lnSpc>
              <a:defRPr sz="2000" b="1" smtClean="0">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2224670401"/>
      </p:ext>
    </p:extLst>
  </p:cSld>
  <p:clrMapOvr>
    <a:masterClrMapping/>
  </p:clrMapOvr>
  <p:transition/>
  <p:hf hdr="0" dt="0"/>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reserve="1">
  <p:cSld name="Divider">
    <p:bg>
      <p:bgPr>
        <a:solidFill>
          <a:schemeClr val="bg1"/>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gray">
          <a:xfrm>
            <a:off x="411480" y="2773363"/>
            <a:ext cx="4325112" cy="731520"/>
          </a:xfrm>
          <a:prstGeom prst="rect">
            <a:avLst/>
          </a:prstGeom>
        </p:spPr>
        <p:txBody>
          <a:bodyPr/>
          <a:lstStyle>
            <a:lvl1pPr>
              <a:lnSpc>
                <a:spcPct val="85000"/>
              </a:lnSpc>
              <a:defRPr sz="2800" b="1" smtClean="0">
                <a:latin typeface="+mj-lt"/>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gray">
          <a:xfrm>
            <a:off x="411480" y="3694176"/>
            <a:ext cx="4325112" cy="738664"/>
          </a:xfrm>
          <a:prstGeom prst="rect">
            <a:avLst/>
          </a:prstGeom>
        </p:spPr>
        <p:txBody>
          <a:bodyPr/>
          <a:lstStyle>
            <a:lvl1pPr>
              <a:lnSpc>
                <a:spcPct val="100000"/>
              </a:lnSpc>
              <a:defRPr sz="2400" b="0" smtClean="0">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2070818967"/>
      </p:ext>
    </p:extLst>
  </p:cSld>
  <p:clrMapOvr>
    <a:masterClrMapping/>
  </p:clrMapOvr>
  <p:transition/>
  <p:hf hdr="0" dt="0"/>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title" preserve="1">
  <p:cSld name="Divider 2">
    <p:bg>
      <p:bgPr>
        <a:solidFill>
          <a:schemeClr val="accent2"/>
        </a:solidFill>
        <a:effectLst/>
      </p:bgPr>
    </p:bg>
    <p:spTree>
      <p:nvGrpSpPr>
        <p:cNvPr id="1" name=""/>
        <p:cNvGrpSpPr/>
        <p:nvPr/>
      </p:nvGrpSpPr>
      <p:grpSpPr>
        <a:xfrm>
          <a:off x="0" y="0"/>
          <a:ext cx="0" cy="0"/>
          <a:chOff x="0" y="0"/>
          <a:chExt cx="0" cy="0"/>
        </a:xfrm>
      </p:grpSpPr>
      <p:sp>
        <p:nvSpPr>
          <p:cNvPr id="120835" name="Title Placeholder 1"/>
          <p:cNvSpPr>
            <a:spLocks noGrp="1"/>
          </p:cNvSpPr>
          <p:nvPr>
            <p:ph type="ctrTitle"/>
          </p:nvPr>
        </p:nvSpPr>
        <p:spPr bwMode="auto">
          <a:xfrm>
            <a:off x="411480" y="2824696"/>
            <a:ext cx="8330184" cy="680186"/>
          </a:xfrm>
          <a:prstGeom prst="rect">
            <a:avLst/>
          </a:prstGeom>
        </p:spPr>
        <p:txBody>
          <a:bodyPr/>
          <a:lstStyle>
            <a:lvl1pPr>
              <a:lnSpc>
                <a:spcPct val="85000"/>
              </a:lnSpc>
              <a:defRPr sz="5200" b="0" smtClean="0">
                <a:solidFill>
                  <a:schemeClr val="bg1"/>
                </a:solidFill>
                <a:latin typeface="Times New Roman" pitchFamily="18" charset="0"/>
                <a:cs typeface="Times New Roman" pitchFamily="18" charset="0"/>
              </a:defRPr>
            </a:lvl1pPr>
          </a:lstStyle>
          <a:p>
            <a:r>
              <a:rPr lang="en-US" smtClean="0"/>
              <a:t>Click to edit Master title style</a:t>
            </a:r>
            <a:endParaRPr lang="en-US" dirty="0" smtClean="0"/>
          </a:p>
        </p:txBody>
      </p:sp>
      <p:sp>
        <p:nvSpPr>
          <p:cNvPr id="120836" name="Text Placeholder 2"/>
          <p:cNvSpPr>
            <a:spLocks noGrp="1"/>
          </p:cNvSpPr>
          <p:nvPr>
            <p:ph type="subTitle" idx="1"/>
          </p:nvPr>
        </p:nvSpPr>
        <p:spPr bwMode="auto">
          <a:xfrm>
            <a:off x="411480" y="3694176"/>
            <a:ext cx="8330184" cy="492443"/>
          </a:xfrm>
          <a:prstGeom prst="rect">
            <a:avLst/>
          </a:prstGeom>
        </p:spPr>
        <p:txBody>
          <a:bodyPr/>
          <a:lstStyle>
            <a:lvl1pPr>
              <a:lnSpc>
                <a:spcPct val="100000"/>
              </a:lnSpc>
              <a:defRPr sz="3200" b="0" smtClean="0">
                <a:solidFill>
                  <a:schemeClr val="bg1"/>
                </a:solidFill>
                <a:latin typeface="Arial" pitchFamily="34" charset="0"/>
              </a:defRPr>
            </a:lvl1pPr>
          </a:lstStyle>
          <a:p>
            <a:r>
              <a:rPr lang="en-US" smtClean="0"/>
              <a:t>Click to edit Master subtitle style</a:t>
            </a:r>
            <a:endParaRPr smtClean="0"/>
          </a:p>
        </p:txBody>
      </p:sp>
    </p:spTree>
    <p:extLst>
      <p:ext uri="{BB962C8B-B14F-4D97-AF65-F5344CB8AC3E}">
        <p14:creationId xmlns:p14="http://schemas.microsoft.com/office/powerpoint/2010/main" val="1301425041"/>
      </p:ext>
    </p:extLst>
  </p:cSld>
  <p:clrMapOvr>
    <a:masterClrMapping/>
  </p:clrMapOvr>
  <p:transition/>
  <p:hf hdr="0" dt="0"/>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5117451" cy="4882896"/>
          </a:xfrm>
          <a:prstGeom prst="rect">
            <a:avLst/>
          </a:prstGeom>
        </p:spPr>
        <p:txBody>
          <a:bodyPr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tab pos="5029200" algn="r"/>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tab pos="5029200" algn="r"/>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22195613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10" name="Content Placeholder 20"/>
          <p:cNvSpPr>
            <a:spLocks noGrp="1"/>
          </p:cNvSpPr>
          <p:nvPr>
            <p:ph sz="quarter" idx="12"/>
          </p:nvPr>
        </p:nvSpPr>
        <p:spPr bwMode="gray">
          <a:xfrm>
            <a:off x="411479" y="1399032"/>
            <a:ext cx="8330184" cy="4882896"/>
          </a:xfrm>
          <a:prstGeom prst="rect">
            <a:avLst/>
          </a:prstGeom>
        </p:spPr>
        <p:txBody>
          <a:bodyPr rtlCol="0">
            <a:noAutofit/>
          </a:bodyPr>
          <a:lstStyle>
            <a:lvl1pPr marL="0" marR="0" indent="0" algn="l" defTabSz="914400" rtl="0" eaLnBrk="1" fontAlgn="base" latinLnBrk="0" hangingPunct="1">
              <a:lnSpc>
                <a:spcPct val="100000"/>
              </a:lnSpc>
              <a:spcBef>
                <a:spcPts val="2200"/>
              </a:spcBef>
              <a:spcAft>
                <a:spcPct val="0"/>
              </a:spcAft>
              <a:buClrTx/>
              <a:buSzTx/>
              <a:buFont typeface="Arial" pitchFamily="34" charset="0"/>
              <a:buNone/>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1pPr>
            <a:lvl2pPr marL="174625" marR="0" indent="-173038"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Arial" pitchFamily="34" charset="0"/>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600" b="0" i="0" u="none" strike="noStrike" kern="1200" cap="none" normalizeH="0" baseline="0" dirty="0" smtClean="0">
                <a:ln>
                  <a:noFill/>
                </a:ln>
                <a:solidFill>
                  <a:schemeClr val="tx2"/>
                </a:solidFill>
                <a:effectLst/>
                <a:latin typeface="+mn-lt"/>
                <a:ea typeface="+mn-ea"/>
                <a:cs typeface="Arial" pitchFamily="34" charset="0"/>
              </a:defRPr>
            </a:lvl5pPr>
            <a:lvl6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itle Placeholder 10"/>
          <p:cNvSpPr>
            <a:spLocks noGrp="1"/>
          </p:cNvSpPr>
          <p:nvPr>
            <p:ph type="title"/>
          </p:nvPr>
        </p:nvSpPr>
        <p:spPr bwMode="gray">
          <a:xfrm>
            <a:off x="414338" y="450279"/>
            <a:ext cx="8330184" cy="329184"/>
          </a:xfrm>
          <a:prstGeom prst="rect">
            <a:avLst/>
          </a:prstGeom>
        </p:spPr>
        <p:txBody>
          <a:bodyPr/>
          <a:lstStyle/>
          <a:p>
            <a:pPr lvl="0"/>
            <a:r>
              <a:rPr lang="en-US" dirty="0" smtClean="0"/>
              <a:t>Click to edit Master title style</a:t>
            </a:r>
            <a:endParaRPr lang="en-US" dirty="0"/>
          </a:p>
        </p:txBody>
      </p:sp>
    </p:spTree>
    <p:extLst>
      <p:ext uri="{BB962C8B-B14F-4D97-AF65-F5344CB8AC3E}">
        <p14:creationId xmlns:p14="http://schemas.microsoft.com/office/powerpoint/2010/main" val="319698063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9" y="1399030"/>
            <a:ext cx="3999155"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20"/>
          <p:cNvSpPr>
            <a:spLocks noGrp="1"/>
          </p:cNvSpPr>
          <p:nvPr>
            <p:ph sz="quarter" idx="11"/>
          </p:nvPr>
        </p:nvSpPr>
        <p:spPr bwMode="gray">
          <a:xfrm>
            <a:off x="4737846" y="1399029"/>
            <a:ext cx="3999155"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vl6pPr>
              <a:tabLst>
                <a:tab pos="3889375" algn="r"/>
              </a:tabLst>
              <a:defRPr/>
            </a:lvl6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80433996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1" name="Content Placeholder 20"/>
          <p:cNvSpPr>
            <a:spLocks noGrp="1"/>
          </p:cNvSpPr>
          <p:nvPr>
            <p:ph sz="quarter" idx="11"/>
          </p:nvPr>
        </p:nvSpPr>
        <p:spPr bwMode="gray">
          <a:xfrm>
            <a:off x="411478" y="1399031"/>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Content Placeholder 20"/>
          <p:cNvSpPr>
            <a:spLocks noGrp="1"/>
          </p:cNvSpPr>
          <p:nvPr>
            <p:ph sz="quarter" idx="11"/>
          </p:nvPr>
        </p:nvSpPr>
        <p:spPr bwMode="gray">
          <a:xfrm>
            <a:off x="3254819" y="1399030"/>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8"/>
          <p:cNvSpPr>
            <a:spLocks noGrp="1"/>
          </p:cNvSpPr>
          <p:nvPr>
            <p:ph sz="quarter" idx="12"/>
          </p:nvPr>
        </p:nvSpPr>
        <p:spPr bwMode="gray">
          <a:xfrm>
            <a:off x="6098159" y="1399030"/>
            <a:ext cx="2642616" cy="4882896"/>
          </a:xfrm>
          <a:prstGeom prst="rect">
            <a:avLst/>
          </a:prstGeom>
          <a:noFill/>
          <a:ln w="9525" algn="ctr">
            <a:noFill/>
            <a:miter lim="800000"/>
            <a:headEnd/>
            <a:tailEnd/>
          </a:ln>
          <a:effectLst/>
        </p:spPr>
        <p:txBody>
          <a:bodyPr>
            <a:noAutofit/>
          </a:bodyPr>
          <a:lstStyle>
            <a:lvl1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1pPr>
            <a:lvl2pPr marR="0" algn="l" defTabSz="914400" rtl="0" eaLnBrk="1" fontAlgn="base" latinLnBrk="0" hangingPunct="1">
              <a:lnSpc>
                <a:spcPct val="100000"/>
              </a:lnSpc>
              <a:spcAft>
                <a:spcPct val="0"/>
              </a:spcAft>
              <a:buFont typeface="Arial" pitchFamily="34" charset="0"/>
              <a:tabLst/>
              <a:defRPr kumimoji="0" lang="en-US" sz="2000" b="0" i="0" u="none" strike="noStrike" kern="1200" cap="none" normalizeH="0" baseline="0" dirty="0" smtClean="0">
                <a:ln>
                  <a:noFill/>
                </a:ln>
                <a:solidFill>
                  <a:schemeClr val="tx2"/>
                </a:solidFill>
                <a:effectLst/>
                <a:latin typeface="+mn-lt"/>
                <a:ea typeface="+mn-ea"/>
                <a:cs typeface="Arial" pitchFamily="34" charset="0"/>
              </a:defRPr>
            </a:lvl2pPr>
            <a:lvl3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3pPr>
            <a:lvl4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smtClean="0">
                <a:ln>
                  <a:noFill/>
                </a:ln>
                <a:solidFill>
                  <a:schemeClr val="tx2"/>
                </a:solidFill>
                <a:effectLst/>
                <a:latin typeface="+mn-lt"/>
                <a:ea typeface="+mn-ea"/>
                <a:cs typeface="Arial" pitchFamily="34" charset="0"/>
              </a:defRPr>
            </a:lvl4pPr>
            <a:lvl5pPr marR="0" algn="l" defTabSz="914400" rtl="0" eaLnBrk="1" fontAlgn="base" latinLnBrk="0" hangingPunct="1">
              <a:lnSpc>
                <a:spcPct val="100000"/>
              </a:lnSpc>
              <a:spcAft>
                <a:spcPct val="0"/>
              </a:spcAft>
              <a:buFont typeface="Arial" pitchFamily="34" charset="0"/>
              <a:tabLst/>
              <a:defRPr kumimoji="0" lang="en-US" sz="1800" b="0" i="0" u="none" strike="noStrike" kern="1200" cap="none" normalizeH="0" baseline="0" dirty="0">
                <a:ln>
                  <a:noFill/>
                </a:ln>
                <a:solidFill>
                  <a:schemeClr val="tx2"/>
                </a:solidFill>
                <a:effectLst/>
                <a:latin typeface="+mn-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3475855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27" indent="0">
              <a:buNone/>
              <a:defRPr sz="1200"/>
            </a:lvl2pPr>
            <a:lvl3pPr marL="914253" indent="0">
              <a:buNone/>
              <a:defRPr sz="1000"/>
            </a:lvl3pPr>
            <a:lvl4pPr marL="1371380" indent="0">
              <a:buNone/>
              <a:defRPr sz="900"/>
            </a:lvl4pPr>
            <a:lvl5pPr marL="1828507" indent="0">
              <a:buNone/>
              <a:defRPr sz="900"/>
            </a:lvl5pPr>
            <a:lvl6pPr marL="2285633" indent="0">
              <a:buNone/>
              <a:defRPr sz="900"/>
            </a:lvl6pPr>
            <a:lvl7pPr marL="2742760" indent="0">
              <a:buNone/>
              <a:defRPr sz="900"/>
            </a:lvl7pPr>
            <a:lvl8pPr marL="3199887" indent="0">
              <a:buNone/>
              <a:defRPr sz="900"/>
            </a:lvl8pPr>
            <a:lvl9pPr marL="3657013" indent="0">
              <a:buNone/>
              <a:defRPr sz="900"/>
            </a:lvl9pPr>
          </a:lstStyle>
          <a:p>
            <a:pPr lvl="0"/>
            <a:r>
              <a:rPr lang="en-US" smtClean="0"/>
              <a:t>Click to edit Master text styles</a:t>
            </a:r>
          </a:p>
        </p:txBody>
      </p:sp>
      <p:sp>
        <p:nvSpPr>
          <p:cNvPr id="5" name="Slide Number Placeholder 9"/>
          <p:cNvSpPr>
            <a:spLocks noGrp="1"/>
          </p:cNvSpPr>
          <p:nvPr>
            <p:ph type="sldNum" sz="quarter" idx="10"/>
          </p:nvPr>
        </p:nvSpPr>
        <p:spPr/>
        <p:txBody>
          <a:bodyPr/>
          <a:lstStyle>
            <a:lvl1pPr>
              <a:defRPr/>
            </a:lvl1pPr>
          </a:lstStyle>
          <a:p>
            <a:fld id="{67948E82-B7FC-43D3-AD08-0AF133F6CE7B}" type="slidenum">
              <a:rPr lang="en-US"/>
              <a:pPr/>
              <a:t>‹#›</a:t>
            </a:fld>
            <a:endParaRPr lang="en-US" dirty="0"/>
          </a:p>
        </p:txBody>
      </p:sp>
    </p:spTree>
    <p:extLst>
      <p:ext uri="{BB962C8B-B14F-4D97-AF65-F5344CB8AC3E}">
        <p14:creationId xmlns:p14="http://schemas.microsoft.com/office/powerpoint/2010/main" val="2154746269"/>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8" y="1873249"/>
            <a:ext cx="8330184"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8330184"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7"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chemeClr val="tx2"/>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1" name="Title Placeholder 10"/>
          <p:cNvSpPr>
            <a:spLocks noGrp="1"/>
          </p:cNvSpPr>
          <p:nvPr>
            <p:ph type="title"/>
          </p:nvPr>
        </p:nvSpPr>
        <p:spPr bwMode="gray">
          <a:xfrm>
            <a:off x="414338" y="450279"/>
            <a:ext cx="8330184" cy="329184"/>
          </a:xfrm>
          <a:prstGeom prst="rect">
            <a:avLst/>
          </a:prstGeom>
        </p:spPr>
        <p:txBody>
          <a:bodyPr/>
          <a:lstStyle>
            <a:lvl1pPr>
              <a:defRPr>
                <a:latin typeface="+mj-lt"/>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259135327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2 Graph">
    <p:spTree>
      <p:nvGrpSpPr>
        <p:cNvPr id="1" name=""/>
        <p:cNvGrpSpPr/>
        <p:nvPr/>
      </p:nvGrpSpPr>
      <p:grpSpPr>
        <a:xfrm>
          <a:off x="0" y="0"/>
          <a:ext cx="0" cy="0"/>
          <a:chOff x="0" y="0"/>
          <a:chExt cx="0" cy="0"/>
        </a:xfrm>
      </p:grpSpPr>
      <p:sp>
        <p:nvSpPr>
          <p:cNvPr id="6" name="Content Placeholder 20"/>
          <p:cNvSpPr>
            <a:spLocks noGrp="1"/>
          </p:cNvSpPr>
          <p:nvPr>
            <p:ph sz="quarter" idx="11"/>
          </p:nvPr>
        </p:nvSpPr>
        <p:spPr bwMode="gray">
          <a:xfrm>
            <a:off x="411479" y="1873248"/>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20"/>
          <p:cNvSpPr>
            <a:spLocks noGrp="1"/>
          </p:cNvSpPr>
          <p:nvPr>
            <p:ph sz="quarter" idx="12"/>
          </p:nvPr>
        </p:nvSpPr>
        <p:spPr bwMode="gray">
          <a:xfrm>
            <a:off x="4737846" y="1873249"/>
            <a:ext cx="3999155" cy="4270248"/>
          </a:xfrm>
          <a:prstGeom prst="rect">
            <a:avLst/>
          </a:prstGeom>
        </p:spPr>
        <p:txBody>
          <a:bodyPr/>
          <a:lstStyle>
            <a:lvl2pPr>
              <a:defRPr lang="en-US" sz="2000" kern="1200" dirty="0" smtClean="0">
                <a:solidFill>
                  <a:schemeClr val="tx2"/>
                </a:solidFill>
                <a:latin typeface="+mn-lt"/>
                <a:ea typeface="+mn-ea"/>
                <a:cs typeface="+mn-cs"/>
              </a:defRPr>
            </a:lvl2pPr>
            <a:lvl3pPr>
              <a:defRPr lang="en-US" sz="1800" kern="1200" dirty="0" smtClean="0">
                <a:solidFill>
                  <a:schemeClr val="tx2"/>
                </a:solidFill>
                <a:latin typeface="+mn-lt"/>
                <a:ea typeface="+mn-ea"/>
                <a:cs typeface="+mn-cs"/>
              </a:defRPr>
            </a:lvl3pPr>
            <a:lvl4pPr>
              <a:defRPr lang="en-US" sz="1800" kern="1200" dirty="0" smtClean="0">
                <a:solidFill>
                  <a:schemeClr val="tx2"/>
                </a:solidFill>
                <a:latin typeface="+mn-lt"/>
                <a:ea typeface="+mn-ea"/>
                <a:cs typeface="+mn-cs"/>
              </a:defRPr>
            </a:lvl4pPr>
            <a:lvl5pPr>
              <a:defRPr lang="en-US" sz="1800" kern="1200" dirty="0">
                <a:solidFill>
                  <a:schemeClr val="tx2"/>
                </a:solidFill>
                <a:latin typeface="+mn-lt"/>
                <a:ea typeface="+mn-ea"/>
                <a:cs typeface="+mn-c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11"/>
          <p:cNvSpPr>
            <a:spLocks noGrp="1"/>
          </p:cNvSpPr>
          <p:nvPr>
            <p:ph type="body" sz="quarter" idx="13"/>
          </p:nvPr>
        </p:nvSpPr>
        <p:spPr bwMode="gray">
          <a:xfrm>
            <a:off x="414338"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3" name="Text Placeholder 11"/>
          <p:cNvSpPr>
            <a:spLocks noGrp="1"/>
          </p:cNvSpPr>
          <p:nvPr>
            <p:ph type="body" sz="quarter" idx="14"/>
          </p:nvPr>
        </p:nvSpPr>
        <p:spPr bwMode="gray">
          <a:xfrm>
            <a:off x="4733924" y="1397000"/>
            <a:ext cx="3995928" cy="276999"/>
          </a:xfrm>
          <a:prstGeom prst="rect">
            <a:avLst/>
          </a:prstGeom>
        </p:spPr>
        <p:txBody>
          <a:bodyPr>
            <a:noAutofit/>
          </a:bodyPr>
          <a:lstStyle>
            <a:lvl1pPr>
              <a:defRPr sz="2000" b="1">
                <a:latin typeface="+mj-lt"/>
              </a:defRPr>
            </a:lvl1pPr>
          </a:lstStyle>
          <a:p>
            <a:pPr lvl="0"/>
            <a:r>
              <a:rPr lang="en-US" smtClean="0"/>
              <a:t>Click to edit Master text styles</a:t>
            </a:r>
          </a:p>
        </p:txBody>
      </p:sp>
      <p:sp>
        <p:nvSpPr>
          <p:cNvPr id="14" name="Text Placeholder 13"/>
          <p:cNvSpPr>
            <a:spLocks noGrp="1"/>
          </p:cNvSpPr>
          <p:nvPr>
            <p:ph type="body" sz="quarter" idx="15"/>
          </p:nvPr>
        </p:nvSpPr>
        <p:spPr bwMode="gray">
          <a:xfrm>
            <a:off x="411479"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5" name="Text Placeholder 13"/>
          <p:cNvSpPr>
            <a:spLocks noGrp="1"/>
          </p:cNvSpPr>
          <p:nvPr>
            <p:ph type="body" sz="quarter" idx="16"/>
          </p:nvPr>
        </p:nvSpPr>
        <p:spPr bwMode="gray">
          <a:xfrm>
            <a:off x="4737846" y="6153912"/>
            <a:ext cx="3995928" cy="128016"/>
          </a:xfrm>
          <a:prstGeom prst="rect">
            <a:avLst/>
          </a:prstGeom>
          <a:noFill/>
          <a:ln w="12700" algn="ctr">
            <a:noFill/>
            <a:miter lim="800000"/>
            <a:headEnd/>
            <a:tailEnd/>
          </a:ln>
        </p:spPr>
        <p:txBody>
          <a:bodyPr anchor="b"/>
          <a:lstStyle>
            <a:lvl1pPr algn="l" rtl="0" fontAlgn="base">
              <a:lnSpc>
                <a:spcPts val="1000"/>
              </a:lnSpc>
              <a:spcBef>
                <a:spcPct val="0"/>
              </a:spcBef>
              <a:spcAft>
                <a:spcPct val="0"/>
              </a:spcAft>
              <a:defRPr lang="en-US" sz="800" b="0" kern="1200" smtClean="0">
                <a:solidFill>
                  <a:srgbClr val="002776"/>
                </a:solidFill>
                <a:latin typeface="Arial" pitchFamily="34" charset="0"/>
                <a:ea typeface="+mn-ea"/>
                <a:cs typeface="Arial" pitchFamily="34" charset="0"/>
              </a:defRPr>
            </a:lvl1pPr>
            <a:lvl2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2pPr>
            <a:lvl3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3pPr>
            <a:lvl4pPr algn="l" rtl="0" fontAlgn="base">
              <a:spcBef>
                <a:spcPct val="0"/>
              </a:spcBef>
              <a:spcAft>
                <a:spcPct val="0"/>
              </a:spcAft>
              <a:defRPr lang="en-US" sz="800" b="0" kern="1200" smtClean="0">
                <a:solidFill>
                  <a:schemeClr val="tx1"/>
                </a:solidFill>
                <a:latin typeface="Arial" pitchFamily="34" charset="0"/>
                <a:ea typeface="+mn-ea"/>
                <a:cs typeface="Arial" pitchFamily="34" charset="0"/>
              </a:defRPr>
            </a:lvl4pPr>
            <a:lvl5pPr algn="l" rtl="0" fontAlgn="base">
              <a:spcBef>
                <a:spcPct val="0"/>
              </a:spcBef>
              <a:spcAft>
                <a:spcPct val="0"/>
              </a:spcAft>
              <a:defRPr lang="en-US" sz="800" b="0" kern="1200" dirty="0">
                <a:solidFill>
                  <a:schemeClr val="tx1"/>
                </a:solidFill>
                <a:latin typeface="Arial" pitchFamily="34" charset="0"/>
                <a:ea typeface="+mn-ea"/>
                <a:cs typeface="Arial" pitchFamily="34" charset="0"/>
              </a:defRPr>
            </a:lvl5pPr>
          </a:lstStyle>
          <a:p>
            <a:pPr lvl="0"/>
            <a:r>
              <a:rPr lang="en-US" smtClean="0"/>
              <a:t>Click to edit Master text styles</a:t>
            </a:r>
          </a:p>
        </p:txBody>
      </p:sp>
      <p:sp>
        <p:nvSpPr>
          <p:cNvPr id="16" name="Title Placeholder 10"/>
          <p:cNvSpPr>
            <a:spLocks noGrp="1"/>
          </p:cNvSpPr>
          <p:nvPr>
            <p:ph type="title"/>
          </p:nvPr>
        </p:nvSpPr>
        <p:spPr bwMode="gray">
          <a:xfrm>
            <a:off x="414338" y="450279"/>
            <a:ext cx="8330184" cy="329184"/>
          </a:xfrm>
          <a:prstGeom prst="rect">
            <a:avLst/>
          </a:prstGeom>
        </p:spPr>
        <p:txBody>
          <a:bodyPr/>
          <a:lstStyle>
            <a:lvl1pPr>
              <a:defRPr>
                <a:latin typeface="+mj-lt"/>
              </a:defRPr>
            </a:lvl1pPr>
          </a:lstStyle>
          <a:p>
            <a:pPr lvl="0"/>
            <a:r>
              <a:rPr lang="en-US" smtClean="0"/>
              <a:t>Click to edit Master title style</a:t>
            </a:r>
            <a:endParaRPr lang="en-US" dirty="0"/>
          </a:p>
        </p:txBody>
      </p:sp>
    </p:spTree>
    <p:extLst>
      <p:ext uri="{BB962C8B-B14F-4D97-AF65-F5344CB8AC3E}">
        <p14:creationId xmlns:p14="http://schemas.microsoft.com/office/powerpoint/2010/main" val="372795815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0"/>
          <p:cNvSpPr>
            <a:spLocks noGrp="1"/>
          </p:cNvSpPr>
          <p:nvPr>
            <p:ph type="title"/>
          </p:nvPr>
        </p:nvSpPr>
        <p:spPr bwMode="gray">
          <a:xfrm>
            <a:off x="414338" y="450279"/>
            <a:ext cx="8330184" cy="329184"/>
          </a:xfrm>
          <a:prstGeom prst="rect">
            <a:avLst/>
          </a:prstGeom>
        </p:spPr>
        <p:txBody>
          <a:bodyPr/>
          <a:lstStyle/>
          <a:p>
            <a:pPr lvl="0"/>
            <a:r>
              <a:rPr lang="en-US" smtClean="0"/>
              <a:t>Click to edit Master title style</a:t>
            </a:r>
            <a:endParaRPr lang="en-US" dirty="0"/>
          </a:p>
        </p:txBody>
      </p:sp>
    </p:spTree>
    <p:extLst>
      <p:ext uri="{BB962C8B-B14F-4D97-AF65-F5344CB8AC3E}">
        <p14:creationId xmlns:p14="http://schemas.microsoft.com/office/powerpoint/2010/main" val="241947512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pic>
        <p:nvPicPr>
          <p:cNvPr id="4" name="Picture 19" descr="DEL_PRI_RGB"/>
          <p:cNvPicPr>
            <a:picLocks noChangeAspect="1" noChangeArrowheads="1"/>
          </p:cNvPicPr>
          <p:nvPr/>
        </p:nvPicPr>
        <p:blipFill>
          <a:blip r:embed="rId2" cstate="print"/>
          <a:srcRect l="11237" t="27428" r="9845" b="25551"/>
          <a:stretch>
            <a:fillRect/>
          </a:stretch>
        </p:blipFill>
        <p:spPr bwMode="gray">
          <a:xfrm>
            <a:off x="2844800" y="3032125"/>
            <a:ext cx="3451225" cy="790575"/>
          </a:xfrm>
          <a:prstGeom prst="rect">
            <a:avLst/>
          </a:prstGeom>
          <a:noFill/>
          <a:ln w="9525">
            <a:noFill/>
            <a:miter lim="800000"/>
            <a:headEnd/>
            <a:tailEnd/>
          </a:ln>
        </p:spPr>
      </p:pic>
      <p:sp>
        <p:nvSpPr>
          <p:cNvPr id="3" name="Text Placeholder 5"/>
          <p:cNvSpPr>
            <a:spLocks noGrp="1"/>
          </p:cNvSpPr>
          <p:nvPr>
            <p:ph type="body" sz="quarter" idx="10"/>
          </p:nvPr>
        </p:nvSpPr>
        <p:spPr bwMode="gray">
          <a:xfrm>
            <a:off x="402336" y="5458968"/>
            <a:ext cx="4937760" cy="1152144"/>
          </a:xfrm>
        </p:spPr>
        <p:txBody>
          <a:bodyPr anchor="b">
            <a:noAutofit/>
          </a:bodyPr>
          <a:lstStyle>
            <a:lvl1pPr>
              <a:lnSpc>
                <a:spcPts val="800"/>
              </a:lnSpc>
              <a:spcBef>
                <a:spcPts val="400"/>
              </a:spcBef>
              <a:spcAft>
                <a:spcPts val="400"/>
              </a:spcAft>
              <a:defRPr sz="700"/>
            </a:lvl1pPr>
          </a:lstStyle>
          <a:p>
            <a:pPr lvl="0"/>
            <a:r>
              <a:rPr lang="en-US" smtClean="0"/>
              <a:t>Click to edit Master text styles</a:t>
            </a:r>
          </a:p>
        </p:txBody>
      </p:sp>
    </p:spTree>
    <p:extLst>
      <p:ext uri="{BB962C8B-B14F-4D97-AF65-F5344CB8AC3E}">
        <p14:creationId xmlns:p14="http://schemas.microsoft.com/office/powerpoint/2010/main" val="718611299"/>
      </p:ext>
    </p:extLst>
  </p:cSld>
  <p:clrMapOvr>
    <a:masterClrMapping/>
  </p:clrMapOvr>
  <p:transition/>
  <p:hf hdr="0" dt="0"/>
</p:sldLayout>
</file>

<file path=ppt/slideLayouts/slideLayout8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27025" y="338138"/>
            <a:ext cx="8502650" cy="2559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837397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231954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214313" y="174625"/>
            <a:ext cx="8732837"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14313" y="1066800"/>
            <a:ext cx="4289425" cy="20764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56138" y="1066800"/>
            <a:ext cx="4291012" cy="2076450"/>
          </a:xfrm>
        </p:spPr>
        <p:txBody>
          <a:bodyPr/>
          <a:lstStyle/>
          <a:p>
            <a:pPr lvl="0"/>
            <a:endParaRPr lang="en-US" noProof="0" dirty="0" smtClean="0"/>
          </a:p>
        </p:txBody>
      </p:sp>
    </p:spTree>
    <p:extLst>
      <p:ext uri="{BB962C8B-B14F-4D97-AF65-F5344CB8AC3E}">
        <p14:creationId xmlns:p14="http://schemas.microsoft.com/office/powerpoint/2010/main" val="169070794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1638" y="514350"/>
            <a:ext cx="8345487" cy="2587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96875" y="1154113"/>
            <a:ext cx="1927225" cy="513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476500" y="1154113"/>
            <a:ext cx="1928813" cy="513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318804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388356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userDrawn="1">
  <p:cSld name="Single Column Text slide">
    <p:spTree>
      <p:nvGrpSpPr>
        <p:cNvPr id="1" name=""/>
        <p:cNvGrpSpPr/>
        <p:nvPr/>
      </p:nvGrpSpPr>
      <p:grpSpPr>
        <a:xfrm>
          <a:off x="0" y="0"/>
          <a:ext cx="0" cy="0"/>
          <a:chOff x="0" y="0"/>
          <a:chExt cx="0" cy="0"/>
        </a:xfrm>
      </p:grpSpPr>
      <p:sp>
        <p:nvSpPr>
          <p:cNvPr id="4" name="Rectangle 3"/>
          <p:cNvSpPr>
            <a:spLocks noChangeArrowheads="1"/>
          </p:cNvSpPr>
          <p:nvPr userDrawn="1"/>
        </p:nvSpPr>
        <p:spPr bwMode="gray">
          <a:xfrm>
            <a:off x="392114" y="1154114"/>
            <a:ext cx="4014787" cy="5135562"/>
          </a:xfrm>
          <a:prstGeom prst="rect">
            <a:avLst/>
          </a:prstGeom>
          <a:noFill/>
          <a:ln w="9525" algn="ctr">
            <a:noFill/>
            <a:miter lim="800000"/>
            <a:headEnd/>
            <a:tailEnd/>
          </a:ln>
          <a:effectLst/>
        </p:spPr>
        <p:txBody>
          <a:bodyPr lIns="0" tIns="0" rIns="0" bIns="0"/>
          <a:lstStyle/>
          <a:p>
            <a:pPr fontAlgn="base">
              <a:lnSpc>
                <a:spcPct val="106000"/>
              </a:lnSpc>
              <a:spcBef>
                <a:spcPct val="80000"/>
              </a:spcBef>
              <a:spcAft>
                <a:spcPct val="0"/>
              </a:spcAft>
              <a:buClr>
                <a:srgbClr val="000000"/>
              </a:buClr>
              <a:buSzPct val="80000"/>
              <a:buFont typeface="Wingdings" pitchFamily="2" charset="2"/>
              <a:buNone/>
              <a:defRPr/>
            </a:pPr>
            <a:endParaRPr lang="en-US" sz="1000" b="1" dirty="0">
              <a:solidFill>
                <a:srgbClr val="000000"/>
              </a:solidFill>
              <a:cs typeface="Arial" charset="0"/>
            </a:endParaRPr>
          </a:p>
        </p:txBody>
      </p:sp>
      <p:sp>
        <p:nvSpPr>
          <p:cNvPr id="14" name="Text Placeholder 13"/>
          <p:cNvSpPr>
            <a:spLocks noGrp="1"/>
          </p:cNvSpPr>
          <p:nvPr>
            <p:ph type="body" sz="quarter" idx="10"/>
          </p:nvPr>
        </p:nvSpPr>
        <p:spPr>
          <a:xfrm>
            <a:off x="393193" y="1152144"/>
            <a:ext cx="8352346" cy="307777"/>
          </a:xfrm>
        </p:spPr>
        <p:txBody>
          <a:bodyPr/>
          <a:lstStyle>
            <a:lvl1pPr>
              <a:buNone/>
              <a:defRPr/>
            </a:lvl1pPr>
          </a:lstStyle>
          <a:p>
            <a:pPr lvl="0"/>
            <a:r>
              <a:rPr lang="en-US" dirty="0" smtClean="0"/>
              <a:t>Click to edit Master text styles</a:t>
            </a:r>
          </a:p>
        </p:txBody>
      </p:sp>
      <p:sp>
        <p:nvSpPr>
          <p:cNvPr id="20" name="Text Placeholder 19"/>
          <p:cNvSpPr>
            <a:spLocks noGrp="1"/>
          </p:cNvSpPr>
          <p:nvPr>
            <p:ph type="body" sz="quarter" idx="12"/>
          </p:nvPr>
        </p:nvSpPr>
        <p:spPr>
          <a:xfrm>
            <a:off x="393193" y="531020"/>
            <a:ext cx="8348472" cy="246221"/>
          </a:xfrm>
          <a:solidFill>
            <a:srgbClr val="FFFFFF"/>
          </a:solidFill>
        </p:spPr>
        <p:txBody>
          <a:bodyPr anchor="b"/>
          <a:lstStyle>
            <a:lvl1pPr>
              <a:buNone/>
              <a:defRPr sz="1600" b="1"/>
            </a:lvl1pPr>
          </a:lstStyle>
          <a:p>
            <a:pPr lvl="0"/>
            <a:r>
              <a:rPr lang="en-US" dirty="0" smtClean="0"/>
              <a:t>Click to edit Master text styles</a:t>
            </a:r>
          </a:p>
        </p:txBody>
      </p:sp>
    </p:spTree>
    <p:extLst>
      <p:ext uri="{BB962C8B-B14F-4D97-AF65-F5344CB8AC3E}">
        <p14:creationId xmlns:p14="http://schemas.microsoft.com/office/powerpoint/2010/main" val="1956960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27" indent="0">
              <a:buNone/>
              <a:defRPr sz="2800"/>
            </a:lvl2pPr>
            <a:lvl3pPr marL="914253" indent="0">
              <a:buNone/>
              <a:defRPr sz="2400"/>
            </a:lvl3pPr>
            <a:lvl4pPr marL="1371380" indent="0">
              <a:buNone/>
              <a:defRPr sz="2000"/>
            </a:lvl4pPr>
            <a:lvl5pPr marL="1828507" indent="0">
              <a:buNone/>
              <a:defRPr sz="2000"/>
            </a:lvl5pPr>
            <a:lvl6pPr marL="2285633" indent="0">
              <a:buNone/>
              <a:defRPr sz="2000"/>
            </a:lvl6pPr>
            <a:lvl7pPr marL="2742760" indent="0">
              <a:buNone/>
              <a:defRPr sz="2000"/>
            </a:lvl7pPr>
            <a:lvl8pPr marL="3199887" indent="0">
              <a:buNone/>
              <a:defRPr sz="2000"/>
            </a:lvl8pPr>
            <a:lvl9pPr marL="3657013"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27" indent="0">
              <a:buNone/>
              <a:defRPr sz="1200"/>
            </a:lvl2pPr>
            <a:lvl3pPr marL="914253" indent="0">
              <a:buNone/>
              <a:defRPr sz="1000"/>
            </a:lvl3pPr>
            <a:lvl4pPr marL="1371380" indent="0">
              <a:buNone/>
              <a:defRPr sz="900"/>
            </a:lvl4pPr>
            <a:lvl5pPr marL="1828507" indent="0">
              <a:buNone/>
              <a:defRPr sz="900"/>
            </a:lvl5pPr>
            <a:lvl6pPr marL="2285633" indent="0">
              <a:buNone/>
              <a:defRPr sz="900"/>
            </a:lvl6pPr>
            <a:lvl7pPr marL="2742760" indent="0">
              <a:buNone/>
              <a:defRPr sz="900"/>
            </a:lvl7pPr>
            <a:lvl8pPr marL="3199887" indent="0">
              <a:buNone/>
              <a:defRPr sz="900"/>
            </a:lvl8pPr>
            <a:lvl9pPr marL="3657013" indent="0">
              <a:buNone/>
              <a:defRPr sz="900"/>
            </a:lvl9pPr>
          </a:lstStyle>
          <a:p>
            <a:pPr lvl="0"/>
            <a:r>
              <a:rPr lang="en-US" smtClean="0"/>
              <a:t>Click to edit Master text styles</a:t>
            </a:r>
          </a:p>
        </p:txBody>
      </p:sp>
      <p:sp>
        <p:nvSpPr>
          <p:cNvPr id="5" name="Slide Number Placeholder 9"/>
          <p:cNvSpPr>
            <a:spLocks noGrp="1"/>
          </p:cNvSpPr>
          <p:nvPr>
            <p:ph type="sldNum" sz="quarter" idx="10"/>
          </p:nvPr>
        </p:nvSpPr>
        <p:spPr/>
        <p:txBody>
          <a:bodyPr/>
          <a:lstStyle>
            <a:lvl1pPr>
              <a:defRPr/>
            </a:lvl1pPr>
          </a:lstStyle>
          <a:p>
            <a:fld id="{063D2033-68D7-4222-9ADA-DAA250290F8E}" type="slidenum">
              <a:rPr lang="en-US"/>
              <a:pPr/>
              <a:t>‹#›</a:t>
            </a:fld>
            <a:endParaRPr lang="en-US" dirty="0"/>
          </a:p>
        </p:txBody>
      </p:sp>
    </p:spTree>
    <p:extLst>
      <p:ext uri="{BB962C8B-B14F-4D97-AF65-F5344CB8AC3E}">
        <p14:creationId xmlns:p14="http://schemas.microsoft.com/office/powerpoint/2010/main" val="673803236"/>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54490" y="539926"/>
            <a:ext cx="8295054" cy="333425"/>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54490" y="1032142"/>
            <a:ext cx="4076629" cy="4604942"/>
          </a:xfrm>
        </p:spPr>
        <p:txBody>
          <a:bodyPr rtlCol="0">
            <a:noAutofit/>
          </a:bodyPr>
          <a:lstStyle>
            <a:lvl1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1pPr>
            <a:lvl2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2pPr>
            <a:lvl3pPr algn="l" defTabSz="820400" rtl="0" eaLnBrk="1" latinLnBrk="0" hangingPunct="1">
              <a:spcBef>
                <a:spcPts val="0"/>
              </a:spcBef>
              <a:spcAft>
                <a:spcPts val="269"/>
              </a:spcAft>
              <a:buFont typeface="Arial" pitchFamily="34" charset="0"/>
              <a:defRPr lang="en-US" sz="1000" kern="1200" dirty="0" smtClean="0">
                <a:solidFill>
                  <a:schemeClr val="tx1"/>
                </a:solidFill>
                <a:latin typeface="+mn-lt"/>
                <a:ea typeface="+mj-ea"/>
                <a:cs typeface="+mj-cs"/>
              </a:defRPr>
            </a:lvl3pPr>
            <a:lvl4pPr algn="l" defTabSz="820400" rtl="0" eaLnBrk="1" latinLnBrk="0" hangingPunct="1">
              <a:spcBef>
                <a:spcPts val="0"/>
              </a:spcBef>
              <a:spcAft>
                <a:spcPts val="269"/>
              </a:spcAft>
              <a:buFont typeface="Arial" pitchFamily="34" charset="0"/>
              <a:defRPr lang="en-US" sz="900" kern="1200" dirty="0" smtClean="0">
                <a:solidFill>
                  <a:schemeClr val="tx1"/>
                </a:solidFill>
                <a:latin typeface="+mn-lt"/>
                <a:ea typeface="+mj-ea"/>
                <a:cs typeface="+mj-cs"/>
              </a:defRPr>
            </a:lvl4pPr>
            <a:lvl5pPr algn="l" defTabSz="820400" rtl="0" eaLnBrk="1" latinLnBrk="0" hangingPunct="1">
              <a:spcBef>
                <a:spcPts val="0"/>
              </a:spcBef>
              <a:spcAft>
                <a:spcPts val="269"/>
              </a:spcAft>
              <a:buFont typeface="Arial" pitchFamily="34" charset="0"/>
              <a:defRPr lang="en-GB" sz="900" kern="1200" dirty="0" smtClean="0">
                <a:solidFill>
                  <a:schemeClr val="tx1"/>
                </a:solidFill>
                <a:latin typeface="+mn-lt"/>
                <a:ea typeface="+mj-ea"/>
                <a:cs typeface="+mj-cs"/>
              </a:defRPr>
            </a:lvl5pPr>
            <a:lvl6pPr>
              <a:defRPr sz="1400"/>
            </a:lvl6pPr>
            <a:lvl7pPr>
              <a:defRPr sz="1300"/>
            </a:lvl7pPr>
            <a:lvl8pPr>
              <a:defRPr sz="1300"/>
            </a:lvl8pPr>
            <a:lvl9pPr>
              <a:defRPr sz="13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572914" y="1032142"/>
            <a:ext cx="4076629" cy="4604942"/>
          </a:xfrm>
        </p:spPr>
        <p:txBody>
          <a:bodyPr rtlCol="0">
            <a:noAutofit/>
          </a:bodyPr>
          <a:lstStyle>
            <a:lvl1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1pPr>
            <a:lvl2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2pPr>
            <a:lvl3pPr algn="l" defTabSz="820400" rtl="0" eaLnBrk="1" latinLnBrk="0" hangingPunct="1">
              <a:spcBef>
                <a:spcPts val="0"/>
              </a:spcBef>
              <a:spcAft>
                <a:spcPts val="269"/>
              </a:spcAft>
              <a:buFont typeface="Arial" pitchFamily="34" charset="0"/>
              <a:defRPr lang="en-US" sz="1000" kern="1200" smtClean="0">
                <a:solidFill>
                  <a:schemeClr val="tx1"/>
                </a:solidFill>
                <a:latin typeface="+mn-lt"/>
                <a:ea typeface="+mj-ea"/>
                <a:cs typeface="+mj-cs"/>
              </a:defRPr>
            </a:lvl3pPr>
            <a:lvl4pPr algn="l" defTabSz="820400" rtl="0" eaLnBrk="1" latinLnBrk="0" hangingPunct="1">
              <a:spcBef>
                <a:spcPts val="0"/>
              </a:spcBef>
              <a:spcAft>
                <a:spcPts val="269"/>
              </a:spcAft>
              <a:buFont typeface="Arial" pitchFamily="34" charset="0"/>
              <a:defRPr lang="en-US" sz="900" kern="1200" smtClean="0">
                <a:solidFill>
                  <a:schemeClr val="tx1"/>
                </a:solidFill>
                <a:latin typeface="+mn-lt"/>
                <a:ea typeface="+mj-ea"/>
                <a:cs typeface="+mj-cs"/>
              </a:defRPr>
            </a:lvl4pPr>
            <a:lvl5pPr algn="l" defTabSz="820400" rtl="0" eaLnBrk="1" latinLnBrk="0" hangingPunct="1">
              <a:spcBef>
                <a:spcPts val="0"/>
              </a:spcBef>
              <a:spcAft>
                <a:spcPts val="269"/>
              </a:spcAft>
              <a:buFont typeface="Arial" pitchFamily="34" charset="0"/>
              <a:defRPr lang="en-GB" sz="900" kern="1200" dirty="0" smtClean="0">
                <a:solidFill>
                  <a:schemeClr val="tx1"/>
                </a:solidFill>
                <a:latin typeface="+mn-lt"/>
                <a:ea typeface="+mj-ea"/>
                <a:cs typeface="+mj-cs"/>
              </a:defRPr>
            </a:lvl5pPr>
            <a:lvl6pPr>
              <a:defRPr sz="1400"/>
            </a:lvl6pPr>
            <a:lvl7pPr>
              <a:defRPr sz="1300"/>
            </a:lvl7pPr>
            <a:lvl8pPr>
              <a:defRPr sz="1300"/>
            </a:lvl8pPr>
            <a:lvl9pPr>
              <a:defRPr sz="13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Slide Number Placeholder 9"/>
          <p:cNvSpPr>
            <a:spLocks noGrp="1"/>
          </p:cNvSpPr>
          <p:nvPr>
            <p:ph type="sldNum" sz="quarter" idx="10"/>
          </p:nvPr>
        </p:nvSpPr>
        <p:spPr>
          <a:xfrm>
            <a:off x="415925" y="6554788"/>
            <a:ext cx="282575" cy="142875"/>
          </a:xfrm>
          <a:prstGeom prst="rect">
            <a:avLst/>
          </a:prstGeom>
        </p:spPr>
        <p:txBody>
          <a:bodyPr lIns="82040" tIns="41020" rIns="82040" bIns="41020"/>
          <a:lstStyle>
            <a:lvl1pPr>
              <a:defRPr>
                <a:latin typeface="Arial" charset="0"/>
                <a:cs typeface="Arial" charset="0"/>
              </a:defRPr>
            </a:lvl1pPr>
          </a:lstStyle>
          <a:p>
            <a:pPr fontAlgn="base">
              <a:spcBef>
                <a:spcPct val="0"/>
              </a:spcBef>
              <a:spcAft>
                <a:spcPct val="0"/>
              </a:spcAft>
              <a:defRPr/>
            </a:pPr>
            <a:fld id="{2111FD8A-52C9-4663-82AC-C4C88B477A08}" type="slidenum">
              <a:rPr lang="en-US" sz="900" b="1">
                <a:solidFill>
                  <a:srgbClr val="002776"/>
                </a:solidFill>
              </a:rPr>
              <a:pPr fontAlgn="base">
                <a:spcBef>
                  <a:spcPct val="0"/>
                </a:spcBef>
                <a:spcAft>
                  <a:spcPct val="0"/>
                </a:spcAft>
                <a:defRPr/>
              </a:pPr>
              <a:t>‹#›</a:t>
            </a:fld>
            <a:endParaRPr lang="en-US" sz="900" b="1" dirty="0">
              <a:solidFill>
                <a:srgbClr val="002776"/>
              </a:solidFill>
            </a:endParaRPr>
          </a:p>
        </p:txBody>
      </p:sp>
    </p:spTree>
    <p:extLst>
      <p:ext uri="{BB962C8B-B14F-4D97-AF65-F5344CB8AC3E}">
        <p14:creationId xmlns:p14="http://schemas.microsoft.com/office/powerpoint/2010/main" val="224003801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cSld name="Single Column - LEFT">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a:xfrm>
            <a:off x="134819" y="1155705"/>
            <a:ext cx="7101254" cy="1336263"/>
          </a:xfrm>
        </p:spPr>
        <p:txBody>
          <a:bodyPr/>
          <a:lstStyle>
            <a:lvl1pPr>
              <a:spcBef>
                <a:spcPts val="800"/>
              </a:spcBef>
              <a:spcAft>
                <a:spcPts val="0"/>
              </a:spcAft>
              <a:tabLst/>
              <a:defRPr sz="1000"/>
            </a:lvl1pPr>
            <a:lvl2pPr>
              <a:tabLst/>
              <a:defRPr/>
            </a:lvl2pPr>
            <a:lvl3pPr>
              <a:tabLst/>
              <a:defRPr/>
            </a:lvl3pPr>
            <a:lvl4pPr>
              <a:tabLst/>
              <a:defRPr/>
            </a:lvl4pPr>
            <a:lvl5pPr marL="180936" indent="-90467">
              <a:spcBef>
                <a:spcPts val="0"/>
              </a:spcBef>
              <a:spcAft>
                <a:spcPts val="200"/>
              </a:spcAft>
              <a:buFont typeface="Arial" pitchFamily="34" charset="0"/>
              <a:buChar char="‒"/>
              <a:tabLst/>
              <a:defRPr sz="1000">
                <a:solidFill>
                  <a:schemeClr val="tx1"/>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469450143"/>
      </p:ext>
    </p:extLst>
  </p:cSld>
  <p:clrMapOvr>
    <a:masterClrMapping/>
  </p:clrMapOvr>
  <p:timing>
    <p:tnLst>
      <p:par>
        <p:cTn id="1" dur="indefinite" restart="never" nodeType="tmRoot"/>
      </p:par>
    </p:tn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p:cSld name="1_Bullet layoi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a:xfrm>
            <a:off x="139214" y="6598436"/>
            <a:ext cx="204985" cy="96838"/>
          </a:xfrm>
          <a:prstGeom prst="rect">
            <a:avLst/>
          </a:prstGeom>
        </p:spPr>
        <p:txBody>
          <a:bodyPr/>
          <a:lstStyle/>
          <a:p>
            <a:pPr fontAlgn="base">
              <a:spcBef>
                <a:spcPct val="0"/>
              </a:spcBef>
              <a:spcAft>
                <a:spcPct val="0"/>
              </a:spcAft>
            </a:pPr>
            <a:fld id="{FC7CB033-A8E8-44E5-A5C8-61E0C4BE9F14}" type="slidenum">
              <a:rPr lang="nl-BE" sz="900" b="1" smtClean="0">
                <a:solidFill>
                  <a:srgbClr val="000000"/>
                </a:solidFill>
                <a:cs typeface="Arial" charset="0"/>
              </a:rPr>
              <a:pPr fontAlgn="base">
                <a:spcBef>
                  <a:spcPct val="0"/>
                </a:spcBef>
                <a:spcAft>
                  <a:spcPct val="0"/>
                </a:spcAft>
              </a:pPr>
              <a:t>‹#›</a:t>
            </a:fld>
            <a:endParaRPr lang="nl-BE" sz="900" b="1">
              <a:solidFill>
                <a:srgbClr val="000000"/>
              </a:solidFill>
              <a:cs typeface="Arial" charset="0"/>
            </a:endParaRPr>
          </a:p>
        </p:txBody>
      </p:sp>
      <p:sp>
        <p:nvSpPr>
          <p:cNvPr id="4" name="Footer Placeholder 3"/>
          <p:cNvSpPr>
            <a:spLocks noGrp="1"/>
          </p:cNvSpPr>
          <p:nvPr>
            <p:ph type="ftr" sz="quarter" idx="11"/>
          </p:nvPr>
        </p:nvSpPr>
        <p:spPr>
          <a:xfrm>
            <a:off x="771983" y="6522678"/>
            <a:ext cx="4317318" cy="144247"/>
          </a:xfrm>
          <a:prstGeom prst="rect">
            <a:avLst/>
          </a:prstGeom>
        </p:spPr>
        <p:txBody>
          <a:bodyPr lIns="91438" tIns="45719" rIns="91438" bIns="45719"/>
          <a:lstStyle>
            <a:lvl1pPr algn="l" eaLnBrk="1" fontAlgn="auto" hangingPunct="1">
              <a:spcBef>
                <a:spcPts val="0"/>
              </a:spcBef>
              <a:spcAft>
                <a:spcPts val="0"/>
              </a:spcAft>
              <a:defRPr/>
            </a:lvl1pPr>
          </a:lstStyle>
          <a:p>
            <a:endParaRPr lang="nl-BE" b="1" dirty="0">
              <a:solidFill>
                <a:srgbClr val="000000"/>
              </a:solidFill>
              <a:latin typeface="Times New Roman"/>
              <a:cs typeface="Arial" charset="0"/>
            </a:endParaRPr>
          </a:p>
        </p:txBody>
      </p:sp>
      <p:sp>
        <p:nvSpPr>
          <p:cNvPr id="6" name="Content Placeholder 5"/>
          <p:cNvSpPr>
            <a:spLocks noGrp="1"/>
          </p:cNvSpPr>
          <p:nvPr>
            <p:ph sz="quarter" idx="12"/>
          </p:nvPr>
        </p:nvSpPr>
        <p:spPr>
          <a:xfrm>
            <a:off x="522349" y="1501283"/>
            <a:ext cx="8185879" cy="1856919"/>
          </a:xfrm>
        </p:spPr>
        <p:txBody>
          <a:bodyPr/>
          <a:lstStyle>
            <a:lvl1pPr>
              <a:spcAft>
                <a:spcPts val="538"/>
              </a:spcAft>
              <a:defRPr/>
            </a:lvl1pPr>
            <a:lvl2pPr>
              <a:spcAft>
                <a:spcPts val="538"/>
              </a:spcAft>
              <a:defRPr/>
            </a:lvl2pPr>
            <a:lvl3pPr>
              <a:spcAft>
                <a:spcPts val="538"/>
              </a:spcAft>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dirty="0"/>
          </a:p>
        </p:txBody>
      </p:sp>
    </p:spTree>
    <p:extLst>
      <p:ext uri="{BB962C8B-B14F-4D97-AF65-F5344CB8AC3E}">
        <p14:creationId xmlns:p14="http://schemas.microsoft.com/office/powerpoint/2010/main" val="135841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21" Type="http://schemas.openxmlformats.org/officeDocument/2006/relationships/theme" Target="../theme/theme2.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18" Type="http://schemas.openxmlformats.org/officeDocument/2006/relationships/slideLayout" Target="../slideLayouts/slideLayout50.xml"/><Relationship Id="rId3" Type="http://schemas.openxmlformats.org/officeDocument/2006/relationships/slideLayout" Target="../slideLayouts/slideLayout35.xml"/><Relationship Id="rId21" Type="http://schemas.openxmlformats.org/officeDocument/2006/relationships/theme" Target="../theme/theme3.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slideLayout" Target="../slideLayouts/slideLayout49.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20" Type="http://schemas.openxmlformats.org/officeDocument/2006/relationships/slideLayout" Target="../slideLayouts/slideLayout52.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19" Type="http://schemas.openxmlformats.org/officeDocument/2006/relationships/slideLayout" Target="../slideLayouts/slideLayout51.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18" Type="http://schemas.openxmlformats.org/officeDocument/2006/relationships/slideLayout" Target="../slideLayouts/slideLayout70.xml"/><Relationship Id="rId3" Type="http://schemas.openxmlformats.org/officeDocument/2006/relationships/slideLayout" Target="../slideLayouts/slideLayout55.xml"/><Relationship Id="rId21" Type="http://schemas.openxmlformats.org/officeDocument/2006/relationships/theme" Target="../theme/theme4.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17" Type="http://schemas.openxmlformats.org/officeDocument/2006/relationships/slideLayout" Target="../slideLayouts/slideLayout69.xml"/><Relationship Id="rId2" Type="http://schemas.openxmlformats.org/officeDocument/2006/relationships/slideLayout" Target="../slideLayouts/slideLayout54.xml"/><Relationship Id="rId16" Type="http://schemas.openxmlformats.org/officeDocument/2006/relationships/slideLayout" Target="../slideLayouts/slideLayout68.xml"/><Relationship Id="rId20" Type="http://schemas.openxmlformats.org/officeDocument/2006/relationships/slideLayout" Target="../slideLayouts/slideLayout72.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5" Type="http://schemas.openxmlformats.org/officeDocument/2006/relationships/slideLayout" Target="../slideLayouts/slideLayout67.xml"/><Relationship Id="rId10" Type="http://schemas.openxmlformats.org/officeDocument/2006/relationships/slideLayout" Target="../slideLayouts/slideLayout62.xml"/><Relationship Id="rId19" Type="http://schemas.openxmlformats.org/officeDocument/2006/relationships/slideLayout" Target="../slideLayouts/slideLayout71.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slideLayout" Target="../slideLayouts/slideLayout6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slideLayout" Target="../slideLayouts/slideLayout85.xml"/><Relationship Id="rId18" Type="http://schemas.openxmlformats.org/officeDocument/2006/relationships/slideLayout" Target="../slideLayouts/slideLayout90.xml"/><Relationship Id="rId3" Type="http://schemas.openxmlformats.org/officeDocument/2006/relationships/slideLayout" Target="../slideLayouts/slideLayout75.xml"/><Relationship Id="rId21" Type="http://schemas.openxmlformats.org/officeDocument/2006/relationships/theme" Target="../theme/theme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17" Type="http://schemas.openxmlformats.org/officeDocument/2006/relationships/slideLayout" Target="../slideLayouts/slideLayout89.xml"/><Relationship Id="rId2" Type="http://schemas.openxmlformats.org/officeDocument/2006/relationships/slideLayout" Target="../slideLayouts/slideLayout74.xml"/><Relationship Id="rId16" Type="http://schemas.openxmlformats.org/officeDocument/2006/relationships/slideLayout" Target="../slideLayouts/slideLayout88.xml"/><Relationship Id="rId20" Type="http://schemas.openxmlformats.org/officeDocument/2006/relationships/slideLayout" Target="../slideLayouts/slideLayout92.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5" Type="http://schemas.openxmlformats.org/officeDocument/2006/relationships/slideLayout" Target="../slideLayouts/slideLayout87.xml"/><Relationship Id="rId10" Type="http://schemas.openxmlformats.org/officeDocument/2006/relationships/slideLayout" Target="../slideLayouts/slideLayout82.xml"/><Relationship Id="rId19" Type="http://schemas.openxmlformats.org/officeDocument/2006/relationships/slideLayout" Target="../slideLayouts/slideLayout91.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5" descr="DEL_PRI_RGB"/>
          <p:cNvPicPr>
            <a:picLocks noChangeArrowheads="1"/>
          </p:cNvPicPr>
          <p:nvPr/>
        </p:nvPicPr>
        <p:blipFill>
          <a:blip r:embed="rId14"/>
          <a:srcRect/>
          <a:stretch>
            <a:fillRect/>
          </a:stretch>
        </p:blipFill>
        <p:spPr bwMode="auto">
          <a:xfrm>
            <a:off x="287338" y="254000"/>
            <a:ext cx="2132012" cy="469900"/>
          </a:xfrm>
          <a:prstGeom prst="rect">
            <a:avLst/>
          </a:prstGeom>
          <a:noFill/>
          <a:ln w="9525">
            <a:noFill/>
            <a:miter lim="800000"/>
            <a:headEnd/>
            <a:tailEnd/>
          </a:ln>
        </p:spPr>
      </p:pic>
      <p:sp>
        <p:nvSpPr>
          <p:cNvPr id="1027" name="Title Placeholder 1"/>
          <p:cNvSpPr>
            <a:spLocks noGrp="1"/>
          </p:cNvSpPr>
          <p:nvPr>
            <p:ph type="title"/>
          </p:nvPr>
        </p:nvSpPr>
        <p:spPr bwMode="auto">
          <a:xfrm>
            <a:off x="407988" y="350838"/>
            <a:ext cx="8423275" cy="6302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376238" y="1219200"/>
            <a:ext cx="8423275" cy="52197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err="1" smtClean="0"/>
              <a:t>HClick</a:t>
            </a:r>
            <a:r>
              <a:rPr lang="en-US" dirty="0" smtClean="0"/>
              <a:t>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Slide Number Placeholder 9"/>
          <p:cNvSpPr>
            <a:spLocks noGrp="1"/>
          </p:cNvSpPr>
          <p:nvPr>
            <p:ph type="sldNum" sz="quarter" idx="4"/>
          </p:nvPr>
        </p:nvSpPr>
        <p:spPr>
          <a:xfrm>
            <a:off x="381000" y="6553200"/>
            <a:ext cx="282575" cy="144463"/>
          </a:xfrm>
          <a:prstGeom prst="rect">
            <a:avLst/>
          </a:prstGeom>
        </p:spPr>
        <p:txBody>
          <a:bodyPr vert="horz" wrap="square" lIns="0" tIns="0" rIns="0" bIns="0" numCol="1" anchor="t" anchorCtr="0" compatLnSpc="1">
            <a:prstTxWarp prst="textNoShape">
              <a:avLst/>
            </a:prstTxWarp>
            <a:noAutofit/>
          </a:bodyPr>
          <a:lstStyle>
            <a:lvl1pPr>
              <a:lnSpc>
                <a:spcPts val="1200"/>
              </a:lnSpc>
              <a:defRPr sz="900" b="1">
                <a:solidFill>
                  <a:schemeClr val="tx2"/>
                </a:solidFill>
                <a:cs typeface="Arial" pitchFamily="34" charset="0"/>
              </a:defRPr>
            </a:lvl1pPr>
          </a:lstStyle>
          <a:p>
            <a:fld id="{6C80B424-8A36-4EAE-BA47-65D1AFB5469F}" type="slidenum">
              <a:rPr lang="en-US" smtClean="0"/>
              <a:pPr/>
              <a:t>‹#›</a:t>
            </a:fld>
            <a:endParaRPr lang="en-US" dirty="0"/>
          </a:p>
        </p:txBody>
      </p:sp>
      <p:sp>
        <p:nvSpPr>
          <p:cNvPr id="8" name="Rectangle 7"/>
          <p:cNvSpPr>
            <a:spLocks noChangeArrowheads="1"/>
          </p:cNvSpPr>
          <p:nvPr userDrawn="1"/>
        </p:nvSpPr>
        <p:spPr bwMode="gray">
          <a:xfrm>
            <a:off x="3735243" y="6553200"/>
            <a:ext cx="5103957" cy="153888"/>
          </a:xfrm>
          <a:prstGeom prst="rect">
            <a:avLst/>
          </a:prstGeom>
          <a:noFill/>
          <a:ln w="25400" algn="ctr">
            <a:noFill/>
            <a:miter lim="800000"/>
            <a:headEnd/>
            <a:tailEnd/>
          </a:ln>
        </p:spPr>
        <p:txBody>
          <a:bodyPr wrap="square" lIns="0" tIns="0" rIns="0" bIns="0" anchor="b">
            <a:spAutoFit/>
          </a:bodyPr>
          <a:lstStyle/>
          <a:p>
            <a:pPr algn="r" fontAlgn="base">
              <a:spcBef>
                <a:spcPct val="0"/>
              </a:spcBef>
              <a:spcAft>
                <a:spcPct val="0"/>
              </a:spcAft>
              <a:defRPr/>
            </a:pPr>
            <a:r>
              <a:rPr lang="en-US" sz="1000" dirty="0" smtClean="0">
                <a:solidFill>
                  <a:srgbClr val="002776"/>
                </a:solidFill>
                <a:cs typeface="Arial" pitchFamily="34" charset="0"/>
              </a:rPr>
              <a:t>Copyright © 2011 Deloitte &amp; Touche Consulting India Pvt. Ltd. All rights reserved</a:t>
            </a:r>
            <a:r>
              <a:rPr lang="en-US" sz="700" dirty="0" smtClean="0">
                <a:solidFill>
                  <a:srgbClr val="002776"/>
                </a:solidFill>
                <a:cs typeface="Arial" pitchFamily="34" charset="0"/>
              </a:rPr>
              <a:t>.</a:t>
            </a:r>
            <a:endParaRPr lang="en-US" sz="700" dirty="0">
              <a:solidFill>
                <a:srgbClr val="002776"/>
              </a:solidFill>
              <a:cs typeface="Arial" pitchFamily="34" charset="0"/>
            </a:endParaRPr>
          </a:p>
        </p:txBody>
      </p:sp>
    </p:spTree>
    <p:extLst>
      <p:ext uri="{BB962C8B-B14F-4D97-AF65-F5344CB8AC3E}">
        <p14:creationId xmlns:p14="http://schemas.microsoft.com/office/powerpoint/2010/main" val="480025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hf hdr="0" dt="0"/>
  <p:txStyles>
    <p:titleStyle>
      <a:lvl1pPr algn="l" rtl="0" eaLnBrk="0" fontAlgn="base" hangingPunct="0">
        <a:lnSpc>
          <a:spcPts val="3050"/>
        </a:lnSpc>
        <a:spcBef>
          <a:spcPct val="0"/>
        </a:spcBef>
        <a:spcAft>
          <a:spcPct val="0"/>
        </a:spcAft>
        <a:defRPr sz="2200" b="1">
          <a:solidFill>
            <a:schemeClr val="tx2"/>
          </a:solidFill>
          <a:latin typeface="+mj-lt"/>
          <a:ea typeface="+mj-ea"/>
          <a:cs typeface="+mj-cs"/>
        </a:defRPr>
      </a:lvl1pPr>
      <a:lvl2pPr algn="l" rtl="0" eaLnBrk="0" fontAlgn="base" hangingPunct="0">
        <a:lnSpc>
          <a:spcPts val="3050"/>
        </a:lnSpc>
        <a:spcBef>
          <a:spcPct val="0"/>
        </a:spcBef>
        <a:spcAft>
          <a:spcPct val="0"/>
        </a:spcAft>
        <a:defRPr sz="2200" b="1">
          <a:solidFill>
            <a:schemeClr val="tx2"/>
          </a:solidFill>
          <a:latin typeface="Arial" pitchFamily="34" charset="0"/>
        </a:defRPr>
      </a:lvl2pPr>
      <a:lvl3pPr algn="l" rtl="0" eaLnBrk="0" fontAlgn="base" hangingPunct="0">
        <a:lnSpc>
          <a:spcPts val="3050"/>
        </a:lnSpc>
        <a:spcBef>
          <a:spcPct val="0"/>
        </a:spcBef>
        <a:spcAft>
          <a:spcPct val="0"/>
        </a:spcAft>
        <a:defRPr sz="2200" b="1">
          <a:solidFill>
            <a:schemeClr val="tx2"/>
          </a:solidFill>
          <a:latin typeface="Arial" pitchFamily="34" charset="0"/>
        </a:defRPr>
      </a:lvl3pPr>
      <a:lvl4pPr algn="l" rtl="0" eaLnBrk="0" fontAlgn="base" hangingPunct="0">
        <a:lnSpc>
          <a:spcPts val="3050"/>
        </a:lnSpc>
        <a:spcBef>
          <a:spcPct val="0"/>
        </a:spcBef>
        <a:spcAft>
          <a:spcPct val="0"/>
        </a:spcAft>
        <a:defRPr sz="2200" b="1">
          <a:solidFill>
            <a:schemeClr val="tx2"/>
          </a:solidFill>
          <a:latin typeface="Arial" pitchFamily="34" charset="0"/>
        </a:defRPr>
      </a:lvl4pPr>
      <a:lvl5pPr algn="l" rtl="0" eaLnBrk="0" fontAlgn="base" hangingPunct="0">
        <a:lnSpc>
          <a:spcPts val="3050"/>
        </a:lnSpc>
        <a:spcBef>
          <a:spcPct val="0"/>
        </a:spcBef>
        <a:spcAft>
          <a:spcPct val="0"/>
        </a:spcAft>
        <a:defRPr sz="2200" b="1">
          <a:solidFill>
            <a:schemeClr val="tx2"/>
          </a:solidFill>
          <a:latin typeface="Arial" pitchFamily="34" charset="0"/>
        </a:defRPr>
      </a:lvl5pPr>
      <a:lvl6pPr marL="457127" algn="l" rtl="0" fontAlgn="base">
        <a:lnSpc>
          <a:spcPts val="3050"/>
        </a:lnSpc>
        <a:spcBef>
          <a:spcPct val="0"/>
        </a:spcBef>
        <a:spcAft>
          <a:spcPct val="0"/>
        </a:spcAft>
        <a:defRPr sz="2200" b="1">
          <a:solidFill>
            <a:schemeClr val="tx2"/>
          </a:solidFill>
          <a:latin typeface="Arial" pitchFamily="34" charset="0"/>
        </a:defRPr>
      </a:lvl6pPr>
      <a:lvl7pPr marL="914253" algn="l" rtl="0" fontAlgn="base">
        <a:lnSpc>
          <a:spcPts val="3050"/>
        </a:lnSpc>
        <a:spcBef>
          <a:spcPct val="0"/>
        </a:spcBef>
        <a:spcAft>
          <a:spcPct val="0"/>
        </a:spcAft>
        <a:defRPr sz="2200" b="1">
          <a:solidFill>
            <a:schemeClr val="tx2"/>
          </a:solidFill>
          <a:latin typeface="Arial" pitchFamily="34" charset="0"/>
        </a:defRPr>
      </a:lvl7pPr>
      <a:lvl8pPr marL="1371380" algn="l" rtl="0" fontAlgn="base">
        <a:lnSpc>
          <a:spcPts val="3050"/>
        </a:lnSpc>
        <a:spcBef>
          <a:spcPct val="0"/>
        </a:spcBef>
        <a:spcAft>
          <a:spcPct val="0"/>
        </a:spcAft>
        <a:defRPr sz="2200" b="1">
          <a:solidFill>
            <a:schemeClr val="tx2"/>
          </a:solidFill>
          <a:latin typeface="Arial" pitchFamily="34" charset="0"/>
        </a:defRPr>
      </a:lvl8pPr>
      <a:lvl9pPr marL="1828507" algn="l" rtl="0" fontAlgn="base">
        <a:lnSpc>
          <a:spcPts val="3050"/>
        </a:lnSpc>
        <a:spcBef>
          <a:spcPct val="0"/>
        </a:spcBef>
        <a:spcAft>
          <a:spcPct val="0"/>
        </a:spcAft>
        <a:defRPr sz="2200" b="1">
          <a:solidFill>
            <a:schemeClr val="tx2"/>
          </a:solidFill>
          <a:latin typeface="Arial" pitchFamily="34" charset="0"/>
        </a:defRPr>
      </a:lvl9pPr>
    </p:titleStyle>
    <p:bodyStyle>
      <a:lvl1pPr marL="341313" indent="-341313" algn="l" rtl="0" eaLnBrk="0" fontAlgn="base" hangingPunct="0">
        <a:spcBef>
          <a:spcPct val="0"/>
        </a:spcBef>
        <a:spcAft>
          <a:spcPts val="275"/>
        </a:spcAft>
        <a:buFont typeface="Arial" pitchFamily="34" charset="0"/>
        <a:buChar char="•"/>
        <a:defRPr sz="3200">
          <a:solidFill>
            <a:schemeClr val="tx2"/>
          </a:solidFill>
          <a:latin typeface="+mn-lt"/>
          <a:ea typeface="+mn-ea"/>
          <a:cs typeface="+mn-cs"/>
        </a:defRPr>
      </a:lvl1pPr>
      <a:lvl2pPr marL="180975" indent="-180975" algn="l" rtl="0" eaLnBrk="0" fontAlgn="base" hangingPunct="0">
        <a:spcBef>
          <a:spcPct val="0"/>
        </a:spcBef>
        <a:spcAft>
          <a:spcPts val="275"/>
        </a:spcAft>
        <a:buFont typeface="Arial" pitchFamily="34" charset="0"/>
        <a:buChar char="•"/>
        <a:defRPr sz="2800">
          <a:solidFill>
            <a:schemeClr val="tx2"/>
          </a:solidFill>
          <a:latin typeface="+mn-lt"/>
        </a:defRPr>
      </a:lvl2pPr>
      <a:lvl3pPr marL="355600" indent="-173038" algn="l" rtl="0" eaLnBrk="0" fontAlgn="base" hangingPunct="0">
        <a:spcBef>
          <a:spcPct val="0"/>
        </a:spcBef>
        <a:spcAft>
          <a:spcPts val="275"/>
        </a:spcAft>
        <a:buFont typeface="Arial" pitchFamily="34" charset="0"/>
        <a:buChar char="‒"/>
        <a:defRPr sz="2400">
          <a:solidFill>
            <a:schemeClr val="tx2"/>
          </a:solidFill>
          <a:latin typeface="+mn-lt"/>
        </a:defRPr>
      </a:lvl3pPr>
      <a:lvl4pPr marL="538163" indent="-180975" algn="l" rtl="0" eaLnBrk="0" fontAlgn="base" hangingPunct="0">
        <a:spcBef>
          <a:spcPct val="0"/>
        </a:spcBef>
        <a:spcAft>
          <a:spcPts val="538"/>
        </a:spcAft>
        <a:buFont typeface="Arial" pitchFamily="34" charset="0"/>
        <a:buChar char="•"/>
        <a:defRPr sz="1600">
          <a:solidFill>
            <a:schemeClr val="tx2"/>
          </a:solidFill>
          <a:latin typeface="+mn-lt"/>
        </a:defRPr>
      </a:lvl4pPr>
      <a:lvl5pPr marL="711200" indent="-171450" algn="l" rtl="0" eaLnBrk="0" fontAlgn="base" hangingPunct="0">
        <a:spcBef>
          <a:spcPct val="0"/>
        </a:spcBef>
        <a:spcAft>
          <a:spcPts val="538"/>
        </a:spcAft>
        <a:buFont typeface="Arial" pitchFamily="34" charset="0"/>
        <a:buChar char="‒"/>
        <a:defRPr sz="1600">
          <a:solidFill>
            <a:schemeClr val="tx2"/>
          </a:solidFill>
          <a:latin typeface="+mn-lt"/>
        </a:defRPr>
      </a:lvl5pPr>
      <a:lvl6pPr marL="1169801" indent="-173011" algn="l" rtl="0" fontAlgn="base">
        <a:spcBef>
          <a:spcPct val="0"/>
        </a:spcBef>
        <a:spcAft>
          <a:spcPts val="538"/>
        </a:spcAft>
        <a:buFont typeface="Arial" pitchFamily="34" charset="0"/>
        <a:buChar char="‒"/>
        <a:defRPr sz="1600">
          <a:solidFill>
            <a:schemeClr val="tx2"/>
          </a:solidFill>
          <a:latin typeface="+mn-lt"/>
        </a:defRPr>
      </a:lvl6pPr>
      <a:lvl7pPr marL="1626927" indent="-173011" algn="l" rtl="0" fontAlgn="base">
        <a:spcBef>
          <a:spcPct val="0"/>
        </a:spcBef>
        <a:spcAft>
          <a:spcPts val="538"/>
        </a:spcAft>
        <a:buFont typeface="Arial" pitchFamily="34" charset="0"/>
        <a:buChar char="‒"/>
        <a:defRPr sz="1600">
          <a:solidFill>
            <a:schemeClr val="tx2"/>
          </a:solidFill>
          <a:latin typeface="+mn-lt"/>
        </a:defRPr>
      </a:lvl7pPr>
      <a:lvl8pPr marL="2084054" indent="-173011" algn="l" rtl="0" fontAlgn="base">
        <a:spcBef>
          <a:spcPct val="0"/>
        </a:spcBef>
        <a:spcAft>
          <a:spcPts val="538"/>
        </a:spcAft>
        <a:buFont typeface="Arial" pitchFamily="34" charset="0"/>
        <a:buChar char="‒"/>
        <a:defRPr sz="1600">
          <a:solidFill>
            <a:schemeClr val="tx2"/>
          </a:solidFill>
          <a:latin typeface="+mn-lt"/>
        </a:defRPr>
      </a:lvl8pPr>
      <a:lvl9pPr marL="2541181" indent="-173011" algn="l" rtl="0" fontAlgn="base">
        <a:spcBef>
          <a:spcPct val="0"/>
        </a:spcBef>
        <a:spcAft>
          <a:spcPts val="538"/>
        </a:spcAft>
        <a:buFont typeface="Arial" pitchFamily="34" charset="0"/>
        <a:buChar char="‒"/>
        <a:defRPr sz="1600">
          <a:solidFill>
            <a:schemeClr val="tx2"/>
          </a:solidFill>
          <a:latin typeface="+mn-lt"/>
        </a:defRPr>
      </a:lvl9pPr>
    </p:bodyStyle>
    <p:otherStyle>
      <a:defPPr>
        <a:defRPr lang="en-US"/>
      </a:defPPr>
      <a:lvl1pPr marL="0" algn="l" defTabSz="914253" rtl="0" eaLnBrk="1" latinLnBrk="0" hangingPunct="1">
        <a:defRPr sz="1800" kern="1200">
          <a:solidFill>
            <a:schemeClr val="tx1"/>
          </a:solidFill>
          <a:latin typeface="+mn-lt"/>
          <a:ea typeface="+mn-ea"/>
          <a:cs typeface="+mn-cs"/>
        </a:defRPr>
      </a:lvl1pPr>
      <a:lvl2pPr marL="457127" algn="l" defTabSz="914253" rtl="0" eaLnBrk="1" latinLnBrk="0" hangingPunct="1">
        <a:defRPr sz="1800" kern="1200">
          <a:solidFill>
            <a:schemeClr val="tx1"/>
          </a:solidFill>
          <a:latin typeface="+mn-lt"/>
          <a:ea typeface="+mn-ea"/>
          <a:cs typeface="+mn-cs"/>
        </a:defRPr>
      </a:lvl2pPr>
      <a:lvl3pPr marL="914253" algn="l" defTabSz="914253" rtl="0" eaLnBrk="1" latinLnBrk="0" hangingPunct="1">
        <a:defRPr sz="1800" kern="1200">
          <a:solidFill>
            <a:schemeClr val="tx1"/>
          </a:solidFill>
          <a:latin typeface="+mn-lt"/>
          <a:ea typeface="+mn-ea"/>
          <a:cs typeface="+mn-cs"/>
        </a:defRPr>
      </a:lvl3pPr>
      <a:lvl4pPr marL="1371380" algn="l" defTabSz="914253" rtl="0" eaLnBrk="1" latinLnBrk="0" hangingPunct="1">
        <a:defRPr sz="1800" kern="1200">
          <a:solidFill>
            <a:schemeClr val="tx1"/>
          </a:solidFill>
          <a:latin typeface="+mn-lt"/>
          <a:ea typeface="+mn-ea"/>
          <a:cs typeface="+mn-cs"/>
        </a:defRPr>
      </a:lvl4pPr>
      <a:lvl5pPr marL="1828507" algn="l" defTabSz="914253" rtl="0" eaLnBrk="1" latinLnBrk="0" hangingPunct="1">
        <a:defRPr sz="1800" kern="1200">
          <a:solidFill>
            <a:schemeClr val="tx1"/>
          </a:solidFill>
          <a:latin typeface="+mn-lt"/>
          <a:ea typeface="+mn-ea"/>
          <a:cs typeface="+mn-cs"/>
        </a:defRPr>
      </a:lvl5pPr>
      <a:lvl6pPr marL="2285633" algn="l" defTabSz="914253" rtl="0" eaLnBrk="1" latinLnBrk="0" hangingPunct="1">
        <a:defRPr sz="1800" kern="1200">
          <a:solidFill>
            <a:schemeClr val="tx1"/>
          </a:solidFill>
          <a:latin typeface="+mn-lt"/>
          <a:ea typeface="+mn-ea"/>
          <a:cs typeface="+mn-cs"/>
        </a:defRPr>
      </a:lvl6pPr>
      <a:lvl7pPr marL="2742760" algn="l" defTabSz="914253" rtl="0" eaLnBrk="1" latinLnBrk="0" hangingPunct="1">
        <a:defRPr sz="1800" kern="1200">
          <a:solidFill>
            <a:schemeClr val="tx1"/>
          </a:solidFill>
          <a:latin typeface="+mn-lt"/>
          <a:ea typeface="+mn-ea"/>
          <a:cs typeface="+mn-cs"/>
        </a:defRPr>
      </a:lvl7pPr>
      <a:lvl8pPr marL="3199887" algn="l" defTabSz="914253" rtl="0" eaLnBrk="1" latinLnBrk="0" hangingPunct="1">
        <a:defRPr sz="1800" kern="1200">
          <a:solidFill>
            <a:schemeClr val="tx1"/>
          </a:solidFill>
          <a:latin typeface="+mn-lt"/>
          <a:ea typeface="+mn-ea"/>
          <a:cs typeface="+mn-cs"/>
        </a:defRPr>
      </a:lvl8pPr>
      <a:lvl9pPr marL="3657013" algn="l" defTabSz="91425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p:cNvSpPr>
            <a:spLocks noChangeArrowheads="1"/>
          </p:cNvSpPr>
          <p:nvPr/>
        </p:nvSpPr>
        <p:spPr bwMode="gray">
          <a:xfrm>
            <a:off x="5965825" y="6656388"/>
            <a:ext cx="2774950" cy="107950"/>
          </a:xfrm>
          <a:prstGeom prst="rect">
            <a:avLst/>
          </a:prstGeom>
          <a:noFill/>
          <a:ln w="25400" algn="ctr">
            <a:noFill/>
            <a:miter lim="800000"/>
            <a:headEnd/>
            <a:tailEnd/>
          </a:ln>
        </p:spPr>
        <p:txBody>
          <a:bodyPr lIns="0" tIns="0" rIns="0" bIns="0" anchor="b">
            <a:spAutoFit/>
          </a:bodyPr>
          <a:lstStyle/>
          <a:p>
            <a:pPr algn="r" fontAlgn="base">
              <a:spcBef>
                <a:spcPct val="0"/>
              </a:spcBef>
              <a:spcAft>
                <a:spcPct val="0"/>
              </a:spcAft>
              <a:defRPr/>
            </a:pPr>
            <a:r>
              <a:rPr lang="en-US" sz="700" dirty="0">
                <a:solidFill>
                  <a:srgbClr val="002776"/>
                </a:solidFill>
                <a:cs typeface="Arial" pitchFamily="34" charset="0"/>
              </a:rPr>
              <a:t>Copyright © 2009 Deloitte Development LLC. All rights reserved.</a:t>
            </a:r>
          </a:p>
        </p:txBody>
      </p:sp>
      <p:sp>
        <p:nvSpPr>
          <p:cNvPr id="19" name="Slide Number Placeholder 9"/>
          <p:cNvSpPr>
            <a:spLocks/>
          </p:cNvSpPr>
          <p:nvPr/>
        </p:nvSpPr>
        <p:spPr bwMode="gray">
          <a:xfrm>
            <a:off x="414338" y="6626225"/>
            <a:ext cx="268287" cy="153988"/>
          </a:xfrm>
          <a:prstGeom prst="rect">
            <a:avLst/>
          </a:prstGeom>
          <a:noFill/>
          <a:ln w="9525">
            <a:noFill/>
            <a:miter lim="800000"/>
            <a:headEnd/>
            <a:tailEnd/>
          </a:ln>
        </p:spPr>
        <p:txBody>
          <a:bodyPr lIns="0" tIns="0" rIns="0" bIns="0" anchor="b">
            <a:spAutoFit/>
          </a:bodyPr>
          <a:lstStyle/>
          <a:p>
            <a:pPr fontAlgn="base">
              <a:spcBef>
                <a:spcPct val="0"/>
              </a:spcBef>
              <a:spcAft>
                <a:spcPct val="0"/>
              </a:spcAft>
              <a:defRPr/>
            </a:pPr>
            <a:fld id="{1E8A1D3B-E580-4BDA-A378-5C685349D01D}" type="slidenum">
              <a:rPr lang="en-US" sz="1000" b="1">
                <a:solidFill>
                  <a:srgbClr val="002776"/>
                </a:solidFill>
                <a:cs typeface="Arial" pitchFamily="34" charset="0"/>
              </a:rPr>
              <a:pPr fontAlgn="base">
                <a:spcBef>
                  <a:spcPct val="0"/>
                </a:spcBef>
                <a:spcAft>
                  <a:spcPct val="0"/>
                </a:spcAft>
                <a:defRPr/>
              </a:pPr>
              <a:t>‹#›</a:t>
            </a:fld>
            <a:endParaRPr lang="en-US" sz="1000" b="1" dirty="0">
              <a:solidFill>
                <a:srgbClr val="002776"/>
              </a:solidFill>
              <a:cs typeface="Arial" pitchFamily="34" charset="0"/>
            </a:endParaRPr>
          </a:p>
        </p:txBody>
      </p:sp>
      <p:sp>
        <p:nvSpPr>
          <p:cNvPr id="1028" name="Title Placeholder 10"/>
          <p:cNvSpPr>
            <a:spLocks noGrp="1"/>
          </p:cNvSpPr>
          <p:nvPr>
            <p:ph type="title"/>
          </p:nvPr>
        </p:nvSpPr>
        <p:spPr bwMode="gray">
          <a:xfrm>
            <a:off x="414338" y="446038"/>
            <a:ext cx="8329612" cy="3334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lvl="0"/>
            <a:r>
              <a:rPr lang="en-US" dirty="0" smtClean="0"/>
              <a:t>Click to edit Master title style</a:t>
            </a:r>
          </a:p>
        </p:txBody>
      </p:sp>
      <p:sp>
        <p:nvSpPr>
          <p:cNvPr id="1029" name="Text Placeholder 15"/>
          <p:cNvSpPr>
            <a:spLocks noGrp="1"/>
          </p:cNvSpPr>
          <p:nvPr>
            <p:ph type="body" idx="1"/>
          </p:nvPr>
        </p:nvSpPr>
        <p:spPr bwMode="gray">
          <a:xfrm>
            <a:off x="411163" y="1400175"/>
            <a:ext cx="8331200" cy="16795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80536723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Lst>
  <p:hf hdr="0" dt="0"/>
  <p:txStyles>
    <p:title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L="342900" indent="-342900" algn="l" rtl="0" eaLnBrk="0" fontAlgn="base" hangingPunct="0">
        <a:spcBef>
          <a:spcPts val="1900"/>
        </a:spcBef>
        <a:spcAft>
          <a:spcPct val="0"/>
        </a:spcAft>
        <a:buFont typeface="Arial" charset="0"/>
        <a:defRPr lang="en-US" sz="2000" kern="1200" dirty="0">
          <a:solidFill>
            <a:schemeClr val="tx2"/>
          </a:solidFill>
          <a:latin typeface="+mn-lt"/>
          <a:ea typeface="+mn-ea"/>
          <a:cs typeface="Arial" pitchFamily="34" charset="0"/>
        </a:defRPr>
      </a:lvl1pPr>
      <a:lvl2pPr marL="174625" indent="-174625" algn="l" rtl="0" eaLnBrk="0" fontAlgn="base" hangingPunct="0">
        <a:spcBef>
          <a:spcPts val="500"/>
        </a:spcBef>
        <a:spcAft>
          <a:spcPct val="0"/>
        </a:spcAft>
        <a:buFont typeface="Arial" charset="0"/>
        <a:buChar char="•"/>
        <a:defRPr lang="en-US" sz="2000" kern="1200" dirty="0">
          <a:solidFill>
            <a:schemeClr val="tx2"/>
          </a:solidFill>
          <a:latin typeface="+mn-lt"/>
          <a:ea typeface="+mn-ea"/>
          <a:cs typeface="Arial" pitchFamily="34" charset="0"/>
        </a:defRPr>
      </a:lvl2pPr>
      <a:lvl3pPr marL="401638" indent="-231775" algn="l" rtl="0" eaLnBrk="0" fontAlgn="base" hangingPunct="0">
        <a:spcBef>
          <a:spcPts val="400"/>
        </a:spcBef>
        <a:spcAft>
          <a:spcPct val="0"/>
        </a:spcAft>
        <a:buFont typeface="Arial" charset="0"/>
        <a:buChar char="–"/>
        <a:defRPr lang="en-US" kern="1200" dirty="0">
          <a:solidFill>
            <a:schemeClr val="tx2"/>
          </a:solidFill>
          <a:latin typeface="+mn-lt"/>
          <a:ea typeface="+mn-ea"/>
          <a:cs typeface="Arial" charset="0"/>
        </a:defRPr>
      </a:lvl3pPr>
      <a:lvl4pPr marL="569913" indent="-168275"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4pPr>
      <a:lvl5pPr marL="796925" indent="-227013"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p:cNvSpPr>
            <a:spLocks noChangeArrowheads="1"/>
          </p:cNvSpPr>
          <p:nvPr/>
        </p:nvSpPr>
        <p:spPr bwMode="gray">
          <a:xfrm>
            <a:off x="5965825" y="6656388"/>
            <a:ext cx="2774950" cy="107950"/>
          </a:xfrm>
          <a:prstGeom prst="rect">
            <a:avLst/>
          </a:prstGeom>
          <a:noFill/>
          <a:ln w="25400" algn="ctr">
            <a:noFill/>
            <a:miter lim="800000"/>
            <a:headEnd/>
            <a:tailEnd/>
          </a:ln>
        </p:spPr>
        <p:txBody>
          <a:bodyPr lIns="0" tIns="0" rIns="0" bIns="0" anchor="b">
            <a:spAutoFit/>
          </a:bodyPr>
          <a:lstStyle/>
          <a:p>
            <a:pPr algn="r" fontAlgn="base">
              <a:spcBef>
                <a:spcPct val="0"/>
              </a:spcBef>
              <a:spcAft>
                <a:spcPct val="0"/>
              </a:spcAft>
              <a:defRPr/>
            </a:pPr>
            <a:r>
              <a:rPr lang="en-US" sz="700" dirty="0">
                <a:solidFill>
                  <a:srgbClr val="002776"/>
                </a:solidFill>
                <a:cs typeface="Arial" pitchFamily="34" charset="0"/>
              </a:rPr>
              <a:t>Copyright © 2009 Deloitte Development LLC. All rights reserved.</a:t>
            </a:r>
          </a:p>
        </p:txBody>
      </p:sp>
      <p:sp>
        <p:nvSpPr>
          <p:cNvPr id="19" name="Slide Number Placeholder 9"/>
          <p:cNvSpPr>
            <a:spLocks/>
          </p:cNvSpPr>
          <p:nvPr/>
        </p:nvSpPr>
        <p:spPr bwMode="gray">
          <a:xfrm>
            <a:off x="414338" y="6626225"/>
            <a:ext cx="268287" cy="153988"/>
          </a:xfrm>
          <a:prstGeom prst="rect">
            <a:avLst/>
          </a:prstGeom>
          <a:noFill/>
          <a:ln w="9525">
            <a:noFill/>
            <a:miter lim="800000"/>
            <a:headEnd/>
            <a:tailEnd/>
          </a:ln>
        </p:spPr>
        <p:txBody>
          <a:bodyPr lIns="0" tIns="0" rIns="0" bIns="0" anchor="b">
            <a:spAutoFit/>
          </a:bodyPr>
          <a:lstStyle/>
          <a:p>
            <a:pPr fontAlgn="base">
              <a:spcBef>
                <a:spcPct val="0"/>
              </a:spcBef>
              <a:spcAft>
                <a:spcPct val="0"/>
              </a:spcAft>
              <a:defRPr/>
            </a:pPr>
            <a:fld id="{1E8A1D3B-E580-4BDA-A378-5C685349D01D}" type="slidenum">
              <a:rPr lang="en-US" sz="1000" b="1">
                <a:solidFill>
                  <a:srgbClr val="002776"/>
                </a:solidFill>
                <a:cs typeface="Arial" pitchFamily="34" charset="0"/>
              </a:rPr>
              <a:pPr fontAlgn="base">
                <a:spcBef>
                  <a:spcPct val="0"/>
                </a:spcBef>
                <a:spcAft>
                  <a:spcPct val="0"/>
                </a:spcAft>
                <a:defRPr/>
              </a:pPr>
              <a:t>‹#›</a:t>
            </a:fld>
            <a:endParaRPr lang="en-US" sz="1000" b="1" dirty="0">
              <a:solidFill>
                <a:srgbClr val="002776"/>
              </a:solidFill>
              <a:cs typeface="Arial" pitchFamily="34" charset="0"/>
            </a:endParaRPr>
          </a:p>
        </p:txBody>
      </p:sp>
      <p:sp>
        <p:nvSpPr>
          <p:cNvPr id="1028" name="Title Placeholder 10"/>
          <p:cNvSpPr>
            <a:spLocks noGrp="1"/>
          </p:cNvSpPr>
          <p:nvPr>
            <p:ph type="title"/>
          </p:nvPr>
        </p:nvSpPr>
        <p:spPr bwMode="gray">
          <a:xfrm>
            <a:off x="414338" y="446038"/>
            <a:ext cx="8329612" cy="3334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lvl="0"/>
            <a:r>
              <a:rPr lang="en-US" dirty="0" smtClean="0"/>
              <a:t>Click to edit Master title style</a:t>
            </a:r>
          </a:p>
        </p:txBody>
      </p:sp>
      <p:sp>
        <p:nvSpPr>
          <p:cNvPr id="1029" name="Text Placeholder 15"/>
          <p:cNvSpPr>
            <a:spLocks noGrp="1"/>
          </p:cNvSpPr>
          <p:nvPr>
            <p:ph type="body" idx="1"/>
          </p:nvPr>
        </p:nvSpPr>
        <p:spPr bwMode="gray">
          <a:xfrm>
            <a:off x="411163" y="1400175"/>
            <a:ext cx="8331200" cy="16795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80536723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 id="2147483724" r:id="rId18"/>
    <p:sldLayoutId id="2147483725" r:id="rId19"/>
    <p:sldLayoutId id="2147483726" r:id="rId20"/>
  </p:sldLayoutIdLst>
  <p:hf hdr="0" dt="0"/>
  <p:txStyles>
    <p:title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L="342900" indent="-342900" algn="l" rtl="0" eaLnBrk="0" fontAlgn="base" hangingPunct="0">
        <a:spcBef>
          <a:spcPts val="1900"/>
        </a:spcBef>
        <a:spcAft>
          <a:spcPct val="0"/>
        </a:spcAft>
        <a:buFont typeface="Arial" charset="0"/>
        <a:defRPr lang="en-US" sz="2000" kern="1200" dirty="0">
          <a:solidFill>
            <a:schemeClr val="tx2"/>
          </a:solidFill>
          <a:latin typeface="+mn-lt"/>
          <a:ea typeface="+mn-ea"/>
          <a:cs typeface="Arial" pitchFamily="34" charset="0"/>
        </a:defRPr>
      </a:lvl1pPr>
      <a:lvl2pPr marL="174625" indent="-174625" algn="l" rtl="0" eaLnBrk="0" fontAlgn="base" hangingPunct="0">
        <a:spcBef>
          <a:spcPts val="500"/>
        </a:spcBef>
        <a:spcAft>
          <a:spcPct val="0"/>
        </a:spcAft>
        <a:buFont typeface="Arial" charset="0"/>
        <a:buChar char="•"/>
        <a:defRPr lang="en-US" sz="2000" kern="1200" dirty="0">
          <a:solidFill>
            <a:schemeClr val="tx2"/>
          </a:solidFill>
          <a:latin typeface="+mn-lt"/>
          <a:ea typeface="+mn-ea"/>
          <a:cs typeface="Arial" pitchFamily="34" charset="0"/>
        </a:defRPr>
      </a:lvl2pPr>
      <a:lvl3pPr marL="401638" indent="-231775" algn="l" rtl="0" eaLnBrk="0" fontAlgn="base" hangingPunct="0">
        <a:spcBef>
          <a:spcPts val="400"/>
        </a:spcBef>
        <a:spcAft>
          <a:spcPct val="0"/>
        </a:spcAft>
        <a:buFont typeface="Arial" charset="0"/>
        <a:buChar char="–"/>
        <a:defRPr lang="en-US" kern="1200" dirty="0">
          <a:solidFill>
            <a:schemeClr val="tx2"/>
          </a:solidFill>
          <a:latin typeface="+mn-lt"/>
          <a:ea typeface="+mn-ea"/>
          <a:cs typeface="Arial" charset="0"/>
        </a:defRPr>
      </a:lvl3pPr>
      <a:lvl4pPr marL="569913" indent="-168275"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4pPr>
      <a:lvl5pPr marL="796925" indent="-227013"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p:cNvSpPr>
            <a:spLocks noChangeArrowheads="1"/>
          </p:cNvSpPr>
          <p:nvPr/>
        </p:nvSpPr>
        <p:spPr bwMode="gray">
          <a:xfrm>
            <a:off x="5965825" y="6656388"/>
            <a:ext cx="2774950" cy="107950"/>
          </a:xfrm>
          <a:prstGeom prst="rect">
            <a:avLst/>
          </a:prstGeom>
          <a:noFill/>
          <a:ln w="25400" algn="ctr">
            <a:noFill/>
            <a:miter lim="800000"/>
            <a:headEnd/>
            <a:tailEnd/>
          </a:ln>
        </p:spPr>
        <p:txBody>
          <a:bodyPr lIns="0" tIns="0" rIns="0" bIns="0" anchor="b">
            <a:spAutoFit/>
          </a:bodyPr>
          <a:lstStyle/>
          <a:p>
            <a:pPr algn="r" fontAlgn="base">
              <a:spcBef>
                <a:spcPct val="0"/>
              </a:spcBef>
              <a:spcAft>
                <a:spcPct val="0"/>
              </a:spcAft>
              <a:defRPr/>
            </a:pPr>
            <a:r>
              <a:rPr lang="en-US" sz="700" dirty="0">
                <a:solidFill>
                  <a:srgbClr val="002776"/>
                </a:solidFill>
                <a:cs typeface="Arial" pitchFamily="34" charset="0"/>
              </a:rPr>
              <a:t>Copyright © 2009 Deloitte Development LLC. All rights reserved.</a:t>
            </a:r>
          </a:p>
        </p:txBody>
      </p:sp>
      <p:sp>
        <p:nvSpPr>
          <p:cNvPr id="19" name="Slide Number Placeholder 9"/>
          <p:cNvSpPr>
            <a:spLocks/>
          </p:cNvSpPr>
          <p:nvPr/>
        </p:nvSpPr>
        <p:spPr bwMode="gray">
          <a:xfrm>
            <a:off x="414338" y="6626225"/>
            <a:ext cx="268287" cy="153988"/>
          </a:xfrm>
          <a:prstGeom prst="rect">
            <a:avLst/>
          </a:prstGeom>
          <a:noFill/>
          <a:ln w="9525">
            <a:noFill/>
            <a:miter lim="800000"/>
            <a:headEnd/>
            <a:tailEnd/>
          </a:ln>
        </p:spPr>
        <p:txBody>
          <a:bodyPr lIns="0" tIns="0" rIns="0" bIns="0" anchor="b">
            <a:spAutoFit/>
          </a:bodyPr>
          <a:lstStyle/>
          <a:p>
            <a:pPr fontAlgn="base">
              <a:spcBef>
                <a:spcPct val="0"/>
              </a:spcBef>
              <a:spcAft>
                <a:spcPct val="0"/>
              </a:spcAft>
              <a:defRPr/>
            </a:pPr>
            <a:fld id="{1E8A1D3B-E580-4BDA-A378-5C685349D01D}" type="slidenum">
              <a:rPr lang="en-US" sz="1000" b="1">
                <a:solidFill>
                  <a:srgbClr val="002776"/>
                </a:solidFill>
                <a:cs typeface="Arial" pitchFamily="34" charset="0"/>
              </a:rPr>
              <a:pPr fontAlgn="base">
                <a:spcBef>
                  <a:spcPct val="0"/>
                </a:spcBef>
                <a:spcAft>
                  <a:spcPct val="0"/>
                </a:spcAft>
                <a:defRPr/>
              </a:pPr>
              <a:t>‹#›</a:t>
            </a:fld>
            <a:endParaRPr lang="en-US" sz="1000" b="1" dirty="0">
              <a:solidFill>
                <a:srgbClr val="002776"/>
              </a:solidFill>
              <a:cs typeface="Arial" pitchFamily="34" charset="0"/>
            </a:endParaRPr>
          </a:p>
        </p:txBody>
      </p:sp>
      <p:sp>
        <p:nvSpPr>
          <p:cNvPr id="1028" name="Title Placeholder 10"/>
          <p:cNvSpPr>
            <a:spLocks noGrp="1"/>
          </p:cNvSpPr>
          <p:nvPr>
            <p:ph type="title"/>
          </p:nvPr>
        </p:nvSpPr>
        <p:spPr bwMode="gray">
          <a:xfrm>
            <a:off x="414338" y="446038"/>
            <a:ext cx="8329612" cy="3334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lvl="0"/>
            <a:r>
              <a:rPr lang="en-US" dirty="0" smtClean="0"/>
              <a:t>Click to edit Master title style</a:t>
            </a:r>
          </a:p>
        </p:txBody>
      </p:sp>
      <p:sp>
        <p:nvSpPr>
          <p:cNvPr id="1029" name="Text Placeholder 15"/>
          <p:cNvSpPr>
            <a:spLocks noGrp="1"/>
          </p:cNvSpPr>
          <p:nvPr>
            <p:ph type="body" idx="1"/>
          </p:nvPr>
        </p:nvSpPr>
        <p:spPr bwMode="gray">
          <a:xfrm>
            <a:off x="411163" y="1400175"/>
            <a:ext cx="8331200" cy="16795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805367230"/>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Lst>
  <p:hf hdr="0" dt="0"/>
  <p:txStyles>
    <p:title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L="342900" indent="-342900" algn="l" rtl="0" eaLnBrk="0" fontAlgn="base" hangingPunct="0">
        <a:spcBef>
          <a:spcPts val="1900"/>
        </a:spcBef>
        <a:spcAft>
          <a:spcPct val="0"/>
        </a:spcAft>
        <a:buFont typeface="Arial" charset="0"/>
        <a:defRPr lang="en-US" sz="2000" kern="1200" dirty="0">
          <a:solidFill>
            <a:schemeClr val="tx2"/>
          </a:solidFill>
          <a:latin typeface="+mn-lt"/>
          <a:ea typeface="+mn-ea"/>
          <a:cs typeface="Arial" pitchFamily="34" charset="0"/>
        </a:defRPr>
      </a:lvl1pPr>
      <a:lvl2pPr marL="174625" indent="-174625" algn="l" rtl="0" eaLnBrk="0" fontAlgn="base" hangingPunct="0">
        <a:spcBef>
          <a:spcPts val="500"/>
        </a:spcBef>
        <a:spcAft>
          <a:spcPct val="0"/>
        </a:spcAft>
        <a:buFont typeface="Arial" charset="0"/>
        <a:buChar char="•"/>
        <a:defRPr lang="en-US" sz="2000" kern="1200" dirty="0">
          <a:solidFill>
            <a:schemeClr val="tx2"/>
          </a:solidFill>
          <a:latin typeface="+mn-lt"/>
          <a:ea typeface="+mn-ea"/>
          <a:cs typeface="Arial" pitchFamily="34" charset="0"/>
        </a:defRPr>
      </a:lvl2pPr>
      <a:lvl3pPr marL="401638" indent="-231775" algn="l" rtl="0" eaLnBrk="0" fontAlgn="base" hangingPunct="0">
        <a:spcBef>
          <a:spcPts val="400"/>
        </a:spcBef>
        <a:spcAft>
          <a:spcPct val="0"/>
        </a:spcAft>
        <a:buFont typeface="Arial" charset="0"/>
        <a:buChar char="–"/>
        <a:defRPr lang="en-US" kern="1200" dirty="0">
          <a:solidFill>
            <a:schemeClr val="tx2"/>
          </a:solidFill>
          <a:latin typeface="+mn-lt"/>
          <a:ea typeface="+mn-ea"/>
          <a:cs typeface="Arial" charset="0"/>
        </a:defRPr>
      </a:lvl3pPr>
      <a:lvl4pPr marL="569913" indent="-168275"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4pPr>
      <a:lvl5pPr marL="796925" indent="-227013"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p:cNvSpPr>
            <a:spLocks noChangeArrowheads="1"/>
          </p:cNvSpPr>
          <p:nvPr/>
        </p:nvSpPr>
        <p:spPr bwMode="gray">
          <a:xfrm>
            <a:off x="5965825" y="6656388"/>
            <a:ext cx="2774950" cy="107950"/>
          </a:xfrm>
          <a:prstGeom prst="rect">
            <a:avLst/>
          </a:prstGeom>
          <a:noFill/>
          <a:ln w="25400" algn="ctr">
            <a:noFill/>
            <a:miter lim="800000"/>
            <a:headEnd/>
            <a:tailEnd/>
          </a:ln>
        </p:spPr>
        <p:txBody>
          <a:bodyPr lIns="0" tIns="0" rIns="0" bIns="0" anchor="b">
            <a:spAutoFit/>
          </a:bodyPr>
          <a:lstStyle/>
          <a:p>
            <a:pPr algn="r" fontAlgn="base">
              <a:spcBef>
                <a:spcPct val="0"/>
              </a:spcBef>
              <a:spcAft>
                <a:spcPct val="0"/>
              </a:spcAft>
              <a:defRPr/>
            </a:pPr>
            <a:r>
              <a:rPr lang="en-US" sz="700" dirty="0">
                <a:solidFill>
                  <a:srgbClr val="002776"/>
                </a:solidFill>
                <a:cs typeface="Arial" pitchFamily="34" charset="0"/>
              </a:rPr>
              <a:t>Copyright © 2009 Deloitte Development LLC. All rights reserved.</a:t>
            </a:r>
          </a:p>
        </p:txBody>
      </p:sp>
      <p:sp>
        <p:nvSpPr>
          <p:cNvPr id="19" name="Slide Number Placeholder 9"/>
          <p:cNvSpPr>
            <a:spLocks/>
          </p:cNvSpPr>
          <p:nvPr/>
        </p:nvSpPr>
        <p:spPr bwMode="gray">
          <a:xfrm>
            <a:off x="414338" y="6626225"/>
            <a:ext cx="268287" cy="153988"/>
          </a:xfrm>
          <a:prstGeom prst="rect">
            <a:avLst/>
          </a:prstGeom>
          <a:noFill/>
          <a:ln w="9525">
            <a:noFill/>
            <a:miter lim="800000"/>
            <a:headEnd/>
            <a:tailEnd/>
          </a:ln>
        </p:spPr>
        <p:txBody>
          <a:bodyPr lIns="0" tIns="0" rIns="0" bIns="0" anchor="b">
            <a:spAutoFit/>
          </a:bodyPr>
          <a:lstStyle/>
          <a:p>
            <a:pPr fontAlgn="base">
              <a:spcBef>
                <a:spcPct val="0"/>
              </a:spcBef>
              <a:spcAft>
                <a:spcPct val="0"/>
              </a:spcAft>
              <a:defRPr/>
            </a:pPr>
            <a:fld id="{1E8A1D3B-E580-4BDA-A378-5C685349D01D}" type="slidenum">
              <a:rPr lang="en-US" sz="1000" b="1">
                <a:solidFill>
                  <a:srgbClr val="002776"/>
                </a:solidFill>
                <a:cs typeface="Arial" pitchFamily="34" charset="0"/>
              </a:rPr>
              <a:pPr fontAlgn="base">
                <a:spcBef>
                  <a:spcPct val="0"/>
                </a:spcBef>
                <a:spcAft>
                  <a:spcPct val="0"/>
                </a:spcAft>
                <a:defRPr/>
              </a:pPr>
              <a:t>‹#›</a:t>
            </a:fld>
            <a:endParaRPr lang="en-US" sz="1000" b="1" dirty="0">
              <a:solidFill>
                <a:srgbClr val="002776"/>
              </a:solidFill>
              <a:cs typeface="Arial" pitchFamily="34" charset="0"/>
            </a:endParaRPr>
          </a:p>
        </p:txBody>
      </p:sp>
      <p:sp>
        <p:nvSpPr>
          <p:cNvPr id="1028" name="Title Placeholder 10"/>
          <p:cNvSpPr>
            <a:spLocks noGrp="1"/>
          </p:cNvSpPr>
          <p:nvPr>
            <p:ph type="title"/>
          </p:nvPr>
        </p:nvSpPr>
        <p:spPr bwMode="gray">
          <a:xfrm>
            <a:off x="414338" y="446038"/>
            <a:ext cx="8329612" cy="3334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lvl="0"/>
            <a:r>
              <a:rPr lang="en-US" dirty="0" smtClean="0"/>
              <a:t>Click to edit Master title style</a:t>
            </a:r>
          </a:p>
        </p:txBody>
      </p:sp>
      <p:sp>
        <p:nvSpPr>
          <p:cNvPr id="1029" name="Text Placeholder 15"/>
          <p:cNvSpPr>
            <a:spLocks noGrp="1"/>
          </p:cNvSpPr>
          <p:nvPr>
            <p:ph type="body" idx="1"/>
          </p:nvPr>
        </p:nvSpPr>
        <p:spPr bwMode="gray">
          <a:xfrm>
            <a:off x="411163" y="1400175"/>
            <a:ext cx="8331200" cy="16795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3805367230"/>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 id="2147483765" r:id="rId17"/>
    <p:sldLayoutId id="2147483766" r:id="rId18"/>
    <p:sldLayoutId id="2147483767" r:id="rId19"/>
    <p:sldLayoutId id="2147483768" r:id="rId20"/>
  </p:sldLayoutIdLst>
  <p:hf hdr="0" dt="0"/>
  <p:txStyles>
    <p:title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L="342900" indent="-342900" algn="l" rtl="0" eaLnBrk="0" fontAlgn="base" hangingPunct="0">
        <a:spcBef>
          <a:spcPts val="1900"/>
        </a:spcBef>
        <a:spcAft>
          <a:spcPct val="0"/>
        </a:spcAft>
        <a:buFont typeface="Arial" charset="0"/>
        <a:defRPr lang="en-US" sz="2000" kern="1200" dirty="0">
          <a:solidFill>
            <a:schemeClr val="tx2"/>
          </a:solidFill>
          <a:latin typeface="+mn-lt"/>
          <a:ea typeface="+mn-ea"/>
          <a:cs typeface="Arial" pitchFamily="34" charset="0"/>
        </a:defRPr>
      </a:lvl1pPr>
      <a:lvl2pPr marL="174625" indent="-174625" algn="l" rtl="0" eaLnBrk="0" fontAlgn="base" hangingPunct="0">
        <a:spcBef>
          <a:spcPts val="500"/>
        </a:spcBef>
        <a:spcAft>
          <a:spcPct val="0"/>
        </a:spcAft>
        <a:buFont typeface="Arial" charset="0"/>
        <a:buChar char="•"/>
        <a:defRPr lang="en-US" sz="2000" kern="1200" dirty="0">
          <a:solidFill>
            <a:schemeClr val="tx2"/>
          </a:solidFill>
          <a:latin typeface="+mn-lt"/>
          <a:ea typeface="+mn-ea"/>
          <a:cs typeface="Arial" pitchFamily="34" charset="0"/>
        </a:defRPr>
      </a:lvl2pPr>
      <a:lvl3pPr marL="401638" indent="-231775" algn="l" rtl="0" eaLnBrk="0" fontAlgn="base" hangingPunct="0">
        <a:spcBef>
          <a:spcPts val="400"/>
        </a:spcBef>
        <a:spcAft>
          <a:spcPct val="0"/>
        </a:spcAft>
        <a:buFont typeface="Arial" charset="0"/>
        <a:buChar char="–"/>
        <a:defRPr lang="en-US" kern="1200" dirty="0">
          <a:solidFill>
            <a:schemeClr val="tx2"/>
          </a:solidFill>
          <a:latin typeface="+mn-lt"/>
          <a:ea typeface="+mn-ea"/>
          <a:cs typeface="Arial" charset="0"/>
        </a:defRPr>
      </a:lvl3pPr>
      <a:lvl4pPr marL="569913" indent="-168275"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4pPr>
      <a:lvl5pPr marL="796925" indent="-227013"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ashimaarts.com/" TargetMode="External"/><Relationship Id="rId2" Type="http://schemas.openxmlformats.org/officeDocument/2006/relationships/hyperlink" Target="http://www.pandonetworks.com/" TargetMode="External"/><Relationship Id="rId1" Type="http://schemas.openxmlformats.org/officeDocument/2006/relationships/slideLayout" Target="../slideLayouts/slideLayout7.xml"/><Relationship Id="rId4" Type="http://schemas.openxmlformats.org/officeDocument/2006/relationships/hyperlink" Target="http://www.storsimple.co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16.jpeg"/><Relationship Id="rId18" Type="http://schemas.openxmlformats.org/officeDocument/2006/relationships/image" Target="../media/image19.jpeg"/><Relationship Id="rId3" Type="http://schemas.openxmlformats.org/officeDocument/2006/relationships/image" Target="../media/image6.jpeg"/><Relationship Id="rId7" Type="http://schemas.openxmlformats.org/officeDocument/2006/relationships/image" Target="../media/image10.png"/><Relationship Id="rId12" Type="http://schemas.openxmlformats.org/officeDocument/2006/relationships/image" Target="../media/image15.jpeg"/><Relationship Id="rId17" Type="http://schemas.openxmlformats.org/officeDocument/2006/relationships/image" Target="../media/image18.jpeg"/><Relationship Id="rId2" Type="http://schemas.openxmlformats.org/officeDocument/2006/relationships/chart" Target="../charts/chart1.xml"/><Relationship Id="rId16" Type="http://schemas.openxmlformats.org/officeDocument/2006/relationships/hyperlink" Target="http://images.google.com/imgres?imgurl=http://rantingraving.files.wordpress.com/2009/03/flickr.jpg&amp;imgrefurl=http://rantingraving.wordpress.com/2009/03/11/got-cupcakes/&amp;usg=__gTEERjZaTKyD3ZMA7SFJNbg8Hjs=&amp;h=300&amp;w=450&amp;sz=35&amp;hl=en&amp;start=6&amp;sig2=6h6EI25DHkLnVSrGHJOmiA&amp;um=1&amp;tbnid=7EXJg66EE8WZhM:&amp;tbnh=85&amp;tbnw=127&amp;prev=/images?q=Flickr&amp;hl=en&amp;um=1&amp;ei=YgUHS6PfOpD0sgOoivX4Bg" TargetMode="External"/><Relationship Id="rId20"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jpeg"/><Relationship Id="rId5" Type="http://schemas.openxmlformats.org/officeDocument/2006/relationships/image" Target="../media/image8.png"/><Relationship Id="rId15" Type="http://schemas.openxmlformats.org/officeDocument/2006/relationships/image" Target="../media/image17.png"/><Relationship Id="rId10" Type="http://schemas.openxmlformats.org/officeDocument/2006/relationships/image" Target="../media/image13.gif"/><Relationship Id="rId19" Type="http://schemas.openxmlformats.org/officeDocument/2006/relationships/image" Target="../media/image20.png"/><Relationship Id="rId4" Type="http://schemas.openxmlformats.org/officeDocument/2006/relationships/image" Target="../media/image7.jpeg"/><Relationship Id="rId9" Type="http://schemas.openxmlformats.org/officeDocument/2006/relationships/image" Target="../media/image12.png"/><Relationship Id="rId14" Type="http://schemas.openxmlformats.org/officeDocument/2006/relationships/hyperlink" Target="http://en.wikipedia.org/wiki/File:Twitter_logo.svg"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hyperlink" Target="http://www.deloitte.com/about"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salesforce.co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cloud-standards.org/" TargetMode="Externa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3" Type="http://schemas.openxmlformats.org/officeDocument/2006/relationships/hyperlink" Target="http://www.rackspace.com/" TargetMode="External"/><Relationship Id="rId2" Type="http://schemas.openxmlformats.org/officeDocument/2006/relationships/hyperlink" Target="http://www.ivedasolutions.com/" TargetMode="External"/><Relationship Id="rId1" Type="http://schemas.openxmlformats.org/officeDocument/2006/relationships/slideLayout" Target="../slideLayouts/slideLayout7.xml"/><Relationship Id="rId4" Type="http://schemas.openxmlformats.org/officeDocument/2006/relationships/hyperlink" Target="https://opencirru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7"/>
          <p:cNvSpPr txBox="1">
            <a:spLocks/>
          </p:cNvSpPr>
          <p:nvPr/>
        </p:nvSpPr>
        <p:spPr bwMode="auto">
          <a:xfrm>
            <a:off x="381000" y="1447800"/>
            <a:ext cx="7162800" cy="11287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gn="l" rtl="0" eaLnBrk="0" fontAlgn="base" hangingPunct="0">
              <a:lnSpc>
                <a:spcPts val="3050"/>
              </a:lnSpc>
              <a:spcBef>
                <a:spcPct val="0"/>
              </a:spcBef>
              <a:spcAft>
                <a:spcPct val="0"/>
              </a:spcAft>
              <a:defRPr sz="2200" b="1">
                <a:solidFill>
                  <a:schemeClr val="tx2"/>
                </a:solidFill>
                <a:latin typeface="+mj-lt"/>
                <a:ea typeface="+mj-ea"/>
                <a:cs typeface="+mj-cs"/>
              </a:defRPr>
            </a:lvl1pPr>
            <a:lvl2pPr algn="l" rtl="0" eaLnBrk="0" fontAlgn="base" hangingPunct="0">
              <a:lnSpc>
                <a:spcPts val="3050"/>
              </a:lnSpc>
              <a:spcBef>
                <a:spcPct val="0"/>
              </a:spcBef>
              <a:spcAft>
                <a:spcPct val="0"/>
              </a:spcAft>
              <a:defRPr sz="2200" b="1">
                <a:solidFill>
                  <a:schemeClr val="tx2"/>
                </a:solidFill>
                <a:latin typeface="Arial" pitchFamily="34" charset="0"/>
              </a:defRPr>
            </a:lvl2pPr>
            <a:lvl3pPr algn="l" rtl="0" eaLnBrk="0" fontAlgn="base" hangingPunct="0">
              <a:lnSpc>
                <a:spcPts val="3050"/>
              </a:lnSpc>
              <a:spcBef>
                <a:spcPct val="0"/>
              </a:spcBef>
              <a:spcAft>
                <a:spcPct val="0"/>
              </a:spcAft>
              <a:defRPr sz="2200" b="1">
                <a:solidFill>
                  <a:schemeClr val="tx2"/>
                </a:solidFill>
                <a:latin typeface="Arial" pitchFamily="34" charset="0"/>
              </a:defRPr>
            </a:lvl3pPr>
            <a:lvl4pPr algn="l" rtl="0" eaLnBrk="0" fontAlgn="base" hangingPunct="0">
              <a:lnSpc>
                <a:spcPts val="3050"/>
              </a:lnSpc>
              <a:spcBef>
                <a:spcPct val="0"/>
              </a:spcBef>
              <a:spcAft>
                <a:spcPct val="0"/>
              </a:spcAft>
              <a:defRPr sz="2200" b="1">
                <a:solidFill>
                  <a:schemeClr val="tx2"/>
                </a:solidFill>
                <a:latin typeface="Arial" pitchFamily="34" charset="0"/>
              </a:defRPr>
            </a:lvl4pPr>
            <a:lvl5pPr algn="l" rtl="0" eaLnBrk="0" fontAlgn="base" hangingPunct="0">
              <a:lnSpc>
                <a:spcPts val="3050"/>
              </a:lnSpc>
              <a:spcBef>
                <a:spcPct val="0"/>
              </a:spcBef>
              <a:spcAft>
                <a:spcPct val="0"/>
              </a:spcAft>
              <a:defRPr sz="2200" b="1">
                <a:solidFill>
                  <a:schemeClr val="tx2"/>
                </a:solidFill>
                <a:latin typeface="Arial" pitchFamily="34" charset="0"/>
              </a:defRPr>
            </a:lvl5pPr>
            <a:lvl6pPr marL="457127" algn="l" rtl="0" fontAlgn="base">
              <a:lnSpc>
                <a:spcPts val="3050"/>
              </a:lnSpc>
              <a:spcBef>
                <a:spcPct val="0"/>
              </a:spcBef>
              <a:spcAft>
                <a:spcPct val="0"/>
              </a:spcAft>
              <a:defRPr sz="2200" b="1">
                <a:solidFill>
                  <a:schemeClr val="tx2"/>
                </a:solidFill>
                <a:latin typeface="Arial" pitchFamily="34" charset="0"/>
              </a:defRPr>
            </a:lvl6pPr>
            <a:lvl7pPr marL="914253" algn="l" rtl="0" fontAlgn="base">
              <a:lnSpc>
                <a:spcPts val="3050"/>
              </a:lnSpc>
              <a:spcBef>
                <a:spcPct val="0"/>
              </a:spcBef>
              <a:spcAft>
                <a:spcPct val="0"/>
              </a:spcAft>
              <a:defRPr sz="2200" b="1">
                <a:solidFill>
                  <a:schemeClr val="tx2"/>
                </a:solidFill>
                <a:latin typeface="Arial" pitchFamily="34" charset="0"/>
              </a:defRPr>
            </a:lvl7pPr>
            <a:lvl8pPr marL="1371380" algn="l" rtl="0" fontAlgn="base">
              <a:lnSpc>
                <a:spcPts val="3050"/>
              </a:lnSpc>
              <a:spcBef>
                <a:spcPct val="0"/>
              </a:spcBef>
              <a:spcAft>
                <a:spcPct val="0"/>
              </a:spcAft>
              <a:defRPr sz="2200" b="1">
                <a:solidFill>
                  <a:schemeClr val="tx2"/>
                </a:solidFill>
                <a:latin typeface="Arial" pitchFamily="34" charset="0"/>
              </a:defRPr>
            </a:lvl8pPr>
            <a:lvl9pPr marL="1828507" algn="l" rtl="0" fontAlgn="base">
              <a:lnSpc>
                <a:spcPts val="3050"/>
              </a:lnSpc>
              <a:spcBef>
                <a:spcPct val="0"/>
              </a:spcBef>
              <a:spcAft>
                <a:spcPct val="0"/>
              </a:spcAft>
              <a:defRPr sz="2200" b="1">
                <a:solidFill>
                  <a:schemeClr val="tx2"/>
                </a:solidFill>
                <a:latin typeface="Arial" pitchFamily="34" charset="0"/>
              </a:defRPr>
            </a:lvl9pPr>
          </a:lstStyle>
          <a:p>
            <a:pPr eaLnBrk="1" hangingPunct="1">
              <a:lnSpc>
                <a:spcPts val="2800"/>
              </a:lnSpc>
            </a:pPr>
            <a:r>
              <a:rPr lang="en-US" sz="3200" b="0" dirty="0" smtClean="0">
                <a:latin typeface="Times New Roman" pitchFamily="18" charset="0"/>
              </a:rPr>
              <a:t>Enterprise Cloud Computing</a:t>
            </a:r>
          </a:p>
          <a:p>
            <a:pPr eaLnBrk="1" hangingPunct="1">
              <a:lnSpc>
                <a:spcPts val="2800"/>
              </a:lnSpc>
            </a:pPr>
            <a:endParaRPr lang="en-GB" sz="3200" b="0" dirty="0" smtClean="0">
              <a:solidFill>
                <a:schemeClr val="accent2"/>
              </a:solidFill>
              <a:latin typeface="Times New Roman" pitchFamily="18" charset="0"/>
            </a:endParaRPr>
          </a:p>
          <a:p>
            <a:pPr eaLnBrk="1" hangingPunct="1">
              <a:lnSpc>
                <a:spcPts val="2800"/>
              </a:lnSpc>
            </a:pPr>
            <a:r>
              <a:rPr lang="en-GB" sz="3200" dirty="0" smtClean="0">
                <a:solidFill>
                  <a:schemeClr val="accent2"/>
                </a:solidFill>
                <a:latin typeface="Times New Roman" pitchFamily="18" charset="0"/>
              </a:rPr>
              <a:t>S</a:t>
            </a:r>
            <a:r>
              <a:rPr lang="en-GB" sz="3200" b="0" dirty="0" smtClean="0">
                <a:solidFill>
                  <a:schemeClr val="accent2"/>
                </a:solidFill>
                <a:latin typeface="Times New Roman" pitchFamily="18" charset="0"/>
              </a:rPr>
              <a:t>tandards, </a:t>
            </a:r>
          </a:p>
          <a:p>
            <a:pPr eaLnBrk="1" hangingPunct="1">
              <a:lnSpc>
                <a:spcPts val="2800"/>
              </a:lnSpc>
            </a:pPr>
            <a:r>
              <a:rPr lang="en-GB" sz="3200" b="0" dirty="0" smtClean="0">
                <a:solidFill>
                  <a:schemeClr val="accent2"/>
                </a:solidFill>
                <a:latin typeface="Times New Roman" pitchFamily="18" charset="0"/>
              </a:rPr>
              <a:t>Innovation &amp;</a:t>
            </a:r>
          </a:p>
          <a:p>
            <a:pPr eaLnBrk="1" hangingPunct="1">
              <a:lnSpc>
                <a:spcPts val="2800"/>
              </a:lnSpc>
            </a:pPr>
            <a:r>
              <a:rPr lang="en-GB" sz="3200" dirty="0" smtClean="0">
                <a:solidFill>
                  <a:schemeClr val="accent2"/>
                </a:solidFill>
                <a:latin typeface="Times New Roman" pitchFamily="18" charset="0"/>
              </a:rPr>
              <a:t>S</a:t>
            </a:r>
            <a:r>
              <a:rPr lang="en-GB" sz="3200" b="0" dirty="0" smtClean="0">
                <a:solidFill>
                  <a:schemeClr val="accent2"/>
                </a:solidFill>
                <a:latin typeface="Times New Roman" pitchFamily="18" charset="0"/>
              </a:rPr>
              <a:t>hifts</a:t>
            </a:r>
            <a:endParaRPr lang="en-US" sz="3200" b="0" dirty="0" smtClean="0">
              <a:solidFill>
                <a:schemeClr val="accent2"/>
              </a:solidFill>
              <a:latin typeface="Times New Roman" pitchFamily="18" charset="0"/>
            </a:endParaRPr>
          </a:p>
        </p:txBody>
      </p:sp>
      <p:sp>
        <p:nvSpPr>
          <p:cNvPr id="6" name="Rectangle 18"/>
          <p:cNvSpPr txBox="1">
            <a:spLocks/>
          </p:cNvSpPr>
          <p:nvPr/>
        </p:nvSpPr>
        <p:spPr bwMode="auto">
          <a:xfrm>
            <a:off x="381000" y="4648200"/>
            <a:ext cx="5895975" cy="95209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341313" indent="-341313" algn="l" rtl="0" eaLnBrk="0" fontAlgn="base" hangingPunct="0">
              <a:spcBef>
                <a:spcPct val="0"/>
              </a:spcBef>
              <a:spcAft>
                <a:spcPts val="275"/>
              </a:spcAft>
              <a:buFont typeface="Arial" pitchFamily="34" charset="0"/>
              <a:buChar char="•"/>
              <a:defRPr sz="3200">
                <a:solidFill>
                  <a:schemeClr val="tx2"/>
                </a:solidFill>
                <a:latin typeface="+mn-lt"/>
                <a:ea typeface="+mn-ea"/>
                <a:cs typeface="+mn-cs"/>
              </a:defRPr>
            </a:lvl1pPr>
            <a:lvl2pPr marL="180975" indent="-180975" algn="l" rtl="0" eaLnBrk="0" fontAlgn="base" hangingPunct="0">
              <a:spcBef>
                <a:spcPct val="0"/>
              </a:spcBef>
              <a:spcAft>
                <a:spcPts val="275"/>
              </a:spcAft>
              <a:buFont typeface="Arial" pitchFamily="34" charset="0"/>
              <a:buChar char="•"/>
              <a:defRPr sz="2800">
                <a:solidFill>
                  <a:schemeClr val="tx2"/>
                </a:solidFill>
                <a:latin typeface="+mn-lt"/>
              </a:defRPr>
            </a:lvl2pPr>
            <a:lvl3pPr marL="355600" indent="-173038" algn="l" rtl="0" eaLnBrk="0" fontAlgn="base" hangingPunct="0">
              <a:spcBef>
                <a:spcPct val="0"/>
              </a:spcBef>
              <a:spcAft>
                <a:spcPts val="275"/>
              </a:spcAft>
              <a:buFont typeface="Arial" pitchFamily="34" charset="0"/>
              <a:buChar char="‒"/>
              <a:defRPr sz="2400">
                <a:solidFill>
                  <a:schemeClr val="tx2"/>
                </a:solidFill>
                <a:latin typeface="+mn-lt"/>
              </a:defRPr>
            </a:lvl3pPr>
            <a:lvl4pPr marL="538163" indent="-180975" algn="l" rtl="0" eaLnBrk="0" fontAlgn="base" hangingPunct="0">
              <a:spcBef>
                <a:spcPct val="0"/>
              </a:spcBef>
              <a:spcAft>
                <a:spcPts val="538"/>
              </a:spcAft>
              <a:buFont typeface="Arial" pitchFamily="34" charset="0"/>
              <a:buChar char="•"/>
              <a:defRPr sz="1600">
                <a:solidFill>
                  <a:schemeClr val="tx2"/>
                </a:solidFill>
                <a:latin typeface="+mn-lt"/>
              </a:defRPr>
            </a:lvl4pPr>
            <a:lvl5pPr marL="711200" indent="-171450" algn="l" rtl="0" eaLnBrk="0" fontAlgn="base" hangingPunct="0">
              <a:spcBef>
                <a:spcPct val="0"/>
              </a:spcBef>
              <a:spcAft>
                <a:spcPts val="538"/>
              </a:spcAft>
              <a:buFont typeface="Arial" pitchFamily="34" charset="0"/>
              <a:buChar char="‒"/>
              <a:defRPr sz="1600">
                <a:solidFill>
                  <a:schemeClr val="tx2"/>
                </a:solidFill>
                <a:latin typeface="+mn-lt"/>
              </a:defRPr>
            </a:lvl5pPr>
            <a:lvl6pPr marL="1169801" indent="-173011" algn="l" rtl="0" fontAlgn="base">
              <a:spcBef>
                <a:spcPct val="0"/>
              </a:spcBef>
              <a:spcAft>
                <a:spcPts val="538"/>
              </a:spcAft>
              <a:buFont typeface="Arial" pitchFamily="34" charset="0"/>
              <a:buChar char="‒"/>
              <a:defRPr sz="1600">
                <a:solidFill>
                  <a:schemeClr val="tx2"/>
                </a:solidFill>
                <a:latin typeface="+mn-lt"/>
              </a:defRPr>
            </a:lvl6pPr>
            <a:lvl7pPr marL="1626927" indent="-173011" algn="l" rtl="0" fontAlgn="base">
              <a:spcBef>
                <a:spcPct val="0"/>
              </a:spcBef>
              <a:spcAft>
                <a:spcPts val="538"/>
              </a:spcAft>
              <a:buFont typeface="Arial" pitchFamily="34" charset="0"/>
              <a:buChar char="‒"/>
              <a:defRPr sz="1600">
                <a:solidFill>
                  <a:schemeClr val="tx2"/>
                </a:solidFill>
                <a:latin typeface="+mn-lt"/>
              </a:defRPr>
            </a:lvl7pPr>
            <a:lvl8pPr marL="2084054" indent="-173011" algn="l" rtl="0" fontAlgn="base">
              <a:spcBef>
                <a:spcPct val="0"/>
              </a:spcBef>
              <a:spcAft>
                <a:spcPts val="538"/>
              </a:spcAft>
              <a:buFont typeface="Arial" pitchFamily="34" charset="0"/>
              <a:buChar char="‒"/>
              <a:defRPr sz="1600">
                <a:solidFill>
                  <a:schemeClr val="tx2"/>
                </a:solidFill>
                <a:latin typeface="+mn-lt"/>
              </a:defRPr>
            </a:lvl8pPr>
            <a:lvl9pPr marL="2541181" indent="-173011" algn="l" rtl="0" fontAlgn="base">
              <a:spcBef>
                <a:spcPct val="0"/>
              </a:spcBef>
              <a:spcAft>
                <a:spcPts val="538"/>
              </a:spcAft>
              <a:buFont typeface="Arial" pitchFamily="34" charset="0"/>
              <a:buChar char="‒"/>
              <a:defRPr sz="1600">
                <a:solidFill>
                  <a:schemeClr val="tx2"/>
                </a:solidFill>
                <a:latin typeface="+mn-lt"/>
              </a:defRPr>
            </a:lvl9pPr>
          </a:lstStyle>
          <a:p>
            <a:pPr marL="0" indent="0" defTabSz="1016000" eaLnBrk="1" hangingPunct="1">
              <a:lnSpc>
                <a:spcPts val="2225"/>
              </a:lnSpc>
              <a:buFont typeface="Arial" pitchFamily="34" charset="0"/>
              <a:buNone/>
            </a:pPr>
            <a:r>
              <a:rPr lang="en-US" sz="1400" dirty="0" smtClean="0"/>
              <a:t>Anubrata Chakrabarti</a:t>
            </a:r>
          </a:p>
          <a:p>
            <a:pPr marL="0" indent="0" defTabSz="1016000" eaLnBrk="1" hangingPunct="1">
              <a:lnSpc>
                <a:spcPts val="2225"/>
              </a:lnSpc>
              <a:buFont typeface="Arial" pitchFamily="34" charset="0"/>
              <a:buNone/>
            </a:pPr>
            <a:r>
              <a:rPr lang="en-US" sz="1400" dirty="0" smtClean="0"/>
              <a:t>Director, Technology Integration</a:t>
            </a:r>
          </a:p>
          <a:p>
            <a:pPr marL="0" indent="0" defTabSz="1016000" eaLnBrk="1" hangingPunct="1">
              <a:lnSpc>
                <a:spcPts val="2225"/>
              </a:lnSpc>
              <a:buFont typeface="Arial" pitchFamily="34" charset="0"/>
              <a:buNone/>
            </a:pPr>
            <a:r>
              <a:rPr lang="en-US" sz="1800" b="1" dirty="0" smtClean="0"/>
              <a:t/>
            </a:r>
            <a:br>
              <a:rPr lang="en-US" sz="1800" b="1" dirty="0" smtClean="0"/>
            </a:br>
            <a:r>
              <a:rPr lang="en-US" sz="1600" b="1" dirty="0" smtClean="0"/>
              <a:t>July 29, 2011</a:t>
            </a:r>
          </a:p>
        </p:txBody>
      </p:sp>
      <p:pic>
        <p:nvPicPr>
          <p:cNvPr id="1028" name="Picture 4" descr="https://kx.deloitteresources.com/C5/cloudcomputing/Image%20Library/Cloud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3400" y="2470580"/>
            <a:ext cx="4191000" cy="2787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62157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8DC2F13-873F-4C1E-B532-36336ABFDECC}" type="slidenum">
              <a:rPr lang="en-US" smtClean="0"/>
              <a:pPr/>
              <a:t>10</a:t>
            </a:fld>
            <a:endParaRPr lang="en-US" dirty="0"/>
          </a:p>
        </p:txBody>
      </p:sp>
      <p:sp>
        <p:nvSpPr>
          <p:cNvPr id="3" name="Slide Number Placeholder 1"/>
          <p:cNvSpPr txBox="1">
            <a:spLocks/>
          </p:cNvSpPr>
          <p:nvPr/>
        </p:nvSpPr>
        <p:spPr>
          <a:xfrm>
            <a:off x="8534400" y="6553200"/>
            <a:ext cx="282575" cy="144463"/>
          </a:xfrm>
          <a:prstGeom prst="rect">
            <a:avLst/>
          </a:prstGeom>
        </p:spPr>
        <p:txBody>
          <a:bodyPr vert="horz" wrap="square" lIns="0" tIns="0" rIns="0" bIns="0" numCol="1" anchor="t" anchorCtr="0" compatLnSpc="1">
            <a:prstTxWarp prst="textNoShape">
              <a:avLst/>
            </a:prstTxWarp>
            <a:noAutofit/>
          </a:bodyPr>
          <a:lstStyle>
            <a:defPPr>
              <a:defRPr lang="en-US"/>
            </a:defPPr>
            <a:lvl1pPr marL="0" algn="l" defTabSz="914400" rtl="0" eaLnBrk="1" latinLnBrk="0" hangingPunct="1">
              <a:lnSpc>
                <a:spcPts val="1200"/>
              </a:lnSpc>
              <a:defRPr sz="900" b="1" kern="1200">
                <a:solidFill>
                  <a:schemeClr val="tx2"/>
                </a:solidFill>
                <a:latin typeface="+mn-lt"/>
                <a:ea typeface="+mn-ea"/>
                <a:cs typeface="Arial"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8DC2F13-873F-4C1E-B532-36336ABFDECC}" type="slidenum">
              <a:rPr lang="en-US" smtClean="0"/>
              <a:pPr/>
              <a:t>10</a:t>
            </a:fld>
            <a:endParaRPr lang="en-US" dirty="0"/>
          </a:p>
        </p:txBody>
      </p:sp>
      <p:sp>
        <p:nvSpPr>
          <p:cNvPr id="4" name="Title 1"/>
          <p:cNvSpPr txBox="1">
            <a:spLocks/>
          </p:cNvSpPr>
          <p:nvPr/>
        </p:nvSpPr>
        <p:spPr bwMode="gray">
          <a:xfrm>
            <a:off x="441960" y="838200"/>
            <a:ext cx="8016240" cy="3334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lvl="0">
              <a:defRPr/>
            </a:pPr>
            <a:r>
              <a:rPr kumimoji="0" lang="en-US" sz="2200" b="1" i="0" u="none" strike="noStrike" kern="1200" cap="none" spc="0" normalizeH="0" baseline="0" noProof="0" dirty="0" smtClean="0">
                <a:ln>
                  <a:noFill/>
                </a:ln>
                <a:solidFill>
                  <a:srgbClr val="002776"/>
                </a:solidFill>
                <a:effectLst/>
                <a:uLnTx/>
                <a:uFillTx/>
                <a:latin typeface="Arial"/>
                <a:ea typeface="+mj-ea"/>
                <a:cs typeface="+mj-cs"/>
              </a:rPr>
              <a:t>Cloud Computing </a:t>
            </a:r>
            <a:r>
              <a:rPr lang="en-US" sz="2200" b="1" dirty="0" smtClean="0">
                <a:solidFill>
                  <a:srgbClr val="002776"/>
                </a:solidFill>
              </a:rPr>
              <a:t>Innovations…Contd</a:t>
            </a:r>
            <a:r>
              <a:rPr lang="en-US" sz="2200" b="1" dirty="0">
                <a:solidFill>
                  <a:srgbClr val="002776"/>
                </a:solidFill>
              </a:rPr>
              <a:t>. </a:t>
            </a:r>
            <a:endParaRPr kumimoji="0" lang="en-US" sz="2200" b="1" i="0" u="none" strike="noStrike" kern="1200" cap="none" spc="0" normalizeH="0" baseline="0" noProof="0" dirty="0" smtClean="0">
              <a:ln>
                <a:noFill/>
              </a:ln>
              <a:solidFill>
                <a:srgbClr val="002776"/>
              </a:solidFill>
              <a:effectLst/>
              <a:uLnTx/>
              <a:uFillTx/>
              <a:latin typeface="Arial"/>
              <a:ea typeface="+mj-ea"/>
              <a:cs typeface="+mj-cs"/>
            </a:endParaRPr>
          </a:p>
        </p:txBody>
      </p:sp>
      <p:sp>
        <p:nvSpPr>
          <p:cNvPr id="5" name="Line 8"/>
          <p:cNvSpPr>
            <a:spLocks noChangeShapeType="1"/>
          </p:cNvSpPr>
          <p:nvPr/>
        </p:nvSpPr>
        <p:spPr bwMode="auto">
          <a:xfrm>
            <a:off x="441960" y="2895600"/>
            <a:ext cx="8016240" cy="0"/>
          </a:xfrm>
          <a:prstGeom prst="line">
            <a:avLst/>
          </a:prstGeom>
          <a:noFill/>
          <a:ln w="9525">
            <a:solidFill>
              <a:srgbClr val="00A1DE"/>
            </a:solidFill>
            <a:round/>
            <a:headEnd/>
            <a:tailEnd/>
          </a:ln>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srgbClr val="002776"/>
              </a:solidFill>
              <a:effectLst/>
              <a:uLnTx/>
              <a:uFillTx/>
            </a:endParaRPr>
          </a:p>
        </p:txBody>
      </p:sp>
      <p:sp>
        <p:nvSpPr>
          <p:cNvPr id="6" name="Line 10"/>
          <p:cNvSpPr>
            <a:spLocks noChangeShapeType="1"/>
          </p:cNvSpPr>
          <p:nvPr/>
        </p:nvSpPr>
        <p:spPr bwMode="auto">
          <a:xfrm>
            <a:off x="441960" y="5334000"/>
            <a:ext cx="8016240" cy="0"/>
          </a:xfrm>
          <a:prstGeom prst="line">
            <a:avLst/>
          </a:prstGeom>
          <a:noFill/>
          <a:ln w="9525">
            <a:solidFill>
              <a:srgbClr val="00A1DE"/>
            </a:solidFill>
            <a:round/>
            <a:headEnd/>
            <a:tailEnd/>
          </a:ln>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srgbClr val="002776"/>
              </a:solidFill>
              <a:effectLst/>
              <a:uLnTx/>
              <a:uFillTx/>
            </a:endParaRPr>
          </a:p>
        </p:txBody>
      </p:sp>
      <p:sp>
        <p:nvSpPr>
          <p:cNvPr id="7" name="Line 14"/>
          <p:cNvSpPr>
            <a:spLocks noChangeShapeType="1"/>
          </p:cNvSpPr>
          <p:nvPr/>
        </p:nvSpPr>
        <p:spPr bwMode="auto">
          <a:xfrm flipH="1">
            <a:off x="2590800" y="1295400"/>
            <a:ext cx="76199" cy="5105400"/>
          </a:xfrm>
          <a:prstGeom prst="line">
            <a:avLst/>
          </a:prstGeom>
          <a:noFill/>
          <a:ln w="9525">
            <a:solidFill>
              <a:srgbClr val="00A1DE"/>
            </a:solidFill>
            <a:round/>
            <a:headEnd/>
            <a:tailEnd/>
          </a:ln>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srgbClr val="002776"/>
              </a:solidFill>
              <a:effectLst/>
              <a:uLnTx/>
              <a:uFillTx/>
            </a:endParaRPr>
          </a:p>
        </p:txBody>
      </p:sp>
      <p:sp>
        <p:nvSpPr>
          <p:cNvPr id="8" name="Rectangle 15"/>
          <p:cNvSpPr>
            <a:spLocks noChangeArrowheads="1"/>
          </p:cNvSpPr>
          <p:nvPr/>
        </p:nvSpPr>
        <p:spPr bwMode="auto">
          <a:xfrm>
            <a:off x="685800" y="1981200"/>
            <a:ext cx="1676401" cy="233910"/>
          </a:xfrm>
          <a:prstGeom prst="rect">
            <a:avLst/>
          </a:prstGeom>
          <a:noFill/>
          <a:ln w="12700" algn="ctr">
            <a:noFill/>
            <a:miter lim="800000"/>
            <a:headEnd/>
            <a:tailEnd/>
          </a:ln>
        </p:spPr>
        <p:txBody>
          <a:bodyPr wrap="square" lIns="0" tIns="0" rIns="0" bIns="0">
            <a:spAutoFit/>
          </a:bodyPr>
          <a:lstStyle/>
          <a:p>
            <a:pPr marL="0" marR="0" lvl="0" indent="0" defTabSz="762000" eaLnBrk="1" fontAlgn="auto" latinLnBrk="0" hangingPunct="1">
              <a:lnSpc>
                <a:spcPct val="95000"/>
              </a:lnSpc>
              <a:spcBef>
                <a:spcPts val="0"/>
              </a:spcBef>
              <a:spcAft>
                <a:spcPts val="0"/>
              </a:spcAft>
              <a:buClrTx/>
              <a:buSzTx/>
              <a:buFontTx/>
              <a:buNone/>
              <a:tabLst/>
              <a:defRPr/>
            </a:pPr>
            <a:r>
              <a:rPr lang="en-GB" sz="1600" b="1" kern="0" dirty="0" smtClean="0">
                <a:solidFill>
                  <a:srgbClr val="002776"/>
                </a:solidFill>
                <a:ea typeface="ＭＳ Ｐゴシック" charset="-128"/>
              </a:rPr>
              <a:t>Online gaming</a:t>
            </a:r>
            <a:endParaRPr kumimoji="0" lang="en-GB" sz="1600" b="1" i="0" u="none" strike="noStrike" kern="0" cap="none" spc="0" normalizeH="0" baseline="0" noProof="0" dirty="0">
              <a:ln>
                <a:noFill/>
              </a:ln>
              <a:solidFill>
                <a:srgbClr val="002776"/>
              </a:solidFill>
              <a:effectLst/>
              <a:uLnTx/>
              <a:uFillTx/>
              <a:ea typeface="ＭＳ Ｐゴシック" charset="-128"/>
            </a:endParaRPr>
          </a:p>
        </p:txBody>
      </p:sp>
      <p:sp>
        <p:nvSpPr>
          <p:cNvPr id="9" name="Rectangle 8"/>
          <p:cNvSpPr>
            <a:spLocks noChangeArrowheads="1"/>
          </p:cNvSpPr>
          <p:nvPr/>
        </p:nvSpPr>
        <p:spPr bwMode="auto">
          <a:xfrm>
            <a:off x="441960" y="1295400"/>
            <a:ext cx="8016240" cy="5105400"/>
          </a:xfrm>
          <a:prstGeom prst="rect">
            <a:avLst/>
          </a:prstGeom>
          <a:noFill/>
          <a:ln w="9525" algn="ctr">
            <a:solidFill>
              <a:srgbClr val="00A1DE"/>
            </a:solidFill>
            <a:miter lim="800000"/>
            <a:headEnd/>
            <a:tailEnd/>
          </a:ln>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srgbClr val="002776"/>
              </a:solidFill>
              <a:effectLst/>
              <a:uLnTx/>
              <a:uFillTx/>
            </a:endParaRPr>
          </a:p>
        </p:txBody>
      </p:sp>
      <p:sp>
        <p:nvSpPr>
          <p:cNvPr id="10" name="Rectangle 15"/>
          <p:cNvSpPr>
            <a:spLocks noChangeArrowheads="1"/>
          </p:cNvSpPr>
          <p:nvPr/>
        </p:nvSpPr>
        <p:spPr bwMode="auto">
          <a:xfrm>
            <a:off x="2743201" y="1371599"/>
            <a:ext cx="5714999" cy="1304973"/>
          </a:xfrm>
          <a:prstGeom prst="rect">
            <a:avLst/>
          </a:prstGeom>
          <a:noFill/>
          <a:ln w="12700" algn="ctr">
            <a:noFill/>
            <a:miter lim="800000"/>
            <a:headEnd/>
            <a:tailEnd/>
          </a:ln>
        </p:spPr>
        <p:txBody>
          <a:bodyPr wrap="square" lIns="0" tIns="0" rIns="0" bIns="0">
            <a:spAutoFit/>
          </a:bodyPr>
          <a:lstStyle/>
          <a:p>
            <a:pPr lvl="0" defTabSz="762000">
              <a:lnSpc>
                <a:spcPct val="95000"/>
              </a:lnSpc>
              <a:spcAft>
                <a:spcPts val="600"/>
              </a:spcAft>
            </a:pPr>
            <a:r>
              <a:rPr lang="en-US" sz="1400" kern="0" dirty="0">
                <a:solidFill>
                  <a:srgbClr val="002776"/>
                </a:solidFill>
                <a:ea typeface="ＭＳ Ｐゴシック" charset="-128"/>
              </a:rPr>
              <a:t>By combining cloud computing, http delivery and client-side technology, </a:t>
            </a:r>
            <a:r>
              <a:rPr lang="en-US" sz="1400" kern="0" dirty="0">
                <a:solidFill>
                  <a:srgbClr val="002776"/>
                </a:solidFill>
                <a:ea typeface="ＭＳ Ｐゴシック" charset="-128"/>
                <a:hlinkClick r:id="rId2"/>
              </a:rPr>
              <a:t>Pando Networks</a:t>
            </a:r>
            <a:r>
              <a:rPr lang="en-US" sz="1400" kern="0" dirty="0">
                <a:solidFill>
                  <a:srgbClr val="002776"/>
                </a:solidFill>
                <a:ea typeface="ＭＳ Ｐゴシック" charset="-128"/>
              </a:rPr>
              <a:t> is providing a highly scalable game delivery platform with network capacity that expands as demand </a:t>
            </a:r>
            <a:r>
              <a:rPr lang="en-US" sz="1400" kern="0" dirty="0" smtClean="0">
                <a:solidFill>
                  <a:srgbClr val="002776"/>
                </a:solidFill>
                <a:ea typeface="ＭＳ Ｐゴシック" charset="-128"/>
              </a:rPr>
              <a:t>increases</a:t>
            </a:r>
          </a:p>
          <a:p>
            <a:pPr lvl="0" defTabSz="762000">
              <a:lnSpc>
                <a:spcPct val="95000"/>
              </a:lnSpc>
              <a:spcAft>
                <a:spcPts val="600"/>
              </a:spcAft>
            </a:pPr>
            <a:r>
              <a:rPr lang="en-US" sz="1400" dirty="0">
                <a:hlinkClick r:id="rId3"/>
              </a:rPr>
              <a:t>Ashima </a:t>
            </a:r>
            <a:r>
              <a:rPr lang="en-US" sz="1400" dirty="0" smtClean="0">
                <a:hlinkClick r:id="rId3"/>
              </a:rPr>
              <a:t>Arts</a:t>
            </a:r>
            <a:r>
              <a:rPr lang="en-US" sz="1400" dirty="0"/>
              <a:t> </a:t>
            </a:r>
            <a:r>
              <a:rPr lang="en-US" sz="1400" kern="0" dirty="0">
                <a:solidFill>
                  <a:srgbClr val="002776"/>
                </a:solidFill>
                <a:ea typeface="ＭＳ Ｐゴシック" charset="-128"/>
              </a:rPr>
              <a:t>is building </a:t>
            </a:r>
            <a:r>
              <a:rPr lang="en-US" sz="1400" kern="0" dirty="0" smtClean="0">
                <a:solidFill>
                  <a:srgbClr val="002776"/>
                </a:solidFill>
                <a:ea typeface="ＭＳ Ｐゴシック" charset="-128"/>
              </a:rPr>
              <a:t>a </a:t>
            </a:r>
            <a:r>
              <a:rPr lang="en-US" sz="1400" kern="0" dirty="0">
                <a:solidFill>
                  <a:srgbClr val="002776"/>
                </a:solidFill>
                <a:ea typeface="ＭＳ Ｐゴシック" charset="-128"/>
              </a:rPr>
              <a:t>Massively Multiplayer Online  (MMO) OS based on virtualization and cloud concepts</a:t>
            </a:r>
            <a:endParaRPr lang="en-GB" sz="1400" kern="0" dirty="0">
              <a:solidFill>
                <a:srgbClr val="002776"/>
              </a:solidFill>
              <a:ea typeface="ＭＳ Ｐゴシック" charset="-128"/>
            </a:endParaRPr>
          </a:p>
        </p:txBody>
      </p:sp>
      <p:sp>
        <p:nvSpPr>
          <p:cNvPr id="15" name="Rectangle 15"/>
          <p:cNvSpPr>
            <a:spLocks noChangeArrowheads="1"/>
          </p:cNvSpPr>
          <p:nvPr/>
        </p:nvSpPr>
        <p:spPr bwMode="auto">
          <a:xfrm>
            <a:off x="762000" y="3664702"/>
            <a:ext cx="1676401" cy="467820"/>
          </a:xfrm>
          <a:prstGeom prst="rect">
            <a:avLst/>
          </a:prstGeom>
          <a:noFill/>
          <a:ln w="12700" algn="ctr">
            <a:noFill/>
            <a:miter lim="800000"/>
            <a:headEnd/>
            <a:tailEnd/>
          </a:ln>
        </p:spPr>
        <p:txBody>
          <a:bodyPr wrap="square" lIns="0" tIns="0" rIns="0" bIns="0">
            <a:spAutoFit/>
          </a:bodyPr>
          <a:lstStyle/>
          <a:p>
            <a:pPr marL="0" marR="0" lvl="0" indent="0" defTabSz="762000" eaLnBrk="1" fontAlgn="auto" latinLnBrk="0" hangingPunct="1">
              <a:lnSpc>
                <a:spcPct val="95000"/>
              </a:lnSpc>
              <a:spcBef>
                <a:spcPts val="0"/>
              </a:spcBef>
              <a:spcAft>
                <a:spcPts val="0"/>
              </a:spcAft>
              <a:buClrTx/>
              <a:buSzTx/>
              <a:buFontTx/>
              <a:buNone/>
              <a:tabLst/>
              <a:defRPr/>
            </a:pPr>
            <a:r>
              <a:rPr lang="en-GB" sz="1600" b="1" kern="0" dirty="0" smtClean="0">
                <a:solidFill>
                  <a:srgbClr val="002776"/>
                </a:solidFill>
                <a:ea typeface="ＭＳ Ｐゴシック" charset="-128"/>
              </a:rPr>
              <a:t>Security and confidentiality</a:t>
            </a:r>
            <a:endParaRPr kumimoji="0" lang="en-GB" sz="1600" b="1" i="0" u="none" strike="noStrike" kern="0" cap="none" spc="0" normalizeH="0" baseline="0" noProof="0" dirty="0">
              <a:ln>
                <a:noFill/>
              </a:ln>
              <a:solidFill>
                <a:srgbClr val="002776"/>
              </a:solidFill>
              <a:effectLst/>
              <a:uLnTx/>
              <a:uFillTx/>
              <a:ea typeface="ＭＳ Ｐゴシック" charset="-128"/>
            </a:endParaRPr>
          </a:p>
        </p:txBody>
      </p:sp>
      <p:sp>
        <p:nvSpPr>
          <p:cNvPr id="16" name="Rectangle 15"/>
          <p:cNvSpPr/>
          <p:nvPr/>
        </p:nvSpPr>
        <p:spPr>
          <a:xfrm>
            <a:off x="2667002" y="3048000"/>
            <a:ext cx="5714998" cy="1762021"/>
          </a:xfrm>
          <a:prstGeom prst="rect">
            <a:avLst/>
          </a:prstGeom>
        </p:spPr>
        <p:txBody>
          <a:bodyPr wrap="square">
            <a:spAutoFit/>
          </a:bodyPr>
          <a:lstStyle/>
          <a:p>
            <a:pPr defTabSz="762000">
              <a:lnSpc>
                <a:spcPct val="95000"/>
              </a:lnSpc>
            </a:pPr>
            <a:r>
              <a:rPr lang="en-US" sz="1400" b="1" kern="0" dirty="0">
                <a:solidFill>
                  <a:srgbClr val="002776"/>
                </a:solidFill>
                <a:ea typeface="ＭＳ Ｐゴシック" charset="-128"/>
              </a:rPr>
              <a:t>Private Virtual Infrastructure (PVI)</a:t>
            </a:r>
            <a:r>
              <a:rPr lang="en-US" sz="1400" kern="0" dirty="0">
                <a:solidFill>
                  <a:srgbClr val="002776"/>
                </a:solidFill>
                <a:ea typeface="ＭＳ Ｐゴシック" charset="-128"/>
              </a:rPr>
              <a:t> – A new management and security model for cloud computing proposed by the University of Maryland, with the idea of sharing the responsibility of security in cloud computing between the service provider and the client </a:t>
            </a:r>
            <a:endParaRPr lang="en-US" sz="1400" kern="0" dirty="0" smtClean="0">
              <a:solidFill>
                <a:srgbClr val="002776"/>
              </a:solidFill>
              <a:ea typeface="ＭＳ Ｐゴシック" charset="-128"/>
            </a:endParaRPr>
          </a:p>
          <a:p>
            <a:pPr defTabSz="762000">
              <a:lnSpc>
                <a:spcPct val="95000"/>
              </a:lnSpc>
            </a:pPr>
            <a:endParaRPr lang="en-US" sz="1400" kern="0" dirty="0">
              <a:solidFill>
                <a:srgbClr val="002776"/>
              </a:solidFill>
              <a:ea typeface="ＭＳ Ｐゴシック" charset="-128"/>
            </a:endParaRPr>
          </a:p>
          <a:p>
            <a:r>
              <a:rPr lang="en-US" sz="1400" b="1" kern="0" dirty="0">
                <a:solidFill>
                  <a:srgbClr val="002776"/>
                </a:solidFill>
                <a:ea typeface="ＭＳ Ｐゴシック" charset="-128"/>
              </a:rPr>
              <a:t>Trusted Cloud Computing Platform (TCCP) </a:t>
            </a:r>
            <a:r>
              <a:rPr lang="en-US" sz="1400" kern="0" dirty="0">
                <a:solidFill>
                  <a:srgbClr val="002776"/>
                </a:solidFill>
                <a:ea typeface="ＭＳ Ｐゴシック" charset="-128"/>
              </a:rPr>
              <a:t>– The Max-Planck-Institute addresses the problem of clients not having any means of verifying the confidentiality and integrity of their data</a:t>
            </a:r>
          </a:p>
        </p:txBody>
      </p:sp>
      <p:sp>
        <p:nvSpPr>
          <p:cNvPr id="17" name="Rectangle 16"/>
          <p:cNvSpPr/>
          <p:nvPr/>
        </p:nvSpPr>
        <p:spPr>
          <a:xfrm>
            <a:off x="2590800" y="5463332"/>
            <a:ext cx="5714998" cy="523220"/>
          </a:xfrm>
          <a:prstGeom prst="rect">
            <a:avLst/>
          </a:prstGeom>
        </p:spPr>
        <p:txBody>
          <a:bodyPr wrap="square">
            <a:spAutoFit/>
          </a:bodyPr>
          <a:lstStyle/>
          <a:p>
            <a:pPr lvl="0"/>
            <a:r>
              <a:rPr lang="en-US" sz="1400" kern="0" dirty="0">
                <a:solidFill>
                  <a:srgbClr val="002776"/>
                </a:solidFill>
                <a:ea typeface="ＭＳ Ｐゴシック" charset="-128"/>
              </a:rPr>
              <a:t>Cloud storage gateway devices by </a:t>
            </a:r>
            <a:r>
              <a:rPr lang="en-US" sz="1400" kern="0" dirty="0">
                <a:solidFill>
                  <a:srgbClr val="002776"/>
                </a:solidFill>
                <a:ea typeface="ＭＳ Ｐゴシック" charset="-128"/>
                <a:hlinkClick r:id="rId4"/>
              </a:rPr>
              <a:t>StorSimple</a:t>
            </a:r>
            <a:r>
              <a:rPr lang="en-US" sz="1400" kern="0" dirty="0">
                <a:solidFill>
                  <a:srgbClr val="002776"/>
                </a:solidFill>
                <a:ea typeface="ＭＳ Ｐゴシック" charset="-128"/>
              </a:rPr>
              <a:t> deployed in data centers to enable the use of cloud storage as traditional storages</a:t>
            </a:r>
          </a:p>
        </p:txBody>
      </p:sp>
      <p:sp>
        <p:nvSpPr>
          <p:cNvPr id="18" name="Rectangle 15"/>
          <p:cNvSpPr>
            <a:spLocks noChangeArrowheads="1"/>
          </p:cNvSpPr>
          <p:nvPr/>
        </p:nvSpPr>
        <p:spPr bwMode="auto">
          <a:xfrm>
            <a:off x="677333" y="5756651"/>
            <a:ext cx="1761068" cy="233910"/>
          </a:xfrm>
          <a:prstGeom prst="rect">
            <a:avLst/>
          </a:prstGeom>
          <a:noFill/>
          <a:ln w="12700" algn="ctr">
            <a:noFill/>
            <a:miter lim="800000"/>
            <a:headEnd/>
            <a:tailEnd/>
          </a:ln>
        </p:spPr>
        <p:txBody>
          <a:bodyPr wrap="square" lIns="0" tIns="0" rIns="0" bIns="0">
            <a:spAutoFit/>
          </a:bodyPr>
          <a:lstStyle/>
          <a:p>
            <a:pPr marL="0" marR="0" lvl="0" indent="0" defTabSz="762000" eaLnBrk="1" fontAlgn="auto" latinLnBrk="0" hangingPunct="1">
              <a:lnSpc>
                <a:spcPct val="95000"/>
              </a:lnSpc>
              <a:spcBef>
                <a:spcPts val="0"/>
              </a:spcBef>
              <a:spcAft>
                <a:spcPts val="0"/>
              </a:spcAft>
              <a:buClrTx/>
              <a:buSzTx/>
              <a:buFontTx/>
              <a:buNone/>
              <a:tabLst/>
              <a:defRPr/>
            </a:pPr>
            <a:r>
              <a:rPr lang="en-GB" sz="1600" b="1" kern="0" dirty="0" smtClean="0">
                <a:solidFill>
                  <a:srgbClr val="002776"/>
                </a:solidFill>
                <a:ea typeface="ＭＳ Ｐゴシック" charset="-128"/>
              </a:rPr>
              <a:t>Cloud gateways</a:t>
            </a:r>
            <a:endParaRPr kumimoji="0" lang="en-GB" sz="1600" b="1" i="0" u="none" strike="noStrike" kern="0" cap="none" spc="0" normalizeH="0" baseline="0" noProof="0" dirty="0">
              <a:ln>
                <a:noFill/>
              </a:ln>
              <a:solidFill>
                <a:srgbClr val="002776"/>
              </a:solidFill>
              <a:effectLst/>
              <a:uLnTx/>
              <a:uFillTx/>
              <a:ea typeface="ＭＳ Ｐゴシック" charset="-128"/>
            </a:endParaRPr>
          </a:p>
        </p:txBody>
      </p:sp>
    </p:spTree>
    <p:extLst>
      <p:ext uri="{BB962C8B-B14F-4D97-AF65-F5344CB8AC3E}">
        <p14:creationId xmlns:p14="http://schemas.microsoft.com/office/powerpoint/2010/main" val="381894099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5"/>
          <p:cNvSpPr>
            <a:spLocks noGrp="1" noChangeArrowheads="1"/>
          </p:cNvSpPr>
          <p:nvPr>
            <p:ph type="ctrTitle"/>
          </p:nvPr>
        </p:nvSpPr>
        <p:spPr>
          <a:xfrm>
            <a:off x="381000" y="2895600"/>
            <a:ext cx="8331200" cy="523220"/>
          </a:xfrm>
        </p:spPr>
        <p:txBody>
          <a:bodyPr wrap="square" lIns="0" tIns="0" rIns="0" bIns="0" anchor="b" anchorCtr="0">
            <a:spAutoFit/>
          </a:bodyPr>
          <a:lstStyle/>
          <a:p>
            <a:r>
              <a:rPr lang="en-US" altLang="en-GB" sz="4000" dirty="0" smtClean="0">
                <a:latin typeface="+mn-lt"/>
              </a:rPr>
              <a:t>? -To Shift or Not to Shift</a:t>
            </a:r>
            <a:endParaRPr lang="en-US" altLang="en-GB" sz="4000" dirty="0">
              <a:latin typeface="+mn-lt"/>
            </a:endParaRPr>
          </a:p>
        </p:txBody>
      </p:sp>
    </p:spTree>
    <p:extLst>
      <p:ext uri="{BB962C8B-B14F-4D97-AF65-F5344CB8AC3E}">
        <p14:creationId xmlns:p14="http://schemas.microsoft.com/office/powerpoint/2010/main" val="3586239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8DC2F13-873F-4C1E-B532-36336ABFDECC}" type="slidenum">
              <a:rPr lang="en-US" smtClean="0"/>
              <a:pPr/>
              <a:t>12</a:t>
            </a:fld>
            <a:endParaRPr lang="en-US" dirty="0"/>
          </a:p>
        </p:txBody>
      </p:sp>
      <p:grpSp>
        <p:nvGrpSpPr>
          <p:cNvPr id="16" name="Group 15"/>
          <p:cNvGrpSpPr/>
          <p:nvPr/>
        </p:nvGrpSpPr>
        <p:grpSpPr>
          <a:xfrm>
            <a:off x="4419601" y="1382486"/>
            <a:ext cx="3810000" cy="2935634"/>
            <a:chOff x="4419600" y="1382486"/>
            <a:chExt cx="3926539" cy="3420936"/>
          </a:xfrm>
        </p:grpSpPr>
        <p:sp>
          <p:nvSpPr>
            <p:cNvPr id="17" name="Rectangle 16"/>
            <p:cNvSpPr/>
            <p:nvPr/>
          </p:nvSpPr>
          <p:spPr>
            <a:xfrm>
              <a:off x="4419600" y="1382486"/>
              <a:ext cx="3926539" cy="3420936"/>
            </a:xfrm>
            <a:prstGeom prst="rect">
              <a:avLst/>
            </a:prstGeom>
            <a:pattFill prst="lgGrid">
              <a:fgClr>
                <a:srgbClr val="FFFFFF">
                  <a:lumMod val="50000"/>
                </a:srgbClr>
              </a:fgClr>
              <a:bgClr>
                <a:srgbClr val="FFFFFF"/>
              </a:bgClr>
            </a:pattFill>
            <a:ln w="12700" cap="flat" cmpd="sng" algn="ctr">
              <a:solidFill>
                <a:srgbClr val="00277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smtClean="0">
                <a:ln>
                  <a:noFill/>
                </a:ln>
                <a:solidFill>
                  <a:srgbClr val="FFFFFF"/>
                </a:solidFill>
                <a:effectLst/>
                <a:uLnTx/>
                <a:uFillTx/>
                <a:latin typeface="Arial"/>
                <a:ea typeface="+mn-ea"/>
                <a:cs typeface="+mn-cs"/>
              </a:endParaRPr>
            </a:p>
          </p:txBody>
        </p:sp>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34211" y="1905000"/>
              <a:ext cx="3199441" cy="2039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p:cNvSpPr txBox="1"/>
            <p:nvPr/>
          </p:nvSpPr>
          <p:spPr>
            <a:xfrm rot="20270783">
              <a:off x="6084835" y="3778575"/>
              <a:ext cx="1371600" cy="400109"/>
            </a:xfrm>
            <a:prstGeom prst="rect">
              <a:avLst/>
            </a:prstGeom>
            <a:solidFill>
              <a:srgbClr val="002776"/>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rgbClr val="FFFFFF"/>
                  </a:solidFill>
                  <a:effectLst/>
                  <a:uLnTx/>
                  <a:uFillTx/>
                </a:rPr>
                <a:t>Grid</a:t>
              </a:r>
            </a:p>
          </p:txBody>
        </p:sp>
      </p:grpSp>
      <p:sp>
        <p:nvSpPr>
          <p:cNvPr id="20" name="Title 2"/>
          <p:cNvSpPr txBox="1">
            <a:spLocks/>
          </p:cNvSpPr>
          <p:nvPr/>
        </p:nvSpPr>
        <p:spPr bwMode="gray">
          <a:xfrm>
            <a:off x="463643" y="838200"/>
            <a:ext cx="8527957" cy="3334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marL="0" marR="0" lvl="0" indent="0" algn="l" defTabSz="914400" rtl="0" eaLnBrk="0" fontAlgn="base" latinLnBrk="0" hangingPunct="0">
              <a:lnSpc>
                <a:spcPts val="2600"/>
              </a:lnSpc>
              <a:spcBef>
                <a:spcPct val="0"/>
              </a:spcBef>
              <a:spcAft>
                <a:spcPct val="0"/>
              </a:spcAft>
              <a:buClrTx/>
              <a:buSzTx/>
              <a:buFontTx/>
              <a:buNone/>
              <a:tabLst/>
              <a:defRPr/>
            </a:pPr>
            <a:r>
              <a:rPr lang="en-US" b="1" dirty="0" smtClean="0">
                <a:solidFill>
                  <a:srgbClr val="002776"/>
                </a:solidFill>
                <a:latin typeface="Arial"/>
              </a:rPr>
              <a:t>Treading back …</a:t>
            </a:r>
            <a:endParaRPr kumimoji="0" lang="en-US" sz="2400" b="1" i="0" u="none" strike="noStrike" kern="1200" cap="none" spc="0" normalizeH="0" baseline="0" noProof="0" dirty="0">
              <a:ln>
                <a:noFill/>
              </a:ln>
              <a:solidFill>
                <a:srgbClr val="92D400"/>
              </a:solidFill>
              <a:effectLst/>
              <a:uLnTx/>
              <a:uFillTx/>
              <a:latin typeface="Arial"/>
            </a:endParaRPr>
          </a:p>
        </p:txBody>
      </p:sp>
      <p:grpSp>
        <p:nvGrpSpPr>
          <p:cNvPr id="21" name="Group 20"/>
          <p:cNvGrpSpPr/>
          <p:nvPr/>
        </p:nvGrpSpPr>
        <p:grpSpPr>
          <a:xfrm>
            <a:off x="609601" y="1371600"/>
            <a:ext cx="4043082" cy="2946520"/>
            <a:chOff x="609600" y="1371600"/>
            <a:chExt cx="4464425" cy="3420936"/>
          </a:xfrm>
        </p:grpSpPr>
        <p:sp>
          <p:nvSpPr>
            <p:cNvPr id="22" name="Cloud 21"/>
            <p:cNvSpPr/>
            <p:nvPr/>
          </p:nvSpPr>
          <p:spPr bwMode="auto">
            <a:xfrm>
              <a:off x="609600" y="1371600"/>
              <a:ext cx="4464425" cy="3420936"/>
            </a:xfrm>
            <a:prstGeom prst="cloud">
              <a:avLst/>
            </a:prstGeom>
            <a:gradFill flip="none" rotWithShape="1">
              <a:gsLst>
                <a:gs pos="93000">
                  <a:srgbClr val="FFFFFF"/>
                </a:gs>
                <a:gs pos="100000">
                  <a:srgbClr val="00A1DE">
                    <a:alpha val="39000"/>
                  </a:srgbClr>
                </a:gs>
              </a:gsLst>
              <a:path path="shape">
                <a:fillToRect l="50000" t="50000" r="50000" b="50000"/>
              </a:path>
              <a:tileRect/>
            </a:gradFill>
            <a:ln w="6350" cap="flat" cmpd="sng" algn="ctr">
              <a:noFill/>
              <a:prstDash val="solid"/>
              <a:round/>
              <a:headEnd type="none" w="med" len="med"/>
              <a:tailEnd type="none" w="med" len="med"/>
            </a:ln>
            <a:effectLst/>
          </p:spPr>
          <p:txBody>
            <a:bodyPr vert="horz" wrap="square" lIns="0" tIns="89997" rIns="0" bIns="89997" numCol="1" rtlCol="0" anchor="t" anchorCtr="0" compatLnSpc="1">
              <a:prstTxWarp prst="textNoShape">
                <a:avLst/>
              </a:prstTxWarp>
            </a:bodyPr>
            <a:lstStyle/>
            <a:p>
              <a:pPr marL="0" marR="0" lvl="0" indent="0" algn="r" defTabSz="914400" eaLnBrk="1" fontAlgn="auto" latinLnBrk="0" hangingPunct="1">
                <a:lnSpc>
                  <a:spcPct val="100000"/>
                </a:lnSpc>
                <a:spcBef>
                  <a:spcPct val="0"/>
                </a:spcBef>
                <a:spcAft>
                  <a:spcPts val="0"/>
                </a:spcAft>
                <a:buClrTx/>
                <a:buSzTx/>
                <a:buFontTx/>
                <a:buNone/>
                <a:tabLst/>
                <a:defRPr/>
              </a:pPr>
              <a:endParaRPr kumimoji="0" lang="en-US" sz="2000" b="1" i="0" u="none" strike="noStrike" kern="0" cap="none" spc="0" normalizeH="0" baseline="0" noProof="0" dirty="0" smtClean="0">
                <a:ln>
                  <a:noFill/>
                </a:ln>
                <a:solidFill>
                  <a:srgbClr val="92D400"/>
                </a:solidFill>
                <a:effectLst/>
                <a:uLnTx/>
                <a:uFillTx/>
                <a:ea typeface="Times"/>
                <a:cs typeface="Times New Roman" pitchFamily="18" charset="0"/>
              </a:endParaRPr>
            </a:p>
          </p:txBody>
        </p:sp>
        <p:sp>
          <p:nvSpPr>
            <p:cNvPr id="23" name="Cloud 22"/>
            <p:cNvSpPr/>
            <p:nvPr/>
          </p:nvSpPr>
          <p:spPr bwMode="auto">
            <a:xfrm>
              <a:off x="1295400" y="1905000"/>
              <a:ext cx="1371600" cy="900112"/>
            </a:xfrm>
            <a:prstGeom prst="cloud">
              <a:avLst/>
            </a:prstGeom>
            <a:gradFill flip="none" rotWithShape="1">
              <a:gsLst>
                <a:gs pos="93000">
                  <a:srgbClr val="FFFFFF"/>
                </a:gs>
                <a:gs pos="100000">
                  <a:srgbClr val="00A1DE">
                    <a:alpha val="39000"/>
                  </a:srgbClr>
                </a:gs>
              </a:gsLst>
              <a:path path="shape">
                <a:fillToRect l="50000" t="50000" r="50000" b="50000"/>
              </a:path>
              <a:tileRect/>
            </a:gradFill>
            <a:ln w="6350" cap="flat" cmpd="sng" algn="ctr">
              <a:noFill/>
              <a:prstDash val="solid"/>
              <a:round/>
              <a:headEnd type="none" w="med" len="med"/>
              <a:tailEnd type="none" w="med" len="med"/>
            </a:ln>
            <a:effectLst/>
          </p:spPr>
          <p:txBody>
            <a:bodyPr vert="horz" wrap="square" lIns="0" tIns="89997" rIns="0" bIns="89997" numCol="1" rtlCol="0" anchor="t" anchorCtr="0" compatLnSpc="1">
              <a:prstTxWarp prst="textNoShape">
                <a:avLst/>
              </a:prstTxWarp>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ea typeface="Times"/>
                  <a:cs typeface="Times New Roman" pitchFamily="18" charset="0"/>
                </a:rPr>
                <a:t>PaaS</a:t>
              </a:r>
            </a:p>
          </p:txBody>
        </p:sp>
        <p:sp>
          <p:nvSpPr>
            <p:cNvPr id="24" name="Cloud 23"/>
            <p:cNvSpPr/>
            <p:nvPr/>
          </p:nvSpPr>
          <p:spPr bwMode="auto">
            <a:xfrm>
              <a:off x="2438400" y="2057400"/>
              <a:ext cx="1371600" cy="900112"/>
            </a:xfrm>
            <a:prstGeom prst="cloud">
              <a:avLst/>
            </a:prstGeom>
            <a:gradFill flip="none" rotWithShape="1">
              <a:gsLst>
                <a:gs pos="93000">
                  <a:srgbClr val="FFFFFF"/>
                </a:gs>
                <a:gs pos="100000">
                  <a:srgbClr val="00A1DE">
                    <a:alpha val="39000"/>
                  </a:srgbClr>
                </a:gs>
              </a:gsLst>
              <a:path path="shape">
                <a:fillToRect l="50000" t="50000" r="50000" b="50000"/>
              </a:path>
              <a:tileRect/>
            </a:gradFill>
            <a:ln w="6350" cap="flat" cmpd="sng" algn="ctr">
              <a:noFill/>
              <a:prstDash val="solid"/>
              <a:round/>
              <a:headEnd type="none" w="med" len="med"/>
              <a:tailEnd type="none" w="med" len="med"/>
            </a:ln>
            <a:effectLst/>
          </p:spPr>
          <p:txBody>
            <a:bodyPr vert="horz" wrap="square" lIns="0" tIns="89997" rIns="0" bIns="89997" numCol="1" rtlCol="0" anchor="t" anchorCtr="0" compatLnSpc="1">
              <a:prstTxWarp prst="textNoShape">
                <a:avLst/>
              </a:prstTxWarp>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ea typeface="Times"/>
                  <a:cs typeface="Times New Roman" pitchFamily="18" charset="0"/>
                </a:rPr>
                <a:t>SaaS</a:t>
              </a:r>
            </a:p>
          </p:txBody>
        </p:sp>
        <p:sp>
          <p:nvSpPr>
            <p:cNvPr id="25" name="Cloud 24"/>
            <p:cNvSpPr/>
            <p:nvPr/>
          </p:nvSpPr>
          <p:spPr bwMode="auto">
            <a:xfrm>
              <a:off x="1752600" y="2794453"/>
              <a:ext cx="1371600" cy="900112"/>
            </a:xfrm>
            <a:prstGeom prst="cloud">
              <a:avLst/>
            </a:prstGeom>
            <a:gradFill flip="none" rotWithShape="1">
              <a:gsLst>
                <a:gs pos="93000">
                  <a:srgbClr val="FFFFFF"/>
                </a:gs>
                <a:gs pos="100000">
                  <a:srgbClr val="00A1DE">
                    <a:alpha val="39000"/>
                  </a:srgbClr>
                </a:gs>
              </a:gsLst>
              <a:path path="shape">
                <a:fillToRect l="50000" t="50000" r="50000" b="50000"/>
              </a:path>
              <a:tileRect/>
            </a:gradFill>
            <a:ln w="6350" cap="flat" cmpd="sng" algn="ctr">
              <a:noFill/>
              <a:prstDash val="solid"/>
              <a:round/>
              <a:headEnd type="none" w="med" len="med"/>
              <a:tailEnd type="none" w="med" len="med"/>
            </a:ln>
            <a:effectLst/>
          </p:spPr>
          <p:txBody>
            <a:bodyPr vert="horz" wrap="square" lIns="0" tIns="89997" rIns="0" bIns="89997" numCol="1" rtlCol="0" anchor="t" anchorCtr="0" compatLnSpc="1">
              <a:prstTxWarp prst="textNoShape">
                <a:avLst/>
              </a:prstTxWarp>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ea typeface="Times"/>
                  <a:cs typeface="Times New Roman" pitchFamily="18" charset="0"/>
                </a:rPr>
                <a:t>IaaS</a:t>
              </a:r>
            </a:p>
          </p:txBody>
        </p:sp>
        <p:sp>
          <p:nvSpPr>
            <p:cNvPr id="26" name="Cloud 25"/>
            <p:cNvSpPr/>
            <p:nvPr/>
          </p:nvSpPr>
          <p:spPr bwMode="auto">
            <a:xfrm>
              <a:off x="3048641" y="2780618"/>
              <a:ext cx="1371600" cy="900112"/>
            </a:xfrm>
            <a:prstGeom prst="cloud">
              <a:avLst/>
            </a:prstGeom>
            <a:gradFill flip="none" rotWithShape="1">
              <a:gsLst>
                <a:gs pos="93000">
                  <a:srgbClr val="FFFFFF"/>
                </a:gs>
                <a:gs pos="100000">
                  <a:srgbClr val="00A1DE">
                    <a:alpha val="39000"/>
                  </a:srgbClr>
                </a:gs>
              </a:gsLst>
              <a:path path="shape">
                <a:fillToRect l="50000" t="50000" r="50000" b="50000"/>
              </a:path>
              <a:tileRect/>
            </a:gradFill>
            <a:ln w="6350" cap="flat" cmpd="sng" algn="ctr">
              <a:noFill/>
              <a:prstDash val="solid"/>
              <a:round/>
              <a:headEnd type="none" w="med" len="med"/>
              <a:tailEnd type="none" w="med" len="med"/>
            </a:ln>
            <a:effectLst/>
          </p:spPr>
          <p:txBody>
            <a:bodyPr vert="horz" wrap="square" lIns="0" tIns="89997" rIns="0" bIns="89997" numCol="1" rtlCol="0" anchor="t" anchorCtr="0" compatLnSpc="1">
              <a:prstTxWarp prst="textNoShape">
                <a:avLst/>
              </a:prstTxWarp>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ea typeface="Times"/>
                  <a:cs typeface="Times New Roman" pitchFamily="18" charset="0"/>
                </a:rPr>
                <a:t>BaaS</a:t>
              </a:r>
            </a:p>
          </p:txBody>
        </p:sp>
        <p:sp>
          <p:nvSpPr>
            <p:cNvPr id="27" name="TextBox 26"/>
            <p:cNvSpPr txBox="1"/>
            <p:nvPr/>
          </p:nvSpPr>
          <p:spPr>
            <a:xfrm rot="20270783">
              <a:off x="2156012" y="3666912"/>
              <a:ext cx="1371600" cy="400110"/>
            </a:xfrm>
            <a:prstGeom prst="rect">
              <a:avLst/>
            </a:prstGeom>
            <a:solidFill>
              <a:srgbClr val="002776"/>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smtClean="0">
                  <a:ln>
                    <a:noFill/>
                  </a:ln>
                  <a:solidFill>
                    <a:srgbClr val="FFFFFF"/>
                  </a:solidFill>
                  <a:effectLst/>
                  <a:uLnTx/>
                  <a:uFillTx/>
                </a:rPr>
                <a:t>Cloud</a:t>
              </a:r>
            </a:p>
          </p:txBody>
        </p:sp>
      </p:grpSp>
      <p:sp>
        <p:nvSpPr>
          <p:cNvPr id="28" name="Rectangle 27"/>
          <p:cNvSpPr/>
          <p:nvPr/>
        </p:nvSpPr>
        <p:spPr>
          <a:xfrm>
            <a:off x="457200" y="4318120"/>
            <a:ext cx="8390964" cy="2107423"/>
          </a:xfrm>
          <a:prstGeom prst="rect">
            <a:avLst/>
          </a:prstGeom>
          <a:solidFill>
            <a:srgbClr val="00A1DE"/>
          </a:solidFill>
          <a:ln w="12700" cap="flat" cmpd="sng" algn="ctr">
            <a:solidFill>
              <a:srgbClr val="00A1DE"/>
            </a:solidFill>
            <a:prstDash val="solid"/>
          </a:ln>
          <a:effectLst>
            <a:outerShdw blurRad="63500" sx="102000" sy="102000" algn="ctr" rotWithShape="0">
              <a:prstClr val="black">
                <a:alpha val="40000"/>
              </a:prstClr>
            </a:outerShdw>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smtClean="0">
                <a:ln>
                  <a:noFill/>
                </a:ln>
                <a:solidFill>
                  <a:srgbClr val="FFFFFF"/>
                </a:solidFill>
                <a:effectLst/>
                <a:uLnTx/>
                <a:uFillTx/>
                <a:latin typeface="Arial"/>
                <a:ea typeface="+mn-ea"/>
                <a:cs typeface="+mn-cs"/>
              </a:rPr>
              <a:t>Autonomic Computing </a:t>
            </a:r>
            <a:r>
              <a:rPr kumimoji="0" lang="en-US" sz="2000" b="0" i="0" u="none" strike="noStrike" kern="0" cap="none" spc="0" normalizeH="0" baseline="0" noProof="0" dirty="0" smtClean="0">
                <a:ln>
                  <a:noFill/>
                </a:ln>
                <a:solidFill>
                  <a:srgbClr val="FFFFFF"/>
                </a:solidFill>
                <a:effectLst/>
                <a:uLnTx/>
                <a:uFillTx/>
                <a:latin typeface="Arial"/>
                <a:ea typeface="+mn-ea"/>
                <a:cs typeface="+mn-cs"/>
              </a:rPr>
              <a:t>– a set of architectural characteristics to manage systems where complexity is increasing but must be managed without increasing costs or the size of the management team, where a system must be quickly adaptable to new technologies integrated to it, and where a system must be extensible from within corporation out to the broader ecosystem and vice versa.</a:t>
            </a:r>
          </a:p>
        </p:txBody>
      </p:sp>
    </p:spTree>
    <p:extLst>
      <p:ext uri="{BB962C8B-B14F-4D97-AF65-F5344CB8AC3E}">
        <p14:creationId xmlns:p14="http://schemas.microsoft.com/office/powerpoint/2010/main" val="3802641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barn(inVertical)">
                                      <p:cBhvr>
                                        <p:cTn id="14" dur="500"/>
                                        <p:tgtEl>
                                          <p:spTgt spid="1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8">
                                            <p:txEl>
                                              <p:pRg st="0" end="0"/>
                                            </p:txEl>
                                          </p:spTgt>
                                        </p:tgtEl>
                                        <p:attrNameLst>
                                          <p:attrName>style.visibility</p:attrName>
                                        </p:attrNameLst>
                                      </p:cBhvr>
                                      <p:to>
                                        <p:strVal val="visible"/>
                                      </p:to>
                                    </p:set>
                                    <p:animEffect transition="in" filter="wipe(down)">
                                      <p:cBhvr>
                                        <p:cTn id="19"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8DC2F13-873F-4C1E-B532-36336ABFDECC}" type="slidenum">
              <a:rPr lang="en-US" smtClean="0"/>
              <a:pPr/>
              <a:t>13</a:t>
            </a:fld>
            <a:endParaRPr lang="en-US" dirty="0"/>
          </a:p>
        </p:txBody>
      </p:sp>
      <p:sp>
        <p:nvSpPr>
          <p:cNvPr id="7" name="Title 1"/>
          <p:cNvSpPr txBox="1">
            <a:spLocks/>
          </p:cNvSpPr>
          <p:nvPr/>
        </p:nvSpPr>
        <p:spPr bwMode="gray">
          <a:xfrm>
            <a:off x="441960" y="855758"/>
            <a:ext cx="8330184" cy="66684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marL="0" marR="0" lvl="0" indent="0" defTabSz="914400" rtl="0" eaLnBrk="0" fontAlgn="base" latinLnBrk="0" hangingPunct="0">
              <a:lnSpc>
                <a:spcPts val="2600"/>
              </a:lnSpc>
              <a:spcBef>
                <a:spcPct val="0"/>
              </a:spcBef>
              <a:spcAft>
                <a:spcPct val="0"/>
              </a:spcAft>
              <a:buClrTx/>
              <a:buSzTx/>
              <a:buFontTx/>
              <a:buNone/>
              <a:tabLst/>
              <a:defRPr/>
            </a:pPr>
            <a:r>
              <a:rPr kumimoji="0" lang="en-US" b="0" i="0" u="none" strike="noStrike" kern="1200" cap="none" spc="0" normalizeH="0" baseline="0" noProof="0" dirty="0" smtClean="0">
                <a:ln>
                  <a:noFill/>
                </a:ln>
                <a:solidFill>
                  <a:srgbClr val="002776"/>
                </a:solidFill>
                <a:effectLst/>
                <a:uLnTx/>
                <a:uFillTx/>
                <a:latin typeface="Arial"/>
                <a:ea typeface="+mj-ea"/>
                <a:cs typeface="+mj-cs"/>
              </a:rPr>
              <a:t>Cloud Computing is changing the sourcing and business models of  IT companies and enterprise buyers</a:t>
            </a:r>
            <a:endParaRPr kumimoji="0" lang="en-US" b="0" i="0" u="none" strike="noStrike" kern="1200" cap="none" spc="0" normalizeH="0" baseline="0" noProof="0" dirty="0">
              <a:ln>
                <a:noFill/>
              </a:ln>
              <a:solidFill>
                <a:srgbClr val="002776"/>
              </a:solidFill>
              <a:effectLst/>
              <a:uLnTx/>
              <a:uFillTx/>
              <a:latin typeface="Arial"/>
              <a:ea typeface="+mj-ea"/>
              <a:cs typeface="+mj-cs"/>
            </a:endParaRPr>
          </a:p>
        </p:txBody>
      </p:sp>
      <p:sp>
        <p:nvSpPr>
          <p:cNvPr id="8" name="Content Placeholder 7"/>
          <p:cNvSpPr txBox="1">
            <a:spLocks/>
          </p:cNvSpPr>
          <p:nvPr/>
        </p:nvSpPr>
        <p:spPr bwMode="gray">
          <a:xfrm>
            <a:off x="484832" y="2339796"/>
            <a:ext cx="8259689" cy="314701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342900" indent="-342900" algn="l" rtl="0" eaLnBrk="0" fontAlgn="base" hangingPunct="0">
              <a:spcBef>
                <a:spcPts val="1900"/>
              </a:spcBef>
              <a:spcAft>
                <a:spcPct val="0"/>
              </a:spcAft>
              <a:buFont typeface="Arial" charset="0"/>
              <a:defRPr lang="en-US" sz="2000" kern="1200" dirty="0">
                <a:solidFill>
                  <a:schemeClr val="tx2"/>
                </a:solidFill>
                <a:latin typeface="+mn-lt"/>
                <a:ea typeface="+mn-ea"/>
                <a:cs typeface="Arial" pitchFamily="34" charset="0"/>
              </a:defRPr>
            </a:lvl1pPr>
            <a:lvl2pPr marL="174625" indent="-174625" algn="l" rtl="0" eaLnBrk="0" fontAlgn="base" hangingPunct="0">
              <a:spcBef>
                <a:spcPts val="500"/>
              </a:spcBef>
              <a:spcAft>
                <a:spcPct val="0"/>
              </a:spcAft>
              <a:buFont typeface="Arial" charset="0"/>
              <a:buChar char="•"/>
              <a:defRPr lang="en-US" sz="2000" kern="1200" dirty="0">
                <a:solidFill>
                  <a:schemeClr val="tx2"/>
                </a:solidFill>
                <a:latin typeface="+mn-lt"/>
                <a:ea typeface="+mn-ea"/>
                <a:cs typeface="Arial" pitchFamily="34" charset="0"/>
              </a:defRPr>
            </a:lvl2pPr>
            <a:lvl3pPr marL="401638" indent="-231775" algn="l" rtl="0" eaLnBrk="0" fontAlgn="base" hangingPunct="0">
              <a:spcBef>
                <a:spcPts val="400"/>
              </a:spcBef>
              <a:spcAft>
                <a:spcPct val="0"/>
              </a:spcAft>
              <a:buFont typeface="Arial" charset="0"/>
              <a:buChar char="–"/>
              <a:defRPr lang="en-US" kern="1200" dirty="0">
                <a:solidFill>
                  <a:schemeClr val="tx2"/>
                </a:solidFill>
                <a:latin typeface="+mn-lt"/>
                <a:ea typeface="+mn-ea"/>
                <a:cs typeface="Arial" charset="0"/>
              </a:defRPr>
            </a:lvl3pPr>
            <a:lvl4pPr marL="569913" indent="-168275"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4pPr>
            <a:lvl5pPr marL="796925" indent="-227013"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174625" marR="0" lvl="1" indent="-174625" algn="l" defTabSz="914400" rtl="0" eaLnBrk="0" fontAlgn="base" latinLnBrk="0" hangingPunct="0">
              <a:lnSpc>
                <a:spcPct val="150000"/>
              </a:lnSpc>
              <a:spcBef>
                <a:spcPts val="500"/>
              </a:spcBef>
              <a:spcAft>
                <a:spcPct val="0"/>
              </a:spcAft>
              <a:buClrTx/>
              <a:buSzTx/>
              <a:buFont typeface="Arial" charset="0"/>
              <a:buChar char="•"/>
              <a:tabLst/>
              <a:defRPr/>
            </a:pPr>
            <a:r>
              <a:rPr kumimoji="0" lang="en-US" sz="1600" i="0" u="none" strike="noStrike" kern="1200" cap="none" spc="0" normalizeH="0" baseline="0" noProof="0" dirty="0" smtClean="0">
                <a:ln>
                  <a:noFill/>
                </a:ln>
                <a:solidFill>
                  <a:srgbClr val="002776"/>
                </a:solidFill>
                <a:effectLst/>
                <a:uLnTx/>
                <a:uFillTx/>
                <a:latin typeface="Arial"/>
                <a:ea typeface="+mn-ea"/>
                <a:cs typeface="Arial" pitchFamily="34" charset="0"/>
              </a:rPr>
              <a:t>Enterprises are now buying Cloud Computing services which align with their needs and risk tolerance</a:t>
            </a:r>
          </a:p>
          <a:p>
            <a:pPr marL="174625" marR="0" lvl="1" indent="-174625" algn="l" defTabSz="914400" rtl="0" eaLnBrk="0" fontAlgn="base" latinLnBrk="0" hangingPunct="0">
              <a:lnSpc>
                <a:spcPct val="150000"/>
              </a:lnSpc>
              <a:spcBef>
                <a:spcPts val="500"/>
              </a:spcBef>
              <a:spcAft>
                <a:spcPct val="0"/>
              </a:spcAft>
              <a:buClrTx/>
              <a:buSzTx/>
              <a:buFont typeface="Arial" charset="0"/>
              <a:buChar char="•"/>
              <a:tabLst/>
              <a:defRPr/>
            </a:pPr>
            <a:r>
              <a:rPr kumimoji="0" lang="en-US" sz="1600" i="0" u="none" strike="noStrike" kern="1200" cap="none" spc="0" normalizeH="0" baseline="0" noProof="0" dirty="0" smtClean="0">
                <a:ln>
                  <a:noFill/>
                </a:ln>
                <a:solidFill>
                  <a:srgbClr val="002776"/>
                </a:solidFill>
                <a:effectLst/>
                <a:uLnTx/>
                <a:uFillTx/>
                <a:latin typeface="Arial"/>
                <a:ea typeface="+mn-ea"/>
                <a:cs typeface="Arial" pitchFamily="34" charset="0"/>
              </a:rPr>
              <a:t>For many IT vendors and services providers, Cloud Computing is the new focus of competition, putting great pressure on incumbents</a:t>
            </a:r>
          </a:p>
          <a:p>
            <a:pPr marL="174625" marR="0" lvl="1" indent="-174625" algn="l" defTabSz="914400" rtl="0" eaLnBrk="0" fontAlgn="base" latinLnBrk="0" hangingPunct="0">
              <a:lnSpc>
                <a:spcPct val="150000"/>
              </a:lnSpc>
              <a:spcBef>
                <a:spcPts val="500"/>
              </a:spcBef>
              <a:spcAft>
                <a:spcPct val="0"/>
              </a:spcAft>
              <a:buClrTx/>
              <a:buSzTx/>
              <a:buFont typeface="Arial" charset="0"/>
              <a:buChar char="•"/>
              <a:tabLst/>
              <a:defRPr/>
            </a:pPr>
            <a:r>
              <a:rPr kumimoji="0" lang="en-US" sz="1600" i="0" u="none" strike="noStrike" kern="1200" cap="none" spc="0" normalizeH="0" baseline="0" noProof="0" dirty="0" smtClean="0">
                <a:ln>
                  <a:noFill/>
                </a:ln>
                <a:solidFill>
                  <a:srgbClr val="002776"/>
                </a:solidFill>
                <a:effectLst/>
                <a:uLnTx/>
                <a:uFillTx/>
                <a:latin typeface="Arial"/>
                <a:ea typeface="+mn-ea"/>
                <a:cs typeface="Arial" pitchFamily="34" charset="0"/>
              </a:rPr>
              <a:t>Tech, Telecom, and Media companies are investing heavily,  competing to establish cloud computing market share.</a:t>
            </a:r>
          </a:p>
          <a:p>
            <a:pPr marL="174625" marR="0" lvl="1" indent="-174625" algn="l" defTabSz="914400" rtl="0" eaLnBrk="0" fontAlgn="base" latinLnBrk="0" hangingPunct="0">
              <a:lnSpc>
                <a:spcPct val="150000"/>
              </a:lnSpc>
              <a:spcBef>
                <a:spcPts val="500"/>
              </a:spcBef>
              <a:spcAft>
                <a:spcPct val="0"/>
              </a:spcAft>
              <a:buClrTx/>
              <a:buSzTx/>
              <a:buFont typeface="Arial" charset="0"/>
              <a:buChar char="•"/>
              <a:tabLst/>
              <a:defRPr/>
            </a:pPr>
            <a:r>
              <a:rPr kumimoji="0" lang="en-US" sz="1600" i="0" u="none" strike="noStrike" kern="1200" cap="none" spc="0" normalizeH="0" baseline="0" noProof="0" dirty="0" smtClean="0">
                <a:ln>
                  <a:noFill/>
                </a:ln>
                <a:solidFill>
                  <a:srgbClr val="002776"/>
                </a:solidFill>
                <a:effectLst/>
                <a:uLnTx/>
                <a:uFillTx/>
                <a:latin typeface="Arial"/>
                <a:ea typeface="+mn-ea"/>
                <a:cs typeface="Arial" pitchFamily="34" charset="0"/>
              </a:rPr>
              <a:t>The IT industry is changing by the need to supply flexible </a:t>
            </a:r>
            <a:r>
              <a:rPr kumimoji="0" lang="en-US" sz="1600" i="0" u="none" strike="noStrike" kern="1200" cap="none" spc="0" normalizeH="0" baseline="0" noProof="0" dirty="0" smtClean="0">
                <a:ln>
                  <a:noFill/>
                </a:ln>
                <a:solidFill>
                  <a:srgbClr val="002776"/>
                </a:solidFill>
                <a:effectLst/>
                <a:uLnTx/>
                <a:uFillTx/>
                <a:latin typeface="Arial"/>
                <a:ea typeface="+mn-ea"/>
                <a:cs typeface="Arial" pitchFamily="34" charset="0"/>
              </a:rPr>
              <a:t>cloud-based </a:t>
            </a:r>
            <a:r>
              <a:rPr kumimoji="0" lang="en-US" sz="1600" i="0" u="none" strike="noStrike" kern="1200" cap="none" spc="0" normalizeH="0" baseline="0" noProof="0" dirty="0" smtClean="0">
                <a:ln>
                  <a:noFill/>
                </a:ln>
                <a:solidFill>
                  <a:srgbClr val="002776"/>
                </a:solidFill>
                <a:effectLst/>
                <a:uLnTx/>
                <a:uFillTx/>
                <a:latin typeface="Arial"/>
                <a:ea typeface="+mn-ea"/>
                <a:cs typeface="Arial" pitchFamily="34" charset="0"/>
              </a:rPr>
              <a:t>services to a both consumers and enterprises</a:t>
            </a:r>
            <a:endParaRPr kumimoji="0" lang="en-US" sz="1600" i="0" u="none" strike="noStrike" kern="1200" cap="none" spc="0" normalizeH="0" baseline="0" noProof="0" dirty="0">
              <a:ln>
                <a:noFill/>
              </a:ln>
              <a:solidFill>
                <a:srgbClr val="002776"/>
              </a:solidFill>
              <a:effectLst/>
              <a:uLnTx/>
              <a:uFillTx/>
              <a:latin typeface="Arial"/>
              <a:ea typeface="+mn-ea"/>
              <a:cs typeface="Arial" pitchFamily="34" charset="0"/>
            </a:endParaRPr>
          </a:p>
        </p:txBody>
      </p:sp>
      <p:sp>
        <p:nvSpPr>
          <p:cNvPr id="9" name="Rectangle 8"/>
          <p:cNvSpPr/>
          <p:nvPr/>
        </p:nvSpPr>
        <p:spPr>
          <a:xfrm>
            <a:off x="336891" y="1639669"/>
            <a:ext cx="8342414" cy="646331"/>
          </a:xfrm>
          <a:prstGeom prst="rect">
            <a:avLst/>
          </a:prstGeom>
        </p:spPr>
        <p:txBody>
          <a:bodyPr wrap="square">
            <a:spAutoFit/>
          </a:bodyPr>
          <a:lstStyle/>
          <a:p>
            <a:pPr>
              <a:defRPr/>
            </a:pPr>
            <a:r>
              <a:rPr kumimoji="0" lang="en-US" sz="1800" b="0" i="0" u="none" strike="noStrike" kern="0" cap="none" spc="0" normalizeH="0" baseline="0" noProof="0" dirty="0" smtClean="0">
                <a:ln>
                  <a:noFill/>
                </a:ln>
                <a:solidFill>
                  <a:srgbClr val="92D400"/>
                </a:solidFill>
                <a:effectLst/>
                <a:uLnTx/>
                <a:uFillTx/>
              </a:rPr>
              <a:t>Significant industry changes are coming with cloud computing and adoption of alternate business models and types of information services</a:t>
            </a:r>
          </a:p>
        </p:txBody>
      </p:sp>
      <p:sp>
        <p:nvSpPr>
          <p:cNvPr id="10" name="Rectangle 9"/>
          <p:cNvSpPr/>
          <p:nvPr/>
        </p:nvSpPr>
        <p:spPr>
          <a:xfrm>
            <a:off x="533399" y="5562600"/>
            <a:ext cx="8145905" cy="646331"/>
          </a:xfrm>
          <a:prstGeom prst="rect">
            <a:avLst/>
          </a:prstGeom>
          <a:solidFill>
            <a:srgbClr val="00A1DE"/>
          </a:solid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rPr>
              <a:t>Enterprises </a:t>
            </a:r>
            <a:r>
              <a:rPr kumimoji="0" lang="en-US" sz="1800" b="0" i="0" u="none" strike="noStrike" kern="0" cap="none" spc="0" normalizeH="0" baseline="0" noProof="0" smtClean="0">
                <a:ln>
                  <a:noFill/>
                </a:ln>
                <a:solidFill>
                  <a:srgbClr val="FFFFFF"/>
                </a:solidFill>
                <a:effectLst/>
                <a:uLnTx/>
                <a:uFillTx/>
              </a:rPr>
              <a:t>and </a:t>
            </a:r>
            <a:r>
              <a:rPr kumimoji="0" lang="en-US" sz="1800" b="0" i="0" u="none" strike="noStrike" kern="0" cap="none" spc="0" normalizeH="0" baseline="0" noProof="0" smtClean="0">
                <a:ln>
                  <a:noFill/>
                </a:ln>
                <a:solidFill>
                  <a:srgbClr val="FFFFFF"/>
                </a:solidFill>
                <a:effectLst/>
                <a:uLnTx/>
                <a:uFillTx/>
              </a:rPr>
              <a:t>service </a:t>
            </a:r>
            <a:r>
              <a:rPr kumimoji="0" lang="en-US" sz="1800" b="0" i="0" u="none" strike="noStrike" kern="0" cap="none" spc="0" normalizeH="0" baseline="0" noProof="0" dirty="0" smtClean="0">
                <a:ln>
                  <a:noFill/>
                </a:ln>
                <a:solidFill>
                  <a:srgbClr val="FFFFFF"/>
                </a:solidFill>
                <a:effectLst/>
                <a:uLnTx/>
                <a:uFillTx/>
              </a:rPr>
              <a:t>providers that adopt cloud computing delivery models have the potential to fundamentally re-shape the broader business landscape.</a:t>
            </a:r>
            <a:endParaRPr kumimoji="0" lang="en-US" sz="1800" b="0" i="0" u="none" strike="noStrike" kern="0" cap="none" spc="0" normalizeH="0" baseline="0" noProof="0" dirty="0">
              <a:ln>
                <a:noFill/>
              </a:ln>
              <a:solidFill>
                <a:srgbClr val="FFFFFF"/>
              </a:solidFill>
              <a:effectLst/>
              <a:uLnTx/>
              <a:uFillTx/>
            </a:endParaRPr>
          </a:p>
        </p:txBody>
      </p:sp>
    </p:spTree>
    <p:extLst>
      <p:ext uri="{BB962C8B-B14F-4D97-AF65-F5344CB8AC3E}">
        <p14:creationId xmlns:p14="http://schemas.microsoft.com/office/powerpoint/2010/main" val="3076870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8DC2F13-873F-4C1E-B532-36336ABFDECC}" type="slidenum">
              <a:rPr lang="en-US" smtClean="0"/>
              <a:pPr/>
              <a:t>14</a:t>
            </a:fld>
            <a:endParaRPr lang="en-US" dirty="0"/>
          </a:p>
        </p:txBody>
      </p:sp>
      <p:sp>
        <p:nvSpPr>
          <p:cNvPr id="30" name="Title 2"/>
          <p:cNvSpPr txBox="1">
            <a:spLocks/>
          </p:cNvSpPr>
          <p:nvPr/>
        </p:nvSpPr>
        <p:spPr bwMode="gray">
          <a:xfrm>
            <a:off x="320207" y="880019"/>
            <a:ext cx="8527957" cy="3334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marL="0" marR="0" lvl="0" indent="0" algn="l" defTabSz="914400" rtl="0" eaLnBrk="0" fontAlgn="base" latinLnBrk="0" hangingPunct="0">
              <a:lnSpc>
                <a:spcPts val="26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2776"/>
                </a:solidFill>
                <a:effectLst/>
                <a:uLnTx/>
                <a:uFillTx/>
                <a:latin typeface="Arial"/>
                <a:ea typeface="+mj-ea"/>
                <a:cs typeface="+mj-cs"/>
              </a:rPr>
              <a:t>Enterprises are moving into the market for cloud services</a:t>
            </a:r>
            <a:endParaRPr kumimoji="0" lang="en-US" sz="2400" b="0" i="0" u="none" strike="noStrike" kern="1200" cap="none" spc="0" normalizeH="0" baseline="0" noProof="0" dirty="0">
              <a:ln>
                <a:noFill/>
              </a:ln>
              <a:solidFill>
                <a:srgbClr val="92D400"/>
              </a:solidFill>
              <a:effectLst/>
              <a:uLnTx/>
              <a:uFillTx/>
              <a:latin typeface="Arial"/>
              <a:ea typeface="+mj-ea"/>
              <a:cs typeface="+mj-cs"/>
            </a:endParaRPr>
          </a:p>
        </p:txBody>
      </p:sp>
      <p:graphicFrame>
        <p:nvGraphicFramePr>
          <p:cNvPr id="31" name="Chart 30"/>
          <p:cNvGraphicFramePr/>
          <p:nvPr>
            <p:extLst>
              <p:ext uri="{D42A27DB-BD31-4B8C-83A1-F6EECF244321}">
                <p14:modId xmlns:p14="http://schemas.microsoft.com/office/powerpoint/2010/main" val="3361348836"/>
              </p:ext>
            </p:extLst>
          </p:nvPr>
        </p:nvGraphicFramePr>
        <p:xfrm>
          <a:off x="273425" y="2372471"/>
          <a:ext cx="3845858" cy="3479800"/>
        </p:xfrm>
        <a:graphic>
          <a:graphicData uri="http://schemas.openxmlformats.org/drawingml/2006/chart">
            <c:chart xmlns:c="http://schemas.openxmlformats.org/drawingml/2006/chart" xmlns:r="http://schemas.openxmlformats.org/officeDocument/2006/relationships" r:id="rId2"/>
          </a:graphicData>
        </a:graphic>
      </p:graphicFrame>
      <p:sp>
        <p:nvSpPr>
          <p:cNvPr id="32" name="Rounded Rectangle 31"/>
          <p:cNvSpPr/>
          <p:nvPr/>
        </p:nvSpPr>
        <p:spPr bwMode="auto">
          <a:xfrm>
            <a:off x="273425" y="2260031"/>
            <a:ext cx="3704492" cy="495300"/>
          </a:xfrm>
          <a:prstGeom prst="roundRect">
            <a:avLst/>
          </a:prstGeom>
          <a:solidFill>
            <a:srgbClr val="FFFFFF"/>
          </a:solidFill>
          <a:ln w="6350" cap="flat" cmpd="sng" algn="ctr">
            <a:noFill/>
            <a:prstDash val="solid"/>
            <a:round/>
            <a:headEnd type="none" w="med" len="med"/>
            <a:tailEnd type="none" w="med" len="med"/>
          </a:ln>
          <a:effectLst/>
        </p:spPr>
        <p:txBody>
          <a:bodyPr vert="horz" wrap="square" lIns="89997" tIns="89997" rIns="89997" bIns="89997"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ysClr val="windowText" lastClr="000000"/>
                </a:solidFill>
                <a:effectLst/>
                <a:uLnTx/>
                <a:uFillTx/>
              </a:rPr>
              <a:t>In 2008, Consumer use of the Internet overtook Business usage</a:t>
            </a:r>
            <a:endParaRPr kumimoji="0" lang="en-US" sz="1600" b="0" i="0" u="none" strike="noStrike" kern="0" cap="none" spc="0" normalizeH="0" baseline="0" noProof="0" dirty="0">
              <a:ln>
                <a:noFill/>
              </a:ln>
              <a:solidFill>
                <a:sysClr val="windowText" lastClr="000000"/>
              </a:solidFill>
              <a:effectLst/>
              <a:uLnTx/>
              <a:uFillTx/>
            </a:endParaRPr>
          </a:p>
        </p:txBody>
      </p:sp>
      <p:cxnSp>
        <p:nvCxnSpPr>
          <p:cNvPr id="33" name="Straight Arrow Connector 32"/>
          <p:cNvCxnSpPr/>
          <p:nvPr/>
        </p:nvCxnSpPr>
        <p:spPr bwMode="auto">
          <a:xfrm rot="16200000" flipH="1">
            <a:off x="1699704" y="3397768"/>
            <a:ext cx="895726" cy="43792"/>
          </a:xfrm>
          <a:prstGeom prst="straightConnector1">
            <a:avLst/>
          </a:prstGeom>
          <a:solidFill>
            <a:srgbClr val="FFFFFF"/>
          </a:solidFill>
          <a:ln w="12700" cap="flat" cmpd="sng" algn="ctr">
            <a:solidFill>
              <a:srgbClr val="002776">
                <a:lumMod val="60000"/>
                <a:lumOff val="40000"/>
              </a:srgbClr>
            </a:solidFill>
            <a:prstDash val="dash"/>
            <a:round/>
            <a:headEnd type="none" w="med" len="med"/>
            <a:tailEnd type="arrow"/>
          </a:ln>
          <a:effectLst/>
        </p:spPr>
      </p:cxnSp>
      <p:sp>
        <p:nvSpPr>
          <p:cNvPr id="34" name="Rectangle 33"/>
          <p:cNvSpPr/>
          <p:nvPr/>
        </p:nvSpPr>
        <p:spPr>
          <a:xfrm>
            <a:off x="381000" y="6226549"/>
            <a:ext cx="8334417" cy="215442"/>
          </a:xfrm>
          <a:prstGeom prst="rect">
            <a:avLst/>
          </a:prstGeom>
        </p:spPr>
        <p:txBody>
          <a:bodyPr wrap="square" lIns="91438" tIns="45719" rIns="91438" bIns="45719">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smtClean="0">
                <a:ln>
                  <a:noFill/>
                </a:ln>
                <a:solidFill>
                  <a:sysClr val="windowText" lastClr="000000"/>
                </a:solidFill>
                <a:effectLst/>
                <a:uLnTx/>
                <a:uFillTx/>
              </a:rPr>
              <a:t>source: Cisco Systems, Global IP Traffic Forecast and Methodology; Mobility segment (0.1% of traffic in 2007)</a:t>
            </a:r>
            <a:endParaRPr kumimoji="0" lang="en-US" sz="800" b="0" i="0" u="none" strike="noStrike" kern="0" cap="none" spc="0" normalizeH="0" baseline="0" noProof="0" dirty="0">
              <a:ln>
                <a:noFill/>
              </a:ln>
              <a:solidFill>
                <a:sysClr val="windowText" lastClr="000000"/>
              </a:solidFill>
              <a:effectLst/>
              <a:uLnTx/>
              <a:uFillTx/>
            </a:endParaRPr>
          </a:p>
        </p:txBody>
      </p:sp>
      <p:sp>
        <p:nvSpPr>
          <p:cNvPr id="35" name="Rectangle 34"/>
          <p:cNvSpPr/>
          <p:nvPr/>
        </p:nvSpPr>
        <p:spPr>
          <a:xfrm>
            <a:off x="228600" y="1357737"/>
            <a:ext cx="8601250" cy="646331"/>
          </a:xfrm>
          <a:prstGeom prst="rect">
            <a:avLst/>
          </a:prstGeom>
        </p:spPr>
        <p:txBody>
          <a:bodyPr wrap="square">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92D400"/>
                </a:solidFill>
                <a:effectLst/>
                <a:uLnTx/>
                <a:uFillTx/>
              </a:rPr>
              <a:t>Consumers and Enterprises are now both heavy users of Cloud services and blurring the distinction with enterprise usage patterns.</a:t>
            </a:r>
            <a:endParaRPr kumimoji="0" lang="en-US" sz="1800" b="0" i="0" u="none" strike="noStrike" kern="0" cap="none" spc="0" normalizeH="0" baseline="0" noProof="0" dirty="0">
              <a:ln>
                <a:noFill/>
              </a:ln>
              <a:solidFill>
                <a:sysClr val="windowText" lastClr="000000"/>
              </a:solidFill>
              <a:effectLst/>
              <a:uLnTx/>
              <a:uFillTx/>
            </a:endParaRPr>
          </a:p>
        </p:txBody>
      </p:sp>
      <p:sp>
        <p:nvSpPr>
          <p:cNvPr id="36" name="Rounded Rectangle 35"/>
          <p:cNvSpPr/>
          <p:nvPr/>
        </p:nvSpPr>
        <p:spPr bwMode="auto">
          <a:xfrm>
            <a:off x="6548496" y="2072469"/>
            <a:ext cx="2290704" cy="4096555"/>
          </a:xfrm>
          <a:prstGeom prst="roundRect">
            <a:avLst>
              <a:gd name="adj" fmla="val 5275"/>
            </a:avLst>
          </a:prstGeom>
          <a:solidFill>
            <a:srgbClr val="00A1DE">
              <a:alpha val="32000"/>
            </a:srgbClr>
          </a:solidFill>
          <a:ln w="28575" cap="flat" cmpd="sng" algn="ctr">
            <a:solidFill>
              <a:srgbClr val="92D400"/>
            </a:solidFill>
            <a:prstDash val="solid"/>
            <a:round/>
            <a:headEnd type="none" w="med" len="med"/>
            <a:tailEnd type="none" w="med" len="med"/>
          </a:ln>
          <a:effectLst/>
        </p:spPr>
        <p:txBody>
          <a:bodyPr vert="horz" wrap="square" lIns="89997" tIns="89997" rIns="89997" bIns="89997" numCol="1" rtlCol="0" anchor="t" anchorCtr="0" compatLnSpc="1">
            <a:prstTxWarp prst="textNoShape">
              <a:avLst/>
            </a:prstTxWarp>
          </a:bodyPr>
          <a:lstStyle/>
          <a:p>
            <a:pPr marL="14288" marR="0" lvl="0" indent="-14288" defTabSz="1042959" eaLnBrk="1" fontAlgn="auto" latinLnBrk="0" hangingPunct="1">
              <a:lnSpc>
                <a:spcPct val="110000"/>
              </a:lnSpc>
              <a:spcBef>
                <a:spcPct val="0"/>
              </a:spcBef>
              <a:spcAft>
                <a:spcPts val="0"/>
              </a:spcAft>
              <a:buClrTx/>
              <a:buSzTx/>
              <a:buFontTx/>
              <a:buNone/>
              <a:tabLst/>
              <a:defRPr/>
            </a:pPr>
            <a:endParaRPr kumimoji="0" lang="en-US" sz="1100" b="0" i="0" u="none" strike="noStrike" kern="0" cap="none" spc="0" normalizeH="0" baseline="0" noProof="0" dirty="0" smtClean="0">
              <a:ln>
                <a:noFill/>
              </a:ln>
              <a:solidFill>
                <a:sysClr val="windowText" lastClr="000000"/>
              </a:solidFill>
              <a:effectLst/>
              <a:uLnTx/>
              <a:uFillTx/>
            </a:endParaRPr>
          </a:p>
        </p:txBody>
      </p:sp>
      <p:sp>
        <p:nvSpPr>
          <p:cNvPr id="37" name="Rounded Rectangle 36"/>
          <p:cNvSpPr/>
          <p:nvPr/>
        </p:nvSpPr>
        <p:spPr bwMode="auto">
          <a:xfrm>
            <a:off x="6939822" y="2298623"/>
            <a:ext cx="1351047" cy="399357"/>
          </a:xfrm>
          <a:prstGeom prst="roundRect">
            <a:avLst>
              <a:gd name="adj" fmla="val 5275"/>
            </a:avLst>
          </a:prstGeom>
          <a:solidFill>
            <a:srgbClr val="92D400"/>
          </a:solidFill>
          <a:ln w="28575" cap="flat" cmpd="sng" algn="ctr">
            <a:solidFill>
              <a:srgbClr val="92D4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4288" marR="0" lvl="0" indent="-14288" algn="ctr" defTabSz="1042959" eaLnBrk="1" fontAlgn="auto" latinLnBrk="0" hangingPunct="1">
              <a:lnSpc>
                <a:spcPct val="110000"/>
              </a:lnSpc>
              <a:spcBef>
                <a:spcPct val="0"/>
              </a:spcBef>
              <a:spcAft>
                <a:spcPts val="0"/>
              </a:spcAft>
              <a:buClrTx/>
              <a:buSzTx/>
              <a:buFontTx/>
              <a:buNone/>
              <a:tabLst/>
              <a:defRPr/>
            </a:pPr>
            <a:r>
              <a:rPr kumimoji="0" lang="en-US" sz="1100" b="1" i="0" u="none" strike="noStrike" kern="0" cap="none" spc="0" normalizeH="0" baseline="0" noProof="0" dirty="0" smtClean="0">
                <a:ln>
                  <a:noFill/>
                </a:ln>
                <a:solidFill>
                  <a:srgbClr val="FFFFFF"/>
                </a:solidFill>
                <a:effectLst/>
                <a:uLnTx/>
                <a:uFillTx/>
              </a:rPr>
              <a:t>Enterprises</a:t>
            </a:r>
          </a:p>
        </p:txBody>
      </p:sp>
      <p:sp>
        <p:nvSpPr>
          <p:cNvPr id="38" name="Rounded Rectangle 37"/>
          <p:cNvSpPr/>
          <p:nvPr/>
        </p:nvSpPr>
        <p:spPr bwMode="auto">
          <a:xfrm>
            <a:off x="4199965" y="2057400"/>
            <a:ext cx="2245505" cy="4071284"/>
          </a:xfrm>
          <a:prstGeom prst="roundRect">
            <a:avLst>
              <a:gd name="adj" fmla="val 7756"/>
            </a:avLst>
          </a:prstGeom>
          <a:solidFill>
            <a:srgbClr val="00A1DE">
              <a:alpha val="32000"/>
            </a:srgbClr>
          </a:solidFill>
          <a:ln w="28575" cap="flat" cmpd="sng" algn="ctr">
            <a:solidFill>
              <a:srgbClr val="92D400"/>
            </a:solidFill>
            <a:prstDash val="solid"/>
            <a:round/>
            <a:headEnd type="none" w="med" len="med"/>
            <a:tailEnd type="none" w="med" len="med"/>
          </a:ln>
          <a:effectLst/>
        </p:spPr>
        <p:txBody>
          <a:bodyPr vert="horz" wrap="square" lIns="89997" tIns="89997" rIns="89997" bIns="89997" numCol="1" rtlCol="0" anchor="t" anchorCtr="0" compatLnSpc="1">
            <a:prstTxWarp prst="textNoShape">
              <a:avLst/>
            </a:prstTxWarp>
          </a:bodyPr>
          <a:lstStyle/>
          <a:p>
            <a:pPr marL="14288" marR="0" lvl="0" indent="-14288" defTabSz="1042959" eaLnBrk="1" fontAlgn="auto" latinLnBrk="0" hangingPunct="1">
              <a:lnSpc>
                <a:spcPct val="110000"/>
              </a:lnSpc>
              <a:spcBef>
                <a:spcPts val="0"/>
              </a:spcBef>
              <a:spcAft>
                <a:spcPts val="0"/>
              </a:spcAft>
              <a:buClrTx/>
              <a:buSzTx/>
              <a:buFontTx/>
              <a:buNone/>
              <a:tabLst/>
              <a:defRPr/>
            </a:pPr>
            <a:endParaRPr kumimoji="0" lang="en-US" sz="1100" b="0" i="0" u="none" strike="noStrike" kern="0" cap="none" spc="0" normalizeH="0" baseline="0" noProof="0" dirty="0" smtClean="0">
              <a:ln>
                <a:noFill/>
              </a:ln>
              <a:solidFill>
                <a:sysClr val="windowText" lastClr="000000"/>
              </a:solidFill>
              <a:effectLst/>
              <a:uLnTx/>
              <a:uFillTx/>
            </a:endParaRPr>
          </a:p>
        </p:txBody>
      </p:sp>
      <p:sp>
        <p:nvSpPr>
          <p:cNvPr id="39" name="Rounded Rectangle 38"/>
          <p:cNvSpPr/>
          <p:nvPr/>
        </p:nvSpPr>
        <p:spPr bwMode="auto">
          <a:xfrm>
            <a:off x="4703975" y="2298623"/>
            <a:ext cx="1513431" cy="399357"/>
          </a:xfrm>
          <a:prstGeom prst="roundRect">
            <a:avLst>
              <a:gd name="adj" fmla="val 5275"/>
            </a:avLst>
          </a:prstGeom>
          <a:solidFill>
            <a:srgbClr val="92D400"/>
          </a:solidFill>
          <a:ln w="28575" cap="flat" cmpd="sng" algn="ctr">
            <a:solidFill>
              <a:srgbClr val="92D400"/>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14288" marR="0" lvl="0" indent="-14288" algn="ctr" defTabSz="1042959" eaLnBrk="1" fontAlgn="auto" latinLnBrk="0" hangingPunct="1">
              <a:lnSpc>
                <a:spcPct val="110000"/>
              </a:lnSpc>
              <a:spcBef>
                <a:spcPts val="0"/>
              </a:spcBef>
              <a:spcAft>
                <a:spcPts val="0"/>
              </a:spcAft>
              <a:buClrTx/>
              <a:buSzTx/>
              <a:buFontTx/>
              <a:buNone/>
              <a:tabLst/>
              <a:defRPr/>
            </a:pPr>
            <a:r>
              <a:rPr kumimoji="0" lang="en-US" sz="1100" b="1" i="0" u="none" strike="noStrike" kern="0" cap="none" spc="0" normalizeH="0" baseline="0" noProof="0" dirty="0" smtClean="0">
                <a:ln>
                  <a:noFill/>
                </a:ln>
                <a:solidFill>
                  <a:srgbClr val="FFFFFF"/>
                </a:solidFill>
                <a:effectLst/>
                <a:uLnTx/>
                <a:uFillTx/>
              </a:rPr>
              <a:t>Consumers</a:t>
            </a:r>
          </a:p>
        </p:txBody>
      </p:sp>
      <p:sp>
        <p:nvSpPr>
          <p:cNvPr id="40" name="Cloud 39"/>
          <p:cNvSpPr/>
          <p:nvPr/>
        </p:nvSpPr>
        <p:spPr bwMode="auto">
          <a:xfrm>
            <a:off x="4294094" y="2723007"/>
            <a:ext cx="4464425" cy="3420936"/>
          </a:xfrm>
          <a:prstGeom prst="cloud">
            <a:avLst/>
          </a:prstGeom>
          <a:gradFill flip="none" rotWithShape="1">
            <a:gsLst>
              <a:gs pos="93000">
                <a:srgbClr val="FFFFFF"/>
              </a:gs>
              <a:gs pos="100000">
                <a:srgbClr val="00A1DE">
                  <a:alpha val="39000"/>
                </a:srgbClr>
              </a:gs>
            </a:gsLst>
            <a:path path="shape">
              <a:fillToRect l="50000" t="50000" r="50000" b="50000"/>
            </a:path>
            <a:tileRect/>
          </a:gradFill>
          <a:ln w="6350" cap="flat" cmpd="sng" algn="ctr">
            <a:noFill/>
            <a:prstDash val="solid"/>
            <a:round/>
            <a:headEnd type="none" w="med" len="med"/>
            <a:tailEnd type="none" w="med" len="med"/>
          </a:ln>
          <a:effectLst/>
        </p:spPr>
        <p:txBody>
          <a:bodyPr vert="horz" wrap="square" lIns="0" tIns="89997" rIns="0" bIns="89997" numCol="1" rtlCol="0" anchor="t" anchorCtr="0" compatLnSpc="1">
            <a:prstTxWarp prst="textNoShape">
              <a:avLst/>
            </a:prstTxWarp>
          </a:bodyPr>
          <a:lstStyle/>
          <a:p>
            <a:pPr marL="0" marR="0" lvl="0" indent="0" algn="r" defTabSz="914400" eaLnBrk="1" fontAlgn="auto" latinLnBrk="0" hangingPunct="1">
              <a:lnSpc>
                <a:spcPct val="100000"/>
              </a:lnSpc>
              <a:spcBef>
                <a:spcPct val="0"/>
              </a:spcBef>
              <a:spcAft>
                <a:spcPts val="0"/>
              </a:spcAft>
              <a:buClrTx/>
              <a:buSzTx/>
              <a:buFontTx/>
              <a:buNone/>
              <a:tabLst/>
              <a:defRPr/>
            </a:pPr>
            <a:endParaRPr kumimoji="0" lang="en-US" sz="2000" b="1" i="0" u="none" strike="noStrike" kern="0" cap="none" spc="0" normalizeH="0" baseline="0" noProof="0" dirty="0" smtClean="0">
              <a:ln>
                <a:noFill/>
              </a:ln>
              <a:solidFill>
                <a:srgbClr val="92D400"/>
              </a:solidFill>
              <a:effectLst/>
              <a:uLnTx/>
              <a:uFillTx/>
              <a:ea typeface="Times"/>
              <a:cs typeface="Times New Roman" pitchFamily="18" charset="0"/>
            </a:endParaRPr>
          </a:p>
        </p:txBody>
      </p:sp>
      <p:pic>
        <p:nvPicPr>
          <p:cNvPr id="41" name="Picture 40" descr="http://www.editgrid.com/site/static/img/partner/Salesforce_Logo.png"/>
          <p:cNvPicPr>
            <a:picLocks noChangeAspect="1"/>
          </p:cNvPicPr>
          <p:nvPr/>
        </p:nvPicPr>
        <p:blipFill>
          <a:blip r:embed="rId3" cstate="print"/>
          <a:srcRect/>
          <a:stretch>
            <a:fillRect/>
          </a:stretch>
        </p:blipFill>
        <p:spPr bwMode="auto">
          <a:xfrm>
            <a:off x="7235877" y="3725399"/>
            <a:ext cx="997818" cy="295261"/>
          </a:xfrm>
          <a:prstGeom prst="rect">
            <a:avLst/>
          </a:prstGeom>
          <a:noFill/>
          <a:ln w="9525">
            <a:noFill/>
            <a:miter lim="800000"/>
            <a:headEnd/>
            <a:tailEnd/>
          </a:ln>
        </p:spPr>
      </p:pic>
      <p:pic>
        <p:nvPicPr>
          <p:cNvPr id="42" name="Picture 41" descr="http://tbn0.google.com/images?q=tbn:E_5U2CXehnfljM:http://franchise.business-opportunities.biz/wp-content/uploads/2009/06/rightnow_technologies.png"/>
          <p:cNvPicPr>
            <a:picLocks noChangeAspect="1"/>
          </p:cNvPicPr>
          <p:nvPr/>
        </p:nvPicPr>
        <p:blipFill>
          <a:blip r:embed="rId4" cstate="print"/>
          <a:srcRect/>
          <a:stretch>
            <a:fillRect/>
          </a:stretch>
        </p:blipFill>
        <p:spPr bwMode="auto">
          <a:xfrm>
            <a:off x="6722791" y="3357203"/>
            <a:ext cx="340016" cy="275587"/>
          </a:xfrm>
          <a:prstGeom prst="rect">
            <a:avLst/>
          </a:prstGeom>
          <a:noFill/>
          <a:ln w="9525">
            <a:noFill/>
            <a:miter lim="800000"/>
            <a:headEnd/>
            <a:tailEnd/>
          </a:ln>
        </p:spPr>
      </p:pic>
      <p:pic>
        <p:nvPicPr>
          <p:cNvPr id="43" name="Picture 42" descr="netsuite.gif"/>
          <p:cNvPicPr/>
          <p:nvPr/>
        </p:nvPicPr>
        <p:blipFill>
          <a:blip r:embed="rId5" cstate="print"/>
          <a:srcRect t="13536" b="17428"/>
          <a:stretch>
            <a:fillRect/>
          </a:stretch>
        </p:blipFill>
        <p:spPr bwMode="auto">
          <a:xfrm>
            <a:off x="6870608" y="5058730"/>
            <a:ext cx="652458" cy="221564"/>
          </a:xfrm>
          <a:prstGeom prst="rect">
            <a:avLst/>
          </a:prstGeom>
          <a:noFill/>
          <a:ln w="9525">
            <a:noFill/>
            <a:miter lim="800000"/>
            <a:headEnd/>
            <a:tailEnd/>
          </a:ln>
        </p:spPr>
      </p:pic>
      <p:pic>
        <p:nvPicPr>
          <p:cNvPr id="44" name="Picture 43" descr="workday-logo.gif"/>
          <p:cNvPicPr/>
          <p:nvPr/>
        </p:nvPicPr>
        <p:blipFill>
          <a:blip r:embed="rId6" cstate="print"/>
          <a:srcRect/>
          <a:stretch>
            <a:fillRect/>
          </a:stretch>
        </p:blipFill>
        <p:spPr bwMode="auto">
          <a:xfrm>
            <a:off x="7473522" y="3269392"/>
            <a:ext cx="645663" cy="224722"/>
          </a:xfrm>
          <a:prstGeom prst="rect">
            <a:avLst/>
          </a:prstGeom>
          <a:solidFill>
            <a:srgbClr val="FFFFFF"/>
          </a:solidFill>
          <a:ln w="9525">
            <a:solidFill>
              <a:srgbClr val="FFFFFF"/>
            </a:solidFill>
            <a:miter lim="800000"/>
            <a:headEnd/>
            <a:tailEnd/>
          </a:ln>
        </p:spPr>
      </p:pic>
      <p:pic>
        <p:nvPicPr>
          <p:cNvPr id="45" name="Picture 44" descr="C:\Users\cdecartierdyves\AppData\Local\Microsoft\Windows\Temporary Internet Files\Content.IE5\MR1ZMP7A\Google_App_Engine[1].png"/>
          <p:cNvPicPr/>
          <p:nvPr/>
        </p:nvPicPr>
        <p:blipFill>
          <a:blip r:embed="rId7" cstate="print"/>
          <a:srcRect/>
          <a:stretch>
            <a:fillRect/>
          </a:stretch>
        </p:blipFill>
        <p:spPr bwMode="auto">
          <a:xfrm>
            <a:off x="6741549" y="4117463"/>
            <a:ext cx="781518" cy="573952"/>
          </a:xfrm>
          <a:prstGeom prst="rect">
            <a:avLst/>
          </a:prstGeom>
          <a:solidFill>
            <a:srgbClr val="F2F2F2"/>
          </a:solidFill>
          <a:ln w="9525">
            <a:noFill/>
            <a:miter lim="800000"/>
            <a:headEnd/>
            <a:tailEnd/>
          </a:ln>
        </p:spPr>
      </p:pic>
      <p:pic>
        <p:nvPicPr>
          <p:cNvPr id="46" name="Picture 2" descr="http://t1.gstatic.com/images?q=tbn:IrAJRVQ094KJQM:http://farm4.static.flickr.com/3405/3285777403_8f0a9b886d.jpg"/>
          <p:cNvPicPr>
            <a:picLocks noChangeAspect="1" noChangeArrowheads="1"/>
          </p:cNvPicPr>
          <p:nvPr/>
        </p:nvPicPr>
        <p:blipFill>
          <a:blip r:embed="rId8" cstate="print"/>
          <a:srcRect/>
          <a:stretch>
            <a:fillRect/>
          </a:stretch>
        </p:blipFill>
        <p:spPr bwMode="auto">
          <a:xfrm>
            <a:off x="7601241" y="4887541"/>
            <a:ext cx="530445" cy="514537"/>
          </a:xfrm>
          <a:prstGeom prst="rect">
            <a:avLst/>
          </a:prstGeom>
          <a:noFill/>
        </p:spPr>
      </p:pic>
      <p:pic>
        <p:nvPicPr>
          <p:cNvPr id="47" name="Picture 46" descr="logo_aws.gif"/>
          <p:cNvPicPr/>
          <p:nvPr/>
        </p:nvPicPr>
        <p:blipFill>
          <a:blip r:embed="rId9" cstate="print"/>
          <a:srcRect/>
          <a:stretch>
            <a:fillRect/>
          </a:stretch>
        </p:blipFill>
        <p:spPr bwMode="auto">
          <a:xfrm>
            <a:off x="7767822" y="4411367"/>
            <a:ext cx="619504" cy="305825"/>
          </a:xfrm>
          <a:prstGeom prst="rect">
            <a:avLst/>
          </a:prstGeom>
          <a:solidFill>
            <a:srgbClr val="F2F2F2"/>
          </a:solidFill>
          <a:ln w="9525">
            <a:noFill/>
            <a:miter lim="800000"/>
            <a:headEnd/>
            <a:tailEnd/>
          </a:ln>
        </p:spPr>
      </p:pic>
      <p:pic>
        <p:nvPicPr>
          <p:cNvPr id="48" name="Picture 15" descr="http://1.bp.blogspot.com/_6sGE90ZNoiM/SntVU1pA3aI/AAAAAAAAANI/RVOF4SBkIkA/s400/amazon_logo.gif"/>
          <p:cNvPicPr>
            <a:picLocks noChangeAspect="1" noChangeArrowheads="1"/>
          </p:cNvPicPr>
          <p:nvPr/>
        </p:nvPicPr>
        <p:blipFill>
          <a:blip r:embed="rId10" cstate="print"/>
          <a:srcRect/>
          <a:stretch>
            <a:fillRect/>
          </a:stretch>
        </p:blipFill>
        <p:spPr bwMode="auto">
          <a:xfrm>
            <a:off x="5166143" y="3623047"/>
            <a:ext cx="906332" cy="317454"/>
          </a:xfrm>
          <a:prstGeom prst="rect">
            <a:avLst/>
          </a:prstGeom>
          <a:noFill/>
        </p:spPr>
      </p:pic>
      <p:pic>
        <p:nvPicPr>
          <p:cNvPr id="49" name="Picture 4" descr="http://ahmadladhani.files.wordpress.com/2009/02/img_115752_gmail-logo.jpg"/>
          <p:cNvPicPr>
            <a:picLocks noChangeAspect="1" noChangeArrowheads="1"/>
          </p:cNvPicPr>
          <p:nvPr/>
        </p:nvPicPr>
        <p:blipFill>
          <a:blip r:embed="rId11" cstate="print"/>
          <a:srcRect/>
          <a:stretch>
            <a:fillRect/>
          </a:stretch>
        </p:blipFill>
        <p:spPr bwMode="auto">
          <a:xfrm>
            <a:off x="6313950" y="4721471"/>
            <a:ext cx="487471" cy="344478"/>
          </a:xfrm>
          <a:prstGeom prst="rect">
            <a:avLst/>
          </a:prstGeom>
          <a:noFill/>
        </p:spPr>
      </p:pic>
      <p:pic>
        <p:nvPicPr>
          <p:cNvPr id="50" name="Picture 6" descr="http://www.manzanarcommittee.org/jpegs/2009/facebook-logo.jpg"/>
          <p:cNvPicPr>
            <a:picLocks noChangeAspect="1" noChangeArrowheads="1"/>
          </p:cNvPicPr>
          <p:nvPr/>
        </p:nvPicPr>
        <p:blipFill>
          <a:blip r:embed="rId12" cstate="print"/>
          <a:srcRect/>
          <a:stretch>
            <a:fillRect/>
          </a:stretch>
        </p:blipFill>
        <p:spPr bwMode="auto">
          <a:xfrm>
            <a:off x="5609580" y="4201514"/>
            <a:ext cx="576966" cy="203631"/>
          </a:xfrm>
          <a:prstGeom prst="rect">
            <a:avLst/>
          </a:prstGeom>
          <a:noFill/>
        </p:spPr>
      </p:pic>
      <p:pic>
        <p:nvPicPr>
          <p:cNvPr id="51" name="Picture 8" descr="http://2007.ispace.ci.fsu.edu/~arh04d/anthonyrhopkins/images/linkedin.jpg"/>
          <p:cNvPicPr>
            <a:picLocks noChangeAspect="1" noChangeArrowheads="1"/>
          </p:cNvPicPr>
          <p:nvPr/>
        </p:nvPicPr>
        <p:blipFill>
          <a:blip r:embed="rId13" cstate="print"/>
          <a:srcRect/>
          <a:stretch>
            <a:fillRect/>
          </a:stretch>
        </p:blipFill>
        <p:spPr bwMode="auto">
          <a:xfrm>
            <a:off x="4713801" y="4109576"/>
            <a:ext cx="637470" cy="203016"/>
          </a:xfrm>
          <a:prstGeom prst="rect">
            <a:avLst/>
          </a:prstGeom>
          <a:noFill/>
        </p:spPr>
      </p:pic>
      <p:pic>
        <p:nvPicPr>
          <p:cNvPr id="52" name="Picture 11" descr="Twitter logo">
            <a:hlinkClick r:id="rId14" tooltip="Twitter logo"/>
          </p:cNvPr>
          <p:cNvPicPr>
            <a:picLocks noChangeAspect="1" noChangeArrowheads="1"/>
          </p:cNvPicPr>
          <p:nvPr/>
        </p:nvPicPr>
        <p:blipFill>
          <a:blip r:embed="rId15" cstate="print"/>
          <a:srcRect/>
          <a:stretch>
            <a:fillRect/>
          </a:stretch>
        </p:blipFill>
        <p:spPr bwMode="auto">
          <a:xfrm>
            <a:off x="4543754" y="5319612"/>
            <a:ext cx="968049" cy="228367"/>
          </a:xfrm>
          <a:prstGeom prst="rect">
            <a:avLst/>
          </a:prstGeom>
          <a:noFill/>
        </p:spPr>
      </p:pic>
      <p:pic>
        <p:nvPicPr>
          <p:cNvPr id="53" name="Picture 12" descr="http://t1.gstatic.com/images?q=tbn:7EXJg66EE8WZhM:http://rantingraving.files.wordpress.com/2009/03/flickr.jpg">
            <a:hlinkClick r:id="rId16"/>
          </p:cNvPr>
          <p:cNvPicPr>
            <a:picLocks noChangeAspect="1" noChangeArrowheads="1"/>
          </p:cNvPicPr>
          <p:nvPr/>
        </p:nvPicPr>
        <p:blipFill>
          <a:blip r:embed="rId17" cstate="print"/>
          <a:srcRect/>
          <a:stretch>
            <a:fillRect/>
          </a:stretch>
        </p:blipFill>
        <p:spPr bwMode="auto">
          <a:xfrm>
            <a:off x="4669703" y="4502036"/>
            <a:ext cx="670448" cy="486120"/>
          </a:xfrm>
          <a:prstGeom prst="rect">
            <a:avLst/>
          </a:prstGeom>
          <a:noFill/>
        </p:spPr>
      </p:pic>
      <p:pic>
        <p:nvPicPr>
          <p:cNvPr id="54" name="Picture 2" descr="http://t3.gstatic.com/images?q=tbn:JK3T0Bi266AFaM:http://www.tyndall.ie/research/quantum-optics-group/youtube-logo.jpg"/>
          <p:cNvPicPr>
            <a:picLocks noChangeAspect="1" noChangeArrowheads="1"/>
          </p:cNvPicPr>
          <p:nvPr/>
        </p:nvPicPr>
        <p:blipFill>
          <a:blip r:embed="rId18" cstate="print"/>
          <a:srcRect t="18771" b="19572"/>
          <a:stretch>
            <a:fillRect/>
          </a:stretch>
        </p:blipFill>
        <p:spPr bwMode="auto">
          <a:xfrm>
            <a:off x="4710880" y="3351021"/>
            <a:ext cx="635642" cy="300036"/>
          </a:xfrm>
          <a:prstGeom prst="rect">
            <a:avLst/>
          </a:prstGeom>
          <a:noFill/>
        </p:spPr>
      </p:pic>
      <p:pic>
        <p:nvPicPr>
          <p:cNvPr id="55" name="Picture 49"/>
          <p:cNvPicPr>
            <a:picLocks noChangeAspect="1" noChangeArrowheads="1"/>
          </p:cNvPicPr>
          <p:nvPr/>
        </p:nvPicPr>
        <p:blipFill>
          <a:blip r:embed="rId19" cstate="print"/>
          <a:srcRect/>
          <a:stretch>
            <a:fillRect/>
          </a:stretch>
        </p:blipFill>
        <p:spPr bwMode="auto">
          <a:xfrm>
            <a:off x="5576912" y="5058251"/>
            <a:ext cx="619553" cy="248623"/>
          </a:xfrm>
          <a:prstGeom prst="rect">
            <a:avLst/>
          </a:prstGeom>
          <a:noFill/>
          <a:ln w="9525" algn="ctr">
            <a:noFill/>
            <a:miter lim="800000"/>
            <a:headEnd/>
            <a:tailEnd/>
          </a:ln>
        </p:spPr>
      </p:pic>
      <p:pic>
        <p:nvPicPr>
          <p:cNvPr id="56" name="Picture 35"/>
          <p:cNvPicPr>
            <a:picLocks noChangeAspect="1" noChangeArrowheads="1"/>
          </p:cNvPicPr>
          <p:nvPr/>
        </p:nvPicPr>
        <p:blipFill>
          <a:blip r:embed="rId20" cstate="print">
            <a:clrChange>
              <a:clrFrom>
                <a:srgbClr val="FFFFFF"/>
              </a:clrFrom>
              <a:clrTo>
                <a:srgbClr val="FFFFFF">
                  <a:alpha val="0"/>
                </a:srgbClr>
              </a:clrTo>
            </a:clrChange>
          </a:blip>
          <a:srcRect/>
          <a:stretch>
            <a:fillRect/>
          </a:stretch>
        </p:blipFill>
        <p:spPr bwMode="auto">
          <a:xfrm>
            <a:off x="5576251" y="3227197"/>
            <a:ext cx="750938" cy="262592"/>
          </a:xfrm>
          <a:prstGeom prst="rect">
            <a:avLst/>
          </a:prstGeom>
          <a:noFill/>
          <a:ln w="9525">
            <a:noFill/>
            <a:miter lim="800000"/>
            <a:headEnd/>
            <a:tailEnd/>
          </a:ln>
        </p:spPr>
      </p:pic>
    </p:spTree>
    <p:extLst>
      <p:ext uri="{BB962C8B-B14F-4D97-AF65-F5344CB8AC3E}">
        <p14:creationId xmlns:p14="http://schemas.microsoft.com/office/powerpoint/2010/main" val="422023248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534400" y="6957033"/>
            <a:ext cx="282575" cy="144463"/>
          </a:xfrm>
        </p:spPr>
        <p:txBody>
          <a:bodyPr/>
          <a:lstStyle/>
          <a:p>
            <a:fld id="{58DC2F13-873F-4C1E-B532-36336ABFDECC}" type="slidenum">
              <a:rPr lang="en-US" smtClean="0"/>
              <a:pPr/>
              <a:t>15</a:t>
            </a:fld>
            <a:endParaRPr lang="en-US" dirty="0"/>
          </a:p>
        </p:txBody>
      </p:sp>
      <p:pic>
        <p:nvPicPr>
          <p:cNvPr id="35" name="Picture 8"/>
          <p:cNvPicPr>
            <a:picLocks noChangeAspect="1"/>
          </p:cNvPicPr>
          <p:nvPr/>
        </p:nvPicPr>
        <p:blipFill>
          <a:blip r:embed="rId2" cstate="print"/>
          <a:srcRect/>
          <a:stretch>
            <a:fillRect/>
          </a:stretch>
        </p:blipFill>
        <p:spPr bwMode="auto">
          <a:xfrm rot="11103074">
            <a:off x="3071959" y="3550177"/>
            <a:ext cx="941449" cy="829212"/>
          </a:xfrm>
          <a:prstGeom prst="rect">
            <a:avLst/>
          </a:prstGeom>
          <a:noFill/>
          <a:ln w="9525">
            <a:noFill/>
            <a:miter lim="800000"/>
            <a:headEnd/>
            <a:tailEnd/>
          </a:ln>
        </p:spPr>
      </p:pic>
      <p:sp>
        <p:nvSpPr>
          <p:cNvPr id="36" name="Title 29"/>
          <p:cNvSpPr txBox="1">
            <a:spLocks/>
          </p:cNvSpPr>
          <p:nvPr/>
        </p:nvSpPr>
        <p:spPr bwMode="gray">
          <a:xfrm>
            <a:off x="345758" y="830759"/>
            <a:ext cx="8330184" cy="76944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marL="0" marR="0" lvl="0" indent="0" algn="l" defTabSz="914400" rtl="0" eaLnBrk="0" fontAlgn="base" latinLnBrk="0" hangingPunct="0">
              <a:lnSpc>
                <a:spcPts val="26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002776"/>
                </a:solidFill>
                <a:effectLst/>
                <a:uLnTx/>
                <a:uFillTx/>
                <a:latin typeface="Arial"/>
                <a:ea typeface="+mj-ea"/>
                <a:cs typeface="+mj-cs"/>
              </a:rPr>
              <a:t>Enterprises are adopting Cloud Computing service models following different paths of awareness and acceptance</a:t>
            </a:r>
            <a:endParaRPr kumimoji="0" lang="en-US" sz="2400" b="0" i="0" u="none" strike="noStrike" kern="1200" cap="none" spc="0" normalizeH="0" baseline="0" noProof="0" dirty="0">
              <a:ln>
                <a:noFill/>
              </a:ln>
              <a:solidFill>
                <a:srgbClr val="002776"/>
              </a:solidFill>
              <a:effectLst/>
              <a:uLnTx/>
              <a:uFillTx/>
              <a:latin typeface="Arial"/>
              <a:ea typeface="+mj-ea"/>
              <a:cs typeface="+mj-cs"/>
            </a:endParaRPr>
          </a:p>
        </p:txBody>
      </p:sp>
      <p:sp>
        <p:nvSpPr>
          <p:cNvPr id="37" name="Content Placeholder 33"/>
          <p:cNvSpPr txBox="1">
            <a:spLocks/>
          </p:cNvSpPr>
          <p:nvPr/>
        </p:nvSpPr>
        <p:spPr bwMode="gray">
          <a:xfrm>
            <a:off x="364236" y="1579602"/>
            <a:ext cx="8330184" cy="55399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342900" indent="-342900" algn="l" rtl="0" eaLnBrk="0" fontAlgn="base" hangingPunct="0">
              <a:spcBef>
                <a:spcPts val="1900"/>
              </a:spcBef>
              <a:spcAft>
                <a:spcPct val="0"/>
              </a:spcAft>
              <a:buFont typeface="Arial" charset="0"/>
              <a:defRPr lang="en-US" sz="2000" kern="1200" dirty="0">
                <a:solidFill>
                  <a:schemeClr val="tx2"/>
                </a:solidFill>
                <a:latin typeface="+mn-lt"/>
                <a:ea typeface="+mn-ea"/>
                <a:cs typeface="Arial" pitchFamily="34" charset="0"/>
              </a:defRPr>
            </a:lvl1pPr>
            <a:lvl2pPr marL="174625" indent="-174625" algn="l" rtl="0" eaLnBrk="0" fontAlgn="base" hangingPunct="0">
              <a:spcBef>
                <a:spcPts val="500"/>
              </a:spcBef>
              <a:spcAft>
                <a:spcPct val="0"/>
              </a:spcAft>
              <a:buFont typeface="Arial" charset="0"/>
              <a:buChar char="•"/>
              <a:defRPr lang="en-US" sz="2000" kern="1200" dirty="0">
                <a:solidFill>
                  <a:schemeClr val="tx2"/>
                </a:solidFill>
                <a:latin typeface="+mn-lt"/>
                <a:ea typeface="+mn-ea"/>
                <a:cs typeface="Arial" pitchFamily="34" charset="0"/>
              </a:defRPr>
            </a:lvl2pPr>
            <a:lvl3pPr marL="401638" indent="-231775" algn="l" rtl="0" eaLnBrk="0" fontAlgn="base" hangingPunct="0">
              <a:spcBef>
                <a:spcPts val="400"/>
              </a:spcBef>
              <a:spcAft>
                <a:spcPct val="0"/>
              </a:spcAft>
              <a:buFont typeface="Arial" charset="0"/>
              <a:buChar char="–"/>
              <a:defRPr lang="en-US" kern="1200" dirty="0">
                <a:solidFill>
                  <a:schemeClr val="tx2"/>
                </a:solidFill>
                <a:latin typeface="+mn-lt"/>
                <a:ea typeface="+mn-ea"/>
                <a:cs typeface="Arial" charset="0"/>
              </a:defRPr>
            </a:lvl3pPr>
            <a:lvl4pPr marL="569913" indent="-168275"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4pPr>
            <a:lvl5pPr marL="796925" indent="-227013" algn="l" rtl="0" eaLnBrk="0" fontAlgn="base" hangingPunct="0">
              <a:spcBef>
                <a:spcPts val="400"/>
              </a:spcBef>
              <a:spcAft>
                <a:spcPct val="0"/>
              </a:spcAft>
              <a:buFont typeface="Arial" charset="0"/>
              <a:buChar char="–"/>
              <a:defRPr lang="en-US" kern="1200" dirty="0">
                <a:solidFill>
                  <a:schemeClr val="tx2"/>
                </a:solidFill>
                <a:latin typeface="Arial" pitchFamily="34" charset="0"/>
                <a:ea typeface="+mn-ea"/>
                <a:cs typeface="Arial" pitchFamily="34" charset="0"/>
              </a:defRPr>
            </a:lvl5pPr>
            <a:lvl6pPr marL="666750" marR="0" indent="-166688" algn="l" defTabSz="914400" rtl="0" eaLnBrk="1" fontAlgn="base" latinLnBrk="0" hangingPunct="1">
              <a:lnSpc>
                <a:spcPct val="100000"/>
              </a:lnSpc>
              <a:spcBef>
                <a:spcPts val="400"/>
              </a:spcBef>
              <a:spcAft>
                <a:spcPct val="0"/>
              </a:spcAft>
              <a:buFont typeface="Arial" pitchFamily="34" charset="0"/>
              <a:buChar char="–"/>
              <a:tabLst/>
              <a:defRPr kumimoji="0" lang="en-US" sz="1000" b="0" i="0" u="none" strike="noStrike" kern="1200" cap="none" normalizeH="0" baseline="0" dirty="0" smtClean="0">
                <a:ln>
                  <a:noFill/>
                </a:ln>
                <a:solidFill>
                  <a:schemeClr val="tx2"/>
                </a:solidFill>
                <a:effectLst/>
                <a:latin typeface="Arial" pitchFamily="34" charset="0"/>
                <a:ea typeface="+mn-ea"/>
                <a:cs typeface="Arial" pitchFamily="34" charset="0"/>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marR="0" lvl="0" indent="0" algn="l" defTabSz="914400" rtl="0" eaLnBrk="0" fontAlgn="base" latinLnBrk="0" hangingPunct="0">
              <a:lnSpc>
                <a:spcPct val="100000"/>
              </a:lnSpc>
              <a:spcBef>
                <a:spcPts val="1900"/>
              </a:spcBef>
              <a:spcAft>
                <a:spcPct val="0"/>
              </a:spcAft>
              <a:buClrTx/>
              <a:buSzTx/>
              <a:buFont typeface="Arial" charset="0"/>
              <a:buNone/>
              <a:tabLst/>
              <a:defRPr/>
            </a:pPr>
            <a:r>
              <a:rPr kumimoji="0" lang="en-US" sz="1800" b="1" i="0" u="none" strike="noStrike" kern="1200" cap="none" spc="0" normalizeH="0" baseline="0" noProof="0" dirty="0" smtClean="0">
                <a:ln>
                  <a:noFill/>
                </a:ln>
                <a:solidFill>
                  <a:srgbClr val="92D400"/>
                </a:solidFill>
                <a:effectLst/>
                <a:uLnTx/>
                <a:uFillTx/>
                <a:latin typeface="Arial"/>
                <a:ea typeface="+mn-ea"/>
                <a:cs typeface="Arial" pitchFamily="34" charset="0"/>
              </a:rPr>
              <a:t>Software as a Service and Infrastructure as a Service are the easiest to use and adopt, and are leading the market for enterprise services</a:t>
            </a:r>
            <a:endParaRPr kumimoji="0" lang="en-US" sz="1800" b="1" i="0" u="none" strike="noStrike" kern="1200" cap="none" spc="0" normalizeH="0" baseline="0" noProof="0" dirty="0">
              <a:ln>
                <a:noFill/>
              </a:ln>
              <a:solidFill>
                <a:srgbClr val="92D400"/>
              </a:solidFill>
              <a:effectLst/>
              <a:uLnTx/>
              <a:uFillTx/>
              <a:latin typeface="Arial"/>
              <a:ea typeface="+mn-ea"/>
              <a:cs typeface="Arial" pitchFamily="34" charset="0"/>
            </a:endParaRPr>
          </a:p>
        </p:txBody>
      </p:sp>
      <p:sp>
        <p:nvSpPr>
          <p:cNvPr id="38" name="TextBox 30"/>
          <p:cNvSpPr txBox="1">
            <a:spLocks noChangeArrowheads="1"/>
          </p:cNvSpPr>
          <p:nvPr/>
        </p:nvSpPr>
        <p:spPr bwMode="auto">
          <a:xfrm>
            <a:off x="228600" y="2286000"/>
            <a:ext cx="6670675" cy="349116"/>
          </a:xfrm>
          <a:prstGeom prst="rect">
            <a:avLst/>
          </a:prstGeom>
          <a:noFill/>
          <a:ln w="9525">
            <a:noFill/>
            <a:miter lim="800000"/>
            <a:headEnd/>
            <a:tailEnd/>
          </a:ln>
        </p:spPr>
        <p:txBody>
          <a:bodyPr lIns="101901" tIns="50950" rIns="101901" bIns="5095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rPr>
              <a:t>Enterprise adoption </a:t>
            </a:r>
            <a:r>
              <a:rPr kumimoji="0" lang="en-US" sz="1600" b="1" i="0" u="none" strike="noStrike" kern="0" cap="none" spc="0" normalizeH="0" baseline="0" noProof="0" dirty="0" smtClean="0">
                <a:ln>
                  <a:noFill/>
                </a:ln>
                <a:solidFill>
                  <a:sysClr val="windowText" lastClr="000000"/>
                </a:solidFill>
                <a:effectLst/>
                <a:uLnTx/>
                <a:uFillTx/>
              </a:rPr>
              <a:t>path of </a:t>
            </a:r>
            <a:r>
              <a:rPr kumimoji="0" lang="en-US" sz="1600" b="1" i="0" u="none" strike="noStrike" kern="0" cap="none" spc="0" normalizeH="0" baseline="0" noProof="0" dirty="0">
                <a:ln>
                  <a:noFill/>
                </a:ln>
                <a:solidFill>
                  <a:sysClr val="windowText" lastClr="000000"/>
                </a:solidFill>
                <a:effectLst/>
                <a:uLnTx/>
                <a:uFillTx/>
              </a:rPr>
              <a:t>cloud </a:t>
            </a:r>
            <a:r>
              <a:rPr kumimoji="0" lang="en-US" sz="1600" b="1" i="0" u="none" strike="noStrike" kern="0" cap="none" spc="0" normalizeH="0" baseline="0" noProof="0" dirty="0" smtClean="0">
                <a:ln>
                  <a:noFill/>
                </a:ln>
                <a:solidFill>
                  <a:sysClr val="windowText" lastClr="000000"/>
                </a:solidFill>
                <a:effectLst/>
                <a:uLnTx/>
                <a:uFillTx/>
              </a:rPr>
              <a:t>computing</a:t>
            </a:r>
            <a:endParaRPr kumimoji="0" lang="en-US" sz="1600" b="1" i="0" u="none" strike="noStrike" kern="0" cap="none" spc="0" normalizeH="0" baseline="0" noProof="0" dirty="0">
              <a:ln>
                <a:noFill/>
              </a:ln>
              <a:solidFill>
                <a:sysClr val="windowText" lastClr="000000"/>
              </a:solidFill>
              <a:effectLst/>
              <a:uLnTx/>
              <a:uFillTx/>
            </a:endParaRPr>
          </a:p>
        </p:txBody>
      </p:sp>
      <p:sp>
        <p:nvSpPr>
          <p:cNvPr id="39" name="Rectangle 6"/>
          <p:cNvSpPr>
            <a:spLocks noChangeArrowheads="1"/>
          </p:cNvSpPr>
          <p:nvPr/>
        </p:nvSpPr>
        <p:spPr bwMode="auto">
          <a:xfrm>
            <a:off x="7146926" y="3108496"/>
            <a:ext cx="1538288" cy="287338"/>
          </a:xfrm>
          <a:prstGeom prst="rect">
            <a:avLst/>
          </a:prstGeom>
          <a:noFill/>
          <a:ln w="9525">
            <a:noFill/>
            <a:miter lim="800000"/>
            <a:headEnd/>
            <a:tailEnd/>
          </a:ln>
        </p:spPr>
        <p:txBody>
          <a:bodyPr lIns="93763" tIns="45997" rIns="93763" bIns="45997" anchor="ctr"/>
          <a:lstStyle/>
          <a:p>
            <a:pPr marL="0" marR="0" lvl="0" indent="0" defTabSz="792036" eaLnBrk="0" fontAlgn="auto" latinLnBrk="0" hangingPunct="0">
              <a:lnSpc>
                <a:spcPct val="90000"/>
              </a:lnSpc>
              <a:spcBef>
                <a:spcPct val="3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Internalization</a:t>
            </a:r>
          </a:p>
        </p:txBody>
      </p:sp>
      <p:sp>
        <p:nvSpPr>
          <p:cNvPr id="40" name="Line 9"/>
          <p:cNvSpPr>
            <a:spLocks noChangeShapeType="1"/>
          </p:cNvSpPr>
          <p:nvPr/>
        </p:nvSpPr>
        <p:spPr bwMode="auto">
          <a:xfrm flipV="1">
            <a:off x="1414464" y="2716381"/>
            <a:ext cx="0" cy="3629963"/>
          </a:xfrm>
          <a:prstGeom prst="line">
            <a:avLst/>
          </a:prstGeom>
          <a:noFill/>
          <a:ln w="25400">
            <a:solidFill>
              <a:srgbClr val="002776"/>
            </a:solidFill>
            <a:round/>
            <a:headEnd type="none" w="sm" len="sm"/>
            <a:tailEnd type="triangle" w="med" len="lg"/>
          </a:ln>
        </p:spPr>
        <p:txBody>
          <a:bodyPr lIns="101901" tIns="50950" rIns="101901" bIns="5095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1" name="Line 10"/>
          <p:cNvSpPr>
            <a:spLocks noChangeShapeType="1"/>
          </p:cNvSpPr>
          <p:nvPr/>
        </p:nvSpPr>
        <p:spPr bwMode="auto">
          <a:xfrm>
            <a:off x="1403351" y="6346344"/>
            <a:ext cx="6219825" cy="0"/>
          </a:xfrm>
          <a:prstGeom prst="line">
            <a:avLst/>
          </a:prstGeom>
          <a:noFill/>
          <a:ln w="25400">
            <a:solidFill>
              <a:srgbClr val="002776"/>
            </a:solidFill>
            <a:round/>
            <a:headEnd type="none" w="sm" len="sm"/>
            <a:tailEnd type="triangle" w="med" len="lg"/>
          </a:ln>
        </p:spPr>
        <p:txBody>
          <a:bodyPr lIns="101901" tIns="50950" rIns="101901" bIns="5095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2" name="Rectangle 12"/>
          <p:cNvSpPr>
            <a:spLocks noChangeArrowheads="1"/>
          </p:cNvSpPr>
          <p:nvPr/>
        </p:nvSpPr>
        <p:spPr bwMode="auto">
          <a:xfrm rot="16200000">
            <a:off x="-268286" y="4298260"/>
            <a:ext cx="2984499" cy="265247"/>
          </a:xfrm>
          <a:prstGeom prst="rect">
            <a:avLst/>
          </a:prstGeom>
          <a:noFill/>
          <a:ln w="9525">
            <a:noFill/>
            <a:miter lim="800000"/>
            <a:headEnd/>
            <a:tailEnd/>
          </a:ln>
        </p:spPr>
        <p:txBody>
          <a:bodyPr lIns="93763" tIns="45997" rIns="93763" bIns="45997">
            <a:spAutoFit/>
          </a:bodyPr>
          <a:lstStyle/>
          <a:p>
            <a:pPr marL="0" marR="0" lvl="0" indent="0" defTabSz="792036" eaLnBrk="0" fontAlgn="auto" latinLnBrk="0" hangingPunct="0">
              <a:lnSpc>
                <a:spcPct val="80000"/>
              </a:lnSpc>
              <a:spcBef>
                <a:spcPct val="5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Adoption</a:t>
            </a:r>
          </a:p>
        </p:txBody>
      </p:sp>
      <p:sp>
        <p:nvSpPr>
          <p:cNvPr id="43" name="Rectangle 14"/>
          <p:cNvSpPr>
            <a:spLocks noChangeArrowheads="1"/>
          </p:cNvSpPr>
          <p:nvPr/>
        </p:nvSpPr>
        <p:spPr bwMode="auto">
          <a:xfrm>
            <a:off x="458788" y="2918046"/>
            <a:ext cx="868362" cy="233362"/>
          </a:xfrm>
          <a:prstGeom prst="rect">
            <a:avLst/>
          </a:prstGeom>
          <a:noFill/>
          <a:ln w="9525">
            <a:noFill/>
            <a:miter lim="800000"/>
            <a:headEnd/>
            <a:tailEnd/>
          </a:ln>
        </p:spPr>
        <p:txBody>
          <a:bodyPr lIns="93763" tIns="45997" rIns="93763" bIns="45997" anchor="ctr"/>
          <a:lstStyle/>
          <a:p>
            <a:pPr marL="0" marR="0" lvl="0" indent="0" algn="r" defTabSz="792036" eaLnBrk="0" fontAlgn="auto" latinLnBrk="0" hangingPunct="0">
              <a:lnSpc>
                <a:spcPct val="90000"/>
              </a:lnSpc>
              <a:spcBef>
                <a:spcPct val="3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High</a:t>
            </a:r>
          </a:p>
        </p:txBody>
      </p:sp>
      <p:sp>
        <p:nvSpPr>
          <p:cNvPr id="44" name="Rectangle 15"/>
          <p:cNvSpPr>
            <a:spLocks noChangeArrowheads="1"/>
          </p:cNvSpPr>
          <p:nvPr/>
        </p:nvSpPr>
        <p:spPr bwMode="auto">
          <a:xfrm>
            <a:off x="1607031" y="6077458"/>
            <a:ext cx="1149350" cy="233363"/>
          </a:xfrm>
          <a:prstGeom prst="rect">
            <a:avLst/>
          </a:prstGeom>
          <a:noFill/>
          <a:ln w="9525">
            <a:noFill/>
            <a:miter lim="800000"/>
            <a:headEnd/>
            <a:tailEnd/>
          </a:ln>
        </p:spPr>
        <p:txBody>
          <a:bodyPr lIns="93763" tIns="45997" rIns="93763" bIns="45997" anchor="ctr"/>
          <a:lstStyle/>
          <a:p>
            <a:pPr marL="0" marR="0" lvl="0" indent="0" defTabSz="792036" eaLnBrk="0" fontAlgn="auto" latinLnBrk="0" hangingPunct="0">
              <a:lnSpc>
                <a:spcPct val="90000"/>
              </a:lnSpc>
              <a:spcBef>
                <a:spcPct val="3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Unaware</a:t>
            </a:r>
          </a:p>
        </p:txBody>
      </p:sp>
      <p:sp>
        <p:nvSpPr>
          <p:cNvPr id="45" name="Rectangle 16"/>
          <p:cNvSpPr>
            <a:spLocks noChangeArrowheads="1"/>
          </p:cNvSpPr>
          <p:nvPr/>
        </p:nvSpPr>
        <p:spPr bwMode="auto">
          <a:xfrm>
            <a:off x="458789" y="6115220"/>
            <a:ext cx="866775" cy="234950"/>
          </a:xfrm>
          <a:prstGeom prst="rect">
            <a:avLst/>
          </a:prstGeom>
          <a:noFill/>
          <a:ln w="9525">
            <a:noFill/>
            <a:miter lim="800000"/>
            <a:headEnd/>
            <a:tailEnd/>
          </a:ln>
        </p:spPr>
        <p:txBody>
          <a:bodyPr lIns="93763" tIns="45997" rIns="93763" bIns="45997" anchor="ctr"/>
          <a:lstStyle/>
          <a:p>
            <a:pPr marL="0" marR="0" lvl="0" indent="0" algn="r" defTabSz="792036" eaLnBrk="0" fontAlgn="auto" latinLnBrk="0" hangingPunct="0">
              <a:lnSpc>
                <a:spcPct val="90000"/>
              </a:lnSpc>
              <a:spcBef>
                <a:spcPct val="3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Low</a:t>
            </a:r>
          </a:p>
        </p:txBody>
      </p:sp>
      <p:sp>
        <p:nvSpPr>
          <p:cNvPr id="46" name="Rectangle 17"/>
          <p:cNvSpPr>
            <a:spLocks noChangeArrowheads="1"/>
          </p:cNvSpPr>
          <p:nvPr/>
        </p:nvSpPr>
        <p:spPr bwMode="auto">
          <a:xfrm>
            <a:off x="2092326" y="5656433"/>
            <a:ext cx="1417638" cy="231775"/>
          </a:xfrm>
          <a:prstGeom prst="rect">
            <a:avLst/>
          </a:prstGeom>
          <a:noFill/>
          <a:ln w="9525">
            <a:noFill/>
            <a:miter lim="800000"/>
            <a:headEnd/>
            <a:tailEnd/>
          </a:ln>
        </p:spPr>
        <p:txBody>
          <a:bodyPr lIns="93763" tIns="45997" rIns="93763" bIns="45997" anchor="ctr"/>
          <a:lstStyle/>
          <a:p>
            <a:pPr marL="0" marR="0" lvl="0" indent="0" defTabSz="792036" eaLnBrk="0" fontAlgn="auto" latinLnBrk="0" hangingPunct="0">
              <a:lnSpc>
                <a:spcPct val="90000"/>
              </a:lnSpc>
              <a:spcBef>
                <a:spcPct val="3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Awareness</a:t>
            </a:r>
          </a:p>
        </p:txBody>
      </p:sp>
      <p:sp>
        <p:nvSpPr>
          <p:cNvPr id="47" name="Rectangle 18"/>
          <p:cNvSpPr>
            <a:spLocks noChangeArrowheads="1"/>
          </p:cNvSpPr>
          <p:nvPr/>
        </p:nvSpPr>
        <p:spPr bwMode="auto">
          <a:xfrm>
            <a:off x="3067051" y="4962696"/>
            <a:ext cx="1612900" cy="288925"/>
          </a:xfrm>
          <a:prstGeom prst="rect">
            <a:avLst/>
          </a:prstGeom>
          <a:noFill/>
          <a:ln w="9525">
            <a:noFill/>
            <a:miter lim="800000"/>
            <a:headEnd/>
            <a:tailEnd/>
          </a:ln>
        </p:spPr>
        <p:txBody>
          <a:bodyPr lIns="93763" tIns="45997" rIns="93763" bIns="45997" anchor="ctr"/>
          <a:lstStyle/>
          <a:p>
            <a:pPr marL="0" marR="0" lvl="0" indent="0" defTabSz="792036" eaLnBrk="0" fontAlgn="auto" latinLnBrk="0" hangingPunct="0">
              <a:lnSpc>
                <a:spcPct val="90000"/>
              </a:lnSpc>
              <a:spcBef>
                <a:spcPct val="3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Understanding</a:t>
            </a:r>
          </a:p>
        </p:txBody>
      </p:sp>
      <p:sp>
        <p:nvSpPr>
          <p:cNvPr id="48" name="Rectangle 19"/>
          <p:cNvSpPr>
            <a:spLocks noChangeArrowheads="1"/>
          </p:cNvSpPr>
          <p:nvPr/>
        </p:nvSpPr>
        <p:spPr bwMode="auto">
          <a:xfrm>
            <a:off x="4181476" y="4319759"/>
            <a:ext cx="2058988" cy="274637"/>
          </a:xfrm>
          <a:prstGeom prst="rect">
            <a:avLst/>
          </a:prstGeom>
          <a:noFill/>
          <a:ln w="9525">
            <a:noFill/>
            <a:miter lim="800000"/>
            <a:headEnd/>
            <a:tailEnd/>
          </a:ln>
        </p:spPr>
        <p:txBody>
          <a:bodyPr lIns="93763" tIns="45997" rIns="93763" bIns="45997" anchor="ctr"/>
          <a:lstStyle/>
          <a:p>
            <a:pPr marL="0" marR="0" lvl="0" indent="0" defTabSz="792036" eaLnBrk="0" fontAlgn="auto" latinLnBrk="0" hangingPunct="0">
              <a:lnSpc>
                <a:spcPct val="90000"/>
              </a:lnSpc>
              <a:spcBef>
                <a:spcPct val="3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Positive Perception</a:t>
            </a:r>
          </a:p>
        </p:txBody>
      </p:sp>
      <p:sp>
        <p:nvSpPr>
          <p:cNvPr id="49" name="Rectangle 20"/>
          <p:cNvSpPr>
            <a:spLocks noChangeArrowheads="1"/>
          </p:cNvSpPr>
          <p:nvPr/>
        </p:nvSpPr>
        <p:spPr bwMode="auto">
          <a:xfrm>
            <a:off x="4919664" y="3870495"/>
            <a:ext cx="1465262" cy="254000"/>
          </a:xfrm>
          <a:prstGeom prst="rect">
            <a:avLst/>
          </a:prstGeom>
          <a:noFill/>
          <a:ln w="9525">
            <a:noFill/>
            <a:miter lim="800000"/>
            <a:headEnd/>
            <a:tailEnd/>
          </a:ln>
        </p:spPr>
        <p:txBody>
          <a:bodyPr lIns="93763" tIns="45997" rIns="93763" bIns="45997" anchor="ctr"/>
          <a:lstStyle/>
          <a:p>
            <a:pPr marL="0" marR="0" lvl="0" indent="0" defTabSz="792036" eaLnBrk="0" fontAlgn="auto" latinLnBrk="0" hangingPunct="0">
              <a:lnSpc>
                <a:spcPct val="90000"/>
              </a:lnSpc>
              <a:spcBef>
                <a:spcPct val="3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Adoption</a:t>
            </a:r>
          </a:p>
        </p:txBody>
      </p:sp>
      <p:sp>
        <p:nvSpPr>
          <p:cNvPr id="50" name="Rectangle 21"/>
          <p:cNvSpPr>
            <a:spLocks noChangeArrowheads="1"/>
          </p:cNvSpPr>
          <p:nvPr/>
        </p:nvSpPr>
        <p:spPr bwMode="auto">
          <a:xfrm>
            <a:off x="6348414" y="3579984"/>
            <a:ext cx="1935162" cy="252412"/>
          </a:xfrm>
          <a:prstGeom prst="rect">
            <a:avLst/>
          </a:prstGeom>
          <a:noFill/>
          <a:ln w="9525">
            <a:noFill/>
            <a:miter lim="800000"/>
            <a:headEnd/>
            <a:tailEnd/>
          </a:ln>
        </p:spPr>
        <p:txBody>
          <a:bodyPr lIns="93763" tIns="45997" rIns="93763" bIns="45997" anchor="ctr"/>
          <a:lstStyle/>
          <a:p>
            <a:pPr marL="0" marR="0" lvl="0" indent="0" defTabSz="792036" eaLnBrk="0" fontAlgn="auto" latinLnBrk="0" hangingPunct="0">
              <a:lnSpc>
                <a:spcPct val="90000"/>
              </a:lnSpc>
              <a:spcBef>
                <a:spcPct val="3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Institutionalization</a:t>
            </a:r>
          </a:p>
        </p:txBody>
      </p:sp>
      <p:sp>
        <p:nvSpPr>
          <p:cNvPr id="51" name="Freeform 50"/>
          <p:cNvSpPr>
            <a:spLocks/>
          </p:cNvSpPr>
          <p:nvPr/>
        </p:nvSpPr>
        <p:spPr bwMode="auto">
          <a:xfrm>
            <a:off x="1412876" y="3418059"/>
            <a:ext cx="6276976" cy="2911474"/>
          </a:xfrm>
          <a:custGeom>
            <a:avLst/>
            <a:gdLst>
              <a:gd name="T0" fmla="*/ 0 w 4066"/>
              <a:gd name="T1" fmla="*/ 2147483647 h 1885"/>
              <a:gd name="T2" fmla="*/ 2147483647 w 4066"/>
              <a:gd name="T3" fmla="*/ 744316653 h 1885"/>
              <a:gd name="T4" fmla="*/ 2147483647 w 4066"/>
              <a:gd name="T5" fmla="*/ 26241894 h 1885"/>
              <a:gd name="T6" fmla="*/ 0 60000 65536"/>
              <a:gd name="T7" fmla="*/ 0 60000 65536"/>
              <a:gd name="T8" fmla="*/ 0 60000 65536"/>
              <a:gd name="T9" fmla="*/ 0 w 4066"/>
              <a:gd name="T10" fmla="*/ 0 h 1885"/>
              <a:gd name="T11" fmla="*/ 4066 w 4066"/>
              <a:gd name="T12" fmla="*/ 1885 h 1885"/>
            </a:gdLst>
            <a:ahLst/>
            <a:cxnLst>
              <a:cxn ang="T6">
                <a:pos x="T0" y="T1"/>
              </a:cxn>
              <a:cxn ang="T7">
                <a:pos x="T2" y="T3"/>
              </a:cxn>
              <a:cxn ang="T8">
                <a:pos x="T4" y="T5"/>
              </a:cxn>
            </a:cxnLst>
            <a:rect l="T9" t="T10" r="T11" b="T12"/>
            <a:pathLst>
              <a:path w="4066" h="1885">
                <a:moveTo>
                  <a:pt x="0" y="1885"/>
                </a:moveTo>
                <a:cubicBezTo>
                  <a:pt x="778" y="1254"/>
                  <a:pt x="1557" y="624"/>
                  <a:pt x="2235" y="312"/>
                </a:cubicBezTo>
                <a:cubicBezTo>
                  <a:pt x="2913" y="0"/>
                  <a:pt x="3489" y="5"/>
                  <a:pt x="4066" y="11"/>
                </a:cubicBezTo>
              </a:path>
            </a:pathLst>
          </a:custGeom>
          <a:noFill/>
          <a:ln w="25400">
            <a:solidFill>
              <a:srgbClr val="002776"/>
            </a:solidFill>
            <a:round/>
            <a:headEnd/>
            <a:tailEnd type="stealth" w="lg" len="lg"/>
          </a:ln>
        </p:spPr>
        <p:txBody>
          <a:bodyPr lIns="101901" tIns="50950" rIns="101901" bIns="5095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52" name="Rectangle 22"/>
          <p:cNvSpPr>
            <a:spLocks noChangeArrowheads="1"/>
          </p:cNvSpPr>
          <p:nvPr/>
        </p:nvSpPr>
        <p:spPr bwMode="auto">
          <a:xfrm>
            <a:off x="2330358" y="5477045"/>
            <a:ext cx="146050" cy="141288"/>
          </a:xfrm>
          <a:prstGeom prst="rect">
            <a:avLst/>
          </a:prstGeom>
          <a:solidFill>
            <a:srgbClr val="92D400"/>
          </a:solidFill>
          <a:ln w="12700">
            <a:noFill/>
            <a:miter lim="800000"/>
            <a:headEnd/>
            <a:tailEnd/>
          </a:ln>
        </p:spPr>
        <p:txBody>
          <a:bodyPr wrap="none" lIns="101901" tIns="50950" rIns="101901" bIns="50950" anchor="ctr"/>
          <a:lstStyle/>
          <a:p>
            <a:pPr marL="0" marR="0" lvl="0" indent="0" algn="ctr" defTabSz="914400" eaLnBrk="0" fontAlgn="auto" latinLnBrk="0" hangingPunct="0">
              <a:lnSpc>
                <a:spcPct val="106000"/>
              </a:lnSpc>
              <a:spcBef>
                <a:spcPct val="30000"/>
              </a:spcBef>
              <a:spcAft>
                <a:spcPts val="0"/>
              </a:spcAft>
              <a:buClrTx/>
              <a:buSzTx/>
              <a:buFontTx/>
              <a:buNone/>
              <a:tabLst/>
              <a:defRPr/>
            </a:pPr>
            <a:endParaRPr kumimoji="0" lang="en-US" sz="1800" b="0" i="0" u="none" strike="noStrike" kern="0" cap="none" spc="0" normalizeH="0" baseline="0" noProof="0" dirty="0">
              <a:ln>
                <a:noFill/>
              </a:ln>
              <a:solidFill>
                <a:srgbClr val="00A1DE"/>
              </a:solidFill>
              <a:effectLst/>
              <a:uLnTx/>
              <a:uFillTx/>
            </a:endParaRPr>
          </a:p>
        </p:txBody>
      </p:sp>
      <p:sp>
        <p:nvSpPr>
          <p:cNvPr id="53" name="Rectangle 23"/>
          <p:cNvSpPr>
            <a:spLocks noChangeArrowheads="1"/>
          </p:cNvSpPr>
          <p:nvPr/>
        </p:nvSpPr>
        <p:spPr bwMode="auto">
          <a:xfrm>
            <a:off x="3192464" y="4808709"/>
            <a:ext cx="146050" cy="142875"/>
          </a:xfrm>
          <a:prstGeom prst="rect">
            <a:avLst/>
          </a:prstGeom>
          <a:solidFill>
            <a:srgbClr val="92D400"/>
          </a:solidFill>
          <a:ln w="12700">
            <a:noFill/>
            <a:miter lim="800000"/>
            <a:headEnd/>
            <a:tailEnd/>
          </a:ln>
        </p:spPr>
        <p:txBody>
          <a:bodyPr wrap="none" lIns="101901" tIns="50950" rIns="101901" bIns="50950" anchor="ctr"/>
          <a:lstStyle/>
          <a:p>
            <a:pPr marL="0" marR="0" lvl="0" indent="0" algn="ctr" defTabSz="914400" eaLnBrk="0" fontAlgn="auto" latinLnBrk="0" hangingPunct="0">
              <a:lnSpc>
                <a:spcPct val="106000"/>
              </a:lnSpc>
              <a:spcBef>
                <a:spcPct val="30000"/>
              </a:spcBef>
              <a:spcAft>
                <a:spcPts val="0"/>
              </a:spcAft>
              <a:buClrTx/>
              <a:buSzTx/>
              <a:buFontTx/>
              <a:buNone/>
              <a:tabLst/>
              <a:defRPr/>
            </a:pPr>
            <a:endParaRPr kumimoji="0" lang="en-US" sz="1800" b="0" i="0" u="none" strike="noStrike" kern="0" cap="none" spc="0" normalizeH="0" baseline="0" noProof="0" dirty="0">
              <a:ln>
                <a:noFill/>
              </a:ln>
              <a:solidFill>
                <a:srgbClr val="00A1DE"/>
              </a:solidFill>
              <a:effectLst/>
              <a:uLnTx/>
              <a:uFillTx/>
            </a:endParaRPr>
          </a:p>
        </p:txBody>
      </p:sp>
      <p:sp>
        <p:nvSpPr>
          <p:cNvPr id="54" name="Rectangle 24"/>
          <p:cNvSpPr>
            <a:spLocks noChangeArrowheads="1"/>
          </p:cNvSpPr>
          <p:nvPr/>
        </p:nvSpPr>
        <p:spPr bwMode="auto">
          <a:xfrm>
            <a:off x="4081463" y="4210221"/>
            <a:ext cx="146050" cy="144463"/>
          </a:xfrm>
          <a:prstGeom prst="rect">
            <a:avLst/>
          </a:prstGeom>
          <a:solidFill>
            <a:srgbClr val="92D400"/>
          </a:solidFill>
          <a:ln w="12700">
            <a:noFill/>
            <a:miter lim="800000"/>
            <a:headEnd/>
            <a:tailEnd/>
          </a:ln>
        </p:spPr>
        <p:txBody>
          <a:bodyPr wrap="none" lIns="101901" tIns="50950" rIns="101901" bIns="50950" anchor="ctr"/>
          <a:lstStyle/>
          <a:p>
            <a:pPr marL="0" marR="0" lvl="0" indent="0" algn="ctr" defTabSz="914400" eaLnBrk="0" fontAlgn="auto" latinLnBrk="0" hangingPunct="0">
              <a:lnSpc>
                <a:spcPct val="106000"/>
              </a:lnSpc>
              <a:spcBef>
                <a:spcPct val="30000"/>
              </a:spcBef>
              <a:spcAft>
                <a:spcPts val="0"/>
              </a:spcAft>
              <a:buClrTx/>
              <a:buSzTx/>
              <a:buFontTx/>
              <a:buNone/>
              <a:tabLst/>
              <a:defRPr/>
            </a:pPr>
            <a:endParaRPr kumimoji="0" lang="en-US" sz="1800" b="0" i="0" u="none" strike="noStrike" kern="0" cap="none" spc="0" normalizeH="0" baseline="0" noProof="0" dirty="0">
              <a:ln>
                <a:noFill/>
              </a:ln>
              <a:solidFill>
                <a:srgbClr val="00A1DE"/>
              </a:solidFill>
              <a:effectLst/>
              <a:uLnTx/>
              <a:uFillTx/>
            </a:endParaRPr>
          </a:p>
        </p:txBody>
      </p:sp>
      <p:sp>
        <p:nvSpPr>
          <p:cNvPr id="55" name="Rectangle 25"/>
          <p:cNvSpPr>
            <a:spLocks noChangeArrowheads="1"/>
          </p:cNvSpPr>
          <p:nvPr/>
        </p:nvSpPr>
        <p:spPr bwMode="auto">
          <a:xfrm>
            <a:off x="5192714" y="3699046"/>
            <a:ext cx="147637" cy="141288"/>
          </a:xfrm>
          <a:prstGeom prst="rect">
            <a:avLst/>
          </a:prstGeom>
          <a:solidFill>
            <a:srgbClr val="92D400"/>
          </a:solidFill>
          <a:ln w="12700">
            <a:noFill/>
            <a:miter lim="800000"/>
            <a:headEnd/>
            <a:tailEnd/>
          </a:ln>
        </p:spPr>
        <p:txBody>
          <a:bodyPr wrap="none" lIns="101901" tIns="50950" rIns="101901" bIns="50950" anchor="ctr"/>
          <a:lstStyle/>
          <a:p>
            <a:pPr marL="0" marR="0" lvl="0" indent="0" algn="ctr" defTabSz="914400" eaLnBrk="0" fontAlgn="auto" latinLnBrk="0" hangingPunct="0">
              <a:lnSpc>
                <a:spcPct val="106000"/>
              </a:lnSpc>
              <a:spcBef>
                <a:spcPct val="30000"/>
              </a:spcBef>
              <a:spcAft>
                <a:spcPts val="0"/>
              </a:spcAft>
              <a:buClrTx/>
              <a:buSzTx/>
              <a:buFontTx/>
              <a:buNone/>
              <a:tabLst/>
              <a:defRPr/>
            </a:pPr>
            <a:endParaRPr kumimoji="0" lang="en-US" sz="1800" b="0" i="0" u="none" strike="noStrike" kern="0" cap="none" spc="0" normalizeH="0" baseline="0" noProof="0" dirty="0">
              <a:ln>
                <a:noFill/>
              </a:ln>
              <a:solidFill>
                <a:srgbClr val="00A1DE"/>
              </a:solidFill>
              <a:effectLst/>
              <a:uLnTx/>
              <a:uFillTx/>
            </a:endParaRPr>
          </a:p>
        </p:txBody>
      </p:sp>
      <p:sp>
        <p:nvSpPr>
          <p:cNvPr id="56" name="Rectangle 26"/>
          <p:cNvSpPr>
            <a:spLocks noChangeArrowheads="1"/>
          </p:cNvSpPr>
          <p:nvPr/>
        </p:nvSpPr>
        <p:spPr bwMode="auto">
          <a:xfrm>
            <a:off x="6438901" y="3395835"/>
            <a:ext cx="149225" cy="142875"/>
          </a:xfrm>
          <a:prstGeom prst="rect">
            <a:avLst/>
          </a:prstGeom>
          <a:solidFill>
            <a:srgbClr val="92D400"/>
          </a:solidFill>
          <a:ln w="12700">
            <a:noFill/>
            <a:miter lim="800000"/>
            <a:headEnd/>
            <a:tailEnd/>
          </a:ln>
        </p:spPr>
        <p:txBody>
          <a:bodyPr wrap="none" lIns="101901" tIns="50950" rIns="101901" bIns="50950" anchor="ctr"/>
          <a:lstStyle/>
          <a:p>
            <a:pPr marL="0" marR="0" lvl="0" indent="0" algn="ctr" defTabSz="914400" eaLnBrk="0" fontAlgn="auto" latinLnBrk="0" hangingPunct="0">
              <a:lnSpc>
                <a:spcPct val="106000"/>
              </a:lnSpc>
              <a:spcBef>
                <a:spcPct val="30000"/>
              </a:spcBef>
              <a:spcAft>
                <a:spcPts val="0"/>
              </a:spcAft>
              <a:buClrTx/>
              <a:buSzTx/>
              <a:buFontTx/>
              <a:buNone/>
              <a:tabLst/>
              <a:defRPr/>
            </a:pPr>
            <a:endParaRPr kumimoji="0" lang="en-US" sz="1800" b="0" i="0" u="none" strike="noStrike" kern="0" cap="none" spc="0" normalizeH="0" baseline="0" noProof="0" dirty="0">
              <a:ln>
                <a:noFill/>
              </a:ln>
              <a:solidFill>
                <a:srgbClr val="00A1DE"/>
              </a:solidFill>
              <a:effectLst/>
              <a:uLnTx/>
              <a:uFillTx/>
            </a:endParaRPr>
          </a:p>
        </p:txBody>
      </p:sp>
      <p:sp>
        <p:nvSpPr>
          <p:cNvPr id="57" name="Rectangle 27"/>
          <p:cNvSpPr>
            <a:spLocks noChangeArrowheads="1"/>
          </p:cNvSpPr>
          <p:nvPr/>
        </p:nvSpPr>
        <p:spPr bwMode="auto">
          <a:xfrm>
            <a:off x="7221540" y="3365671"/>
            <a:ext cx="147637" cy="146050"/>
          </a:xfrm>
          <a:prstGeom prst="rect">
            <a:avLst/>
          </a:prstGeom>
          <a:solidFill>
            <a:srgbClr val="92D400"/>
          </a:solidFill>
          <a:ln w="12700">
            <a:noFill/>
            <a:miter lim="800000"/>
            <a:headEnd/>
            <a:tailEnd/>
          </a:ln>
        </p:spPr>
        <p:txBody>
          <a:bodyPr wrap="none" lIns="101901" tIns="50950" rIns="101901" bIns="50950" anchor="ctr"/>
          <a:lstStyle/>
          <a:p>
            <a:pPr marL="0" marR="0" lvl="0" indent="0" algn="ctr" defTabSz="914400" eaLnBrk="0" fontAlgn="auto" latinLnBrk="0" hangingPunct="0">
              <a:lnSpc>
                <a:spcPct val="106000"/>
              </a:lnSpc>
              <a:spcBef>
                <a:spcPct val="30000"/>
              </a:spcBef>
              <a:spcAft>
                <a:spcPts val="0"/>
              </a:spcAft>
              <a:buClrTx/>
              <a:buSzTx/>
              <a:buFontTx/>
              <a:buNone/>
              <a:tabLst/>
              <a:defRPr/>
            </a:pPr>
            <a:endParaRPr kumimoji="0" lang="en-US" sz="1800" b="0" i="0" u="none" strike="noStrike" kern="0" cap="none" spc="0" normalizeH="0" baseline="0" noProof="0" dirty="0">
              <a:ln>
                <a:noFill/>
              </a:ln>
              <a:solidFill>
                <a:srgbClr val="00A1DE"/>
              </a:solidFill>
              <a:effectLst/>
              <a:uLnTx/>
              <a:uFillTx/>
            </a:endParaRPr>
          </a:p>
        </p:txBody>
      </p:sp>
      <p:sp>
        <p:nvSpPr>
          <p:cNvPr id="58" name="Rectangle 28"/>
          <p:cNvSpPr>
            <a:spLocks noChangeArrowheads="1"/>
          </p:cNvSpPr>
          <p:nvPr/>
        </p:nvSpPr>
        <p:spPr bwMode="auto">
          <a:xfrm>
            <a:off x="1524482" y="6088571"/>
            <a:ext cx="146050" cy="141287"/>
          </a:xfrm>
          <a:prstGeom prst="rect">
            <a:avLst/>
          </a:prstGeom>
          <a:solidFill>
            <a:srgbClr val="92D400"/>
          </a:solidFill>
          <a:ln w="12700">
            <a:noFill/>
            <a:miter lim="800000"/>
            <a:headEnd/>
            <a:tailEnd/>
          </a:ln>
        </p:spPr>
        <p:txBody>
          <a:bodyPr wrap="none" lIns="101901" tIns="50950" rIns="101901" bIns="50950" anchor="ctr"/>
          <a:lstStyle/>
          <a:p>
            <a:pPr marL="0" marR="0" lvl="0" indent="0" algn="ctr" defTabSz="914400" eaLnBrk="0" fontAlgn="auto" latinLnBrk="0" hangingPunct="0">
              <a:lnSpc>
                <a:spcPct val="106000"/>
              </a:lnSpc>
              <a:spcBef>
                <a:spcPct val="30000"/>
              </a:spcBef>
              <a:spcAft>
                <a:spcPts val="0"/>
              </a:spcAft>
              <a:buClrTx/>
              <a:buSzTx/>
              <a:buFontTx/>
              <a:buNone/>
              <a:tabLst/>
              <a:defRPr/>
            </a:pPr>
            <a:endParaRPr kumimoji="0" lang="en-US" sz="1800" b="0" i="0" u="none" strike="noStrike" kern="0" cap="none" spc="0" normalizeH="0" baseline="0" noProof="0" dirty="0">
              <a:ln>
                <a:noFill/>
              </a:ln>
              <a:solidFill>
                <a:srgbClr val="00A1DE"/>
              </a:solidFill>
              <a:effectLst/>
              <a:uLnTx/>
              <a:uFillTx/>
            </a:endParaRPr>
          </a:p>
        </p:txBody>
      </p:sp>
      <p:sp>
        <p:nvSpPr>
          <p:cNvPr id="59" name="Rectangle 12"/>
          <p:cNvSpPr>
            <a:spLocks noChangeArrowheads="1"/>
          </p:cNvSpPr>
          <p:nvPr/>
        </p:nvSpPr>
        <p:spPr bwMode="auto">
          <a:xfrm>
            <a:off x="7737070" y="6229858"/>
            <a:ext cx="900154" cy="265247"/>
          </a:xfrm>
          <a:prstGeom prst="rect">
            <a:avLst/>
          </a:prstGeom>
          <a:noFill/>
          <a:ln w="9525">
            <a:noFill/>
            <a:miter lim="800000"/>
            <a:headEnd/>
            <a:tailEnd/>
          </a:ln>
        </p:spPr>
        <p:txBody>
          <a:bodyPr wrap="square" lIns="93763" tIns="45997" rIns="93763" bIns="45997">
            <a:spAutoFit/>
          </a:bodyPr>
          <a:lstStyle/>
          <a:p>
            <a:pPr marL="0" marR="0" lvl="0" indent="0" defTabSz="792036" eaLnBrk="0" fontAlgn="auto" latinLnBrk="0" hangingPunct="0">
              <a:lnSpc>
                <a:spcPct val="80000"/>
              </a:lnSpc>
              <a:spcBef>
                <a:spcPct val="50000"/>
              </a:spcBef>
              <a:spcAft>
                <a:spcPts val="0"/>
              </a:spcAft>
              <a:buClrTx/>
              <a:buSzTx/>
              <a:buFontTx/>
              <a:buNone/>
              <a:tabLst/>
              <a:defRPr/>
            </a:pPr>
            <a:r>
              <a:rPr kumimoji="0" lang="en-US" sz="1400" b="0" i="0" u="none" strike="noStrike" kern="0" cap="none" spc="0" normalizeH="0" baseline="0" noProof="0" dirty="0">
                <a:ln>
                  <a:noFill/>
                </a:ln>
                <a:solidFill>
                  <a:srgbClr val="002776"/>
                </a:solidFill>
                <a:effectLst/>
                <a:uLnTx/>
                <a:uFillTx/>
              </a:rPr>
              <a:t>Time</a:t>
            </a:r>
          </a:p>
        </p:txBody>
      </p:sp>
      <p:pic>
        <p:nvPicPr>
          <p:cNvPr id="60" name="Picture 8"/>
          <p:cNvPicPr>
            <a:picLocks noChangeAspect="1"/>
          </p:cNvPicPr>
          <p:nvPr/>
        </p:nvPicPr>
        <p:blipFill>
          <a:blip r:embed="rId2" cstate="print"/>
          <a:srcRect/>
          <a:stretch>
            <a:fillRect/>
          </a:stretch>
        </p:blipFill>
        <p:spPr bwMode="auto">
          <a:xfrm rot="11103074">
            <a:off x="5972853" y="2348168"/>
            <a:ext cx="1452776" cy="920902"/>
          </a:xfrm>
          <a:prstGeom prst="rect">
            <a:avLst/>
          </a:prstGeom>
          <a:noFill/>
          <a:ln w="9525">
            <a:noFill/>
            <a:miter lim="800000"/>
            <a:headEnd/>
            <a:tailEnd/>
          </a:ln>
        </p:spPr>
      </p:pic>
      <p:sp>
        <p:nvSpPr>
          <p:cNvPr id="61" name="Rectangle 60"/>
          <p:cNvSpPr/>
          <p:nvPr/>
        </p:nvSpPr>
        <p:spPr>
          <a:xfrm>
            <a:off x="6425032" y="2667000"/>
            <a:ext cx="559769" cy="276999"/>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2776"/>
                </a:solidFill>
                <a:effectLst/>
                <a:uLnTx/>
                <a:uFillTx/>
              </a:rPr>
              <a:t>SaaS</a:t>
            </a:r>
            <a:endParaRPr kumimoji="0" lang="en-US" sz="1200" b="0" i="0" u="none" strike="noStrike" kern="0" cap="none" spc="0" normalizeH="0" baseline="0" noProof="0" dirty="0">
              <a:ln>
                <a:noFill/>
              </a:ln>
              <a:solidFill>
                <a:sysClr val="windowText" lastClr="000000"/>
              </a:solidFill>
              <a:effectLst/>
              <a:uLnTx/>
              <a:uFillTx/>
            </a:endParaRPr>
          </a:p>
        </p:txBody>
      </p:sp>
      <p:pic>
        <p:nvPicPr>
          <p:cNvPr id="62" name="Picture 8"/>
          <p:cNvPicPr>
            <a:picLocks noChangeAspect="1"/>
          </p:cNvPicPr>
          <p:nvPr/>
        </p:nvPicPr>
        <p:blipFill>
          <a:blip r:embed="rId2" cstate="print"/>
          <a:srcRect/>
          <a:stretch>
            <a:fillRect/>
          </a:stretch>
        </p:blipFill>
        <p:spPr bwMode="auto">
          <a:xfrm rot="11103074">
            <a:off x="3998498" y="2829095"/>
            <a:ext cx="1542772" cy="786140"/>
          </a:xfrm>
          <a:prstGeom prst="rect">
            <a:avLst/>
          </a:prstGeom>
          <a:noFill/>
          <a:ln w="9525">
            <a:noFill/>
            <a:miter lim="800000"/>
            <a:headEnd/>
            <a:tailEnd/>
          </a:ln>
        </p:spPr>
      </p:pic>
      <p:sp>
        <p:nvSpPr>
          <p:cNvPr id="63" name="Rectangle 62"/>
          <p:cNvSpPr/>
          <p:nvPr/>
        </p:nvSpPr>
        <p:spPr>
          <a:xfrm>
            <a:off x="4525097" y="3076878"/>
            <a:ext cx="500458" cy="276999"/>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2776"/>
                </a:solidFill>
                <a:effectLst/>
                <a:uLnTx/>
                <a:uFillTx/>
              </a:rPr>
              <a:t>IaaS</a:t>
            </a:r>
            <a:endParaRPr kumimoji="0" lang="en-US" sz="1200" b="0" i="0" u="none" strike="noStrike" kern="0" cap="none" spc="0" normalizeH="0" baseline="0" noProof="0" dirty="0">
              <a:ln>
                <a:noFill/>
              </a:ln>
              <a:solidFill>
                <a:sysClr val="windowText" lastClr="000000"/>
              </a:solidFill>
              <a:effectLst/>
              <a:uLnTx/>
              <a:uFillTx/>
            </a:endParaRPr>
          </a:p>
        </p:txBody>
      </p:sp>
      <p:pic>
        <p:nvPicPr>
          <p:cNvPr id="64" name="Picture 8"/>
          <p:cNvPicPr>
            <a:picLocks noChangeAspect="1"/>
          </p:cNvPicPr>
          <p:nvPr/>
        </p:nvPicPr>
        <p:blipFill>
          <a:blip r:embed="rId2" cstate="print"/>
          <a:srcRect/>
          <a:stretch>
            <a:fillRect/>
          </a:stretch>
        </p:blipFill>
        <p:spPr bwMode="auto">
          <a:xfrm rot="11103074">
            <a:off x="1740399" y="4326467"/>
            <a:ext cx="1176620" cy="1036347"/>
          </a:xfrm>
          <a:prstGeom prst="rect">
            <a:avLst/>
          </a:prstGeom>
          <a:noFill/>
          <a:ln w="9525">
            <a:noFill/>
            <a:miter lim="800000"/>
            <a:headEnd/>
            <a:tailEnd/>
          </a:ln>
        </p:spPr>
      </p:pic>
      <p:sp>
        <p:nvSpPr>
          <p:cNvPr id="65" name="Rectangle 64"/>
          <p:cNvSpPr/>
          <p:nvPr/>
        </p:nvSpPr>
        <p:spPr>
          <a:xfrm>
            <a:off x="3218387" y="3839686"/>
            <a:ext cx="559769" cy="276999"/>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2776"/>
                </a:solidFill>
                <a:effectLst/>
                <a:uLnTx/>
                <a:uFillTx/>
              </a:rPr>
              <a:t>PaaS</a:t>
            </a:r>
            <a:endParaRPr kumimoji="0" lang="en-US" sz="1200" b="0" i="0" u="none" strike="noStrike" kern="0" cap="none" spc="0" normalizeH="0" baseline="0" noProof="0" dirty="0">
              <a:ln>
                <a:noFill/>
              </a:ln>
              <a:solidFill>
                <a:sysClr val="windowText" lastClr="000000"/>
              </a:solidFill>
              <a:effectLst/>
              <a:uLnTx/>
              <a:uFillTx/>
            </a:endParaRPr>
          </a:p>
        </p:txBody>
      </p:sp>
      <p:sp>
        <p:nvSpPr>
          <p:cNvPr id="66" name="Rectangle 65"/>
          <p:cNvSpPr/>
          <p:nvPr/>
        </p:nvSpPr>
        <p:spPr>
          <a:xfrm>
            <a:off x="1752600" y="4731089"/>
            <a:ext cx="1104790" cy="276999"/>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2776"/>
                </a:solidFill>
                <a:effectLst/>
                <a:uLnTx/>
                <a:uFillTx/>
              </a:rPr>
              <a:t>Private Cloud</a:t>
            </a:r>
            <a:endParaRPr kumimoji="0" lang="en-US" sz="12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70932255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8DC2F13-873F-4C1E-B532-36336ABFDECC}" type="slidenum">
              <a:rPr lang="en-US" smtClean="0"/>
              <a:pPr/>
              <a:t>16</a:t>
            </a:fld>
            <a:endParaRPr lang="en-US" dirty="0"/>
          </a:p>
        </p:txBody>
      </p:sp>
      <p:sp>
        <p:nvSpPr>
          <p:cNvPr id="3" name="Rectangle 39"/>
          <p:cNvSpPr txBox="1">
            <a:spLocks noChangeArrowheads="1"/>
          </p:cNvSpPr>
          <p:nvPr/>
        </p:nvSpPr>
        <p:spPr bwMode="gray">
          <a:xfrm>
            <a:off x="356616" y="786554"/>
            <a:ext cx="8330184" cy="66684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marL="0" marR="0" lvl="0" indent="0" algn="l" defTabSz="914400" rtl="0" eaLnBrk="0" fontAlgn="base" latinLnBrk="0" hangingPunct="0">
              <a:lnSpc>
                <a:spcPts val="2600"/>
              </a:lnSpc>
              <a:spcBef>
                <a:spcPct val="0"/>
              </a:spcBef>
              <a:spcAft>
                <a:spcPct val="0"/>
              </a:spcAft>
              <a:buClrTx/>
              <a:buSzTx/>
              <a:buFontTx/>
              <a:buNone/>
              <a:tabLst/>
              <a:defRPr/>
            </a:pPr>
            <a:r>
              <a:rPr kumimoji="0" lang="en-US" sz="2200" b="0" i="0" u="none" strike="noStrike" kern="1200" cap="none" spc="0" normalizeH="0" baseline="0" noProof="0" dirty="0" smtClean="0">
                <a:ln>
                  <a:noFill/>
                </a:ln>
                <a:solidFill>
                  <a:srgbClr val="002776"/>
                </a:solidFill>
                <a:effectLst/>
                <a:uLnTx/>
                <a:uFillTx/>
                <a:latin typeface="Arial"/>
                <a:ea typeface="+mj-ea"/>
                <a:cs typeface="+mj-cs"/>
              </a:rPr>
              <a:t>Operational, Risk and Governance issues must be properly balanced for Enterprises Cloud Computing adoption:</a:t>
            </a:r>
          </a:p>
        </p:txBody>
      </p:sp>
      <p:sp>
        <p:nvSpPr>
          <p:cNvPr id="4" name="Content Placeholder 4"/>
          <p:cNvSpPr txBox="1">
            <a:spLocks/>
          </p:cNvSpPr>
          <p:nvPr/>
        </p:nvSpPr>
        <p:spPr bwMode="gray">
          <a:xfrm>
            <a:off x="370523" y="1503402"/>
            <a:ext cx="8331200" cy="553998"/>
          </a:xfrm>
          <a:prstGeom prst="rect">
            <a:avLst/>
          </a:prstGeom>
          <a:noFill/>
          <a:ln w="9525">
            <a:noFill/>
            <a:miter lim="800000"/>
            <a:headEnd/>
            <a:tailEnd/>
          </a:ln>
        </p:spPr>
        <p:txBody>
          <a:bodyPr lIns="0" tIns="0" rIns="0" bIns="0">
            <a:spAutoFit/>
          </a:bodyPr>
          <a:lstStyle/>
          <a:p>
            <a:pPr marL="0" marR="0" lvl="0" indent="0" algn="l" defTabSz="914400" eaLnBrk="1" fontAlgn="auto" latinLnBrk="0" hangingPunct="1">
              <a:lnSpc>
                <a:spcPct val="100000"/>
              </a:lnSpc>
              <a:spcBef>
                <a:spcPts val="2200"/>
              </a:spcBef>
              <a:spcAft>
                <a:spcPts val="0"/>
              </a:spcAft>
              <a:buClrTx/>
              <a:buSzTx/>
              <a:buFontTx/>
              <a:buNone/>
              <a:tabLst/>
              <a:defRPr/>
            </a:pPr>
            <a:r>
              <a:rPr kumimoji="0" lang="en-US" sz="1800" b="0" i="0" u="none" strike="noStrike" kern="0" cap="none" spc="0" normalizeH="0" baseline="0" noProof="0" dirty="0" smtClean="0">
                <a:ln>
                  <a:noFill/>
                </a:ln>
                <a:solidFill>
                  <a:srgbClr val="92D400"/>
                </a:solidFill>
                <a:effectLst/>
                <a:uLnTx/>
                <a:uFillTx/>
              </a:rPr>
              <a:t>Key operational and governance issues must be resolved – for both enterprises and services providers</a:t>
            </a:r>
          </a:p>
        </p:txBody>
      </p:sp>
      <p:graphicFrame>
        <p:nvGraphicFramePr>
          <p:cNvPr id="5" name="Group 55"/>
          <p:cNvGraphicFramePr>
            <a:graphicFrameLocks noGrp="1"/>
          </p:cNvGraphicFramePr>
          <p:nvPr>
            <p:extLst>
              <p:ext uri="{D42A27DB-BD31-4B8C-83A1-F6EECF244321}">
                <p14:modId xmlns:p14="http://schemas.microsoft.com/office/powerpoint/2010/main" val="3995571515"/>
              </p:ext>
            </p:extLst>
          </p:nvPr>
        </p:nvGraphicFramePr>
        <p:xfrm>
          <a:off x="347031" y="2133600"/>
          <a:ext cx="8401483" cy="3460365"/>
        </p:xfrm>
        <a:graphic>
          <a:graphicData uri="http://schemas.openxmlformats.org/drawingml/2006/table">
            <a:tbl>
              <a:tblPr>
                <a:effectLst>
                  <a:outerShdw blurRad="63500" sx="102000" sy="102000" algn="ctr" rotWithShape="0">
                    <a:prstClr val="black">
                      <a:alpha val="40000"/>
                    </a:prstClr>
                  </a:outerShdw>
                </a:effectLst>
              </a:tblPr>
              <a:tblGrid>
                <a:gridCol w="2400046"/>
                <a:gridCol w="6001437"/>
              </a:tblGrid>
              <a:tr h="378819">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cs typeface="Arial" charset="0"/>
                        </a:rPr>
                        <a:t>Data controls</a:t>
                      </a:r>
                    </a:p>
                  </a:txBody>
                  <a:tcPr marL="45720" marR="45720" anchor="ctr" horzOverflow="overflow">
                    <a:lnL>
                      <a:noFill/>
                    </a:lnL>
                    <a:lnR>
                      <a:noFill/>
                    </a:lnR>
                    <a:lnT>
                      <a:noFill/>
                    </a:lnT>
                    <a:lnB w="127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Arial" charset="0"/>
                          <a:cs typeface="Arial" charset="0"/>
                        </a:rPr>
                        <a:t>Who owns the data? How is it being used? Are controls in place?</a:t>
                      </a:r>
                    </a:p>
                  </a:txBody>
                  <a:tcPr marL="45720" marR="45720" anchor="ctr" horzOverflow="overflow">
                    <a:lnL>
                      <a:noFill/>
                    </a:lnL>
                    <a:lnR>
                      <a:noFill/>
                    </a:lnR>
                    <a:lnT>
                      <a:noFill/>
                    </a:lnT>
                    <a:lnB w="12700" cap="flat" cmpd="sng" algn="ctr">
                      <a:solidFill>
                        <a:srgbClr val="00A1DE"/>
                      </a:solidFill>
                      <a:prstDash val="solid"/>
                      <a:round/>
                      <a:headEnd type="none" w="med" len="med"/>
                      <a:tailEnd type="none" w="med" len="med"/>
                    </a:lnB>
                    <a:lnTlToBr>
                      <a:noFill/>
                    </a:lnTlToBr>
                    <a:lnBlToTr>
                      <a:noFill/>
                    </a:lnBlToTr>
                    <a:solidFill>
                      <a:srgbClr val="FFFFFF"/>
                    </a:solidFill>
                  </a:tcPr>
                </a:tc>
              </a:tr>
              <a:tr h="575436">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cs typeface="Arial" charset="0"/>
                        </a:rPr>
                        <a:t>Security and Privacy </a:t>
                      </a:r>
                    </a:p>
                  </a:txBody>
                  <a:tcPr marL="45720" marR="45720" anchor="ctr"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Arial" charset="0"/>
                          <a:cs typeface="Arial" charset="0"/>
                        </a:rPr>
                        <a:t>How is security achieved? What is the level of privacy protection?</a:t>
                      </a:r>
                    </a:p>
                  </a:txBody>
                  <a:tcPr marL="45720" marR="45720" anchor="ctr" horzOverflow="overflow">
                    <a:lnL>
                      <a:noFill/>
                    </a:lnL>
                    <a:lnR>
                      <a:noFill/>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rgbClr val="FFFFFF"/>
                    </a:solidFill>
                  </a:tcPr>
                </a:tc>
              </a:tr>
              <a:tr h="386217">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cs typeface="Arial" charset="0"/>
                        </a:rPr>
                        <a:t>Audit &amp; Assurance</a:t>
                      </a:r>
                    </a:p>
                  </a:txBody>
                  <a:tcPr marL="45720" marR="45720" anchor="ctr"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Arial" charset="0"/>
                          <a:cs typeface="Arial" charset="0"/>
                        </a:rPr>
                        <a:t>Are there risk management controls to applications and data?</a:t>
                      </a:r>
                    </a:p>
                  </a:txBody>
                  <a:tcPr marL="45720" marR="45720" anchor="ctr" horzOverflow="overflow">
                    <a:lnL>
                      <a:noFill/>
                    </a:lnL>
                    <a:lnR>
                      <a:noFill/>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rgbClr val="FFFFFF"/>
                    </a:solidFill>
                  </a:tcPr>
                </a:tc>
              </a:tr>
              <a:tr h="414958">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cs typeface="Arial" charset="0"/>
                        </a:rPr>
                        <a:t>Tax and Legal</a:t>
                      </a:r>
                    </a:p>
                  </a:txBody>
                  <a:tcPr marL="45720" marR="45720" anchor="ctr"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Arial" charset="0"/>
                          <a:cs typeface="Arial" charset="0"/>
                        </a:rPr>
                        <a:t>Can you meet needs for  legal compliance and tax issues?</a:t>
                      </a:r>
                    </a:p>
                  </a:txBody>
                  <a:tcPr marL="45720" marR="45720" anchor="ctr" horzOverflow="overflow">
                    <a:lnL>
                      <a:noFill/>
                    </a:lnL>
                    <a:lnR>
                      <a:noFill/>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rgbClr val="FFFFFF"/>
                    </a:solidFill>
                  </a:tcPr>
                </a:tc>
              </a:tr>
              <a:tr h="575436">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cs typeface="Arial" charset="0"/>
                        </a:rPr>
                        <a:t>Backup and DR</a:t>
                      </a:r>
                    </a:p>
                  </a:txBody>
                  <a:tcPr marL="45720" marR="45720" anchor="ctr"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Arial" charset="0"/>
                          <a:cs typeface="Arial" charset="0"/>
                        </a:rPr>
                        <a:t>Are data backup, retention, disaster recovery practices sufficient?</a:t>
                      </a:r>
                    </a:p>
                  </a:txBody>
                  <a:tcPr marL="45720" marR="45720" anchor="ctr" horzOverflow="overflow">
                    <a:lnL>
                      <a:noFill/>
                    </a:lnL>
                    <a:lnR>
                      <a:noFill/>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rgbClr val="FFFFFF"/>
                    </a:solidFill>
                  </a:tcPr>
                </a:tc>
              </a:tr>
              <a:tr h="428459">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cs typeface="Arial" charset="0"/>
                        </a:rPr>
                        <a:t>Vendor “lock-in”</a:t>
                      </a:r>
                    </a:p>
                  </a:txBody>
                  <a:tcPr marL="45720" marR="45720" anchor="ctr"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Arial" charset="0"/>
                          <a:cs typeface="Arial" charset="0"/>
                        </a:rPr>
                        <a:t>Is the vendor limiting interoperability or access to your data?</a:t>
                      </a:r>
                    </a:p>
                  </a:txBody>
                  <a:tcPr marL="45720" marR="45720" anchor="ctr" horzOverflow="overflow">
                    <a:lnL>
                      <a:noFill/>
                    </a:lnL>
                    <a:lnR>
                      <a:noFill/>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rgbClr val="FFFFFF"/>
                    </a:solidFill>
                  </a:tcPr>
                </a:tc>
              </a:tr>
              <a:tr h="350520">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cs typeface="Arial" charset="0"/>
                        </a:rPr>
                        <a:t>IT Operations</a:t>
                      </a:r>
                    </a:p>
                  </a:txBody>
                  <a:tcPr marL="45720" marR="45720" anchor="ctr"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Arial" charset="0"/>
                          <a:cs typeface="Arial" charset="0"/>
                        </a:rPr>
                        <a:t>What IT services and applications are best suited for the cloud?  </a:t>
                      </a:r>
                    </a:p>
                  </a:txBody>
                  <a:tcPr marL="45720" marR="45720" anchor="ctr" horzOverflow="overflow">
                    <a:lnL>
                      <a:noFill/>
                    </a:lnL>
                    <a:lnR>
                      <a:noFill/>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rgbClr val="FFFFFF"/>
                    </a:solidFill>
                  </a:tcPr>
                </a:tc>
              </a:tr>
              <a:tr h="350520">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cs typeface="Arial" charset="0"/>
                        </a:rPr>
                        <a:t>IT Readiness</a:t>
                      </a:r>
                    </a:p>
                  </a:txBody>
                  <a:tcPr marL="45720" marR="45720" anchor="ctr" horzOverflow="overflow">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lvl1pPr marL="0" algn="l" defTabSz="914253" rtl="0" eaLnBrk="1" latinLnBrk="0" hangingPunct="1">
                        <a:defRPr sz="1800" kern="1200">
                          <a:solidFill>
                            <a:schemeClr val="tx1"/>
                          </a:solidFill>
                          <a:latin typeface="Arial"/>
                        </a:defRPr>
                      </a:lvl1pPr>
                      <a:lvl2pPr marL="457127" algn="l" defTabSz="914253" rtl="0" eaLnBrk="1" latinLnBrk="0" hangingPunct="1">
                        <a:defRPr sz="1800" kern="1200">
                          <a:solidFill>
                            <a:schemeClr val="tx1"/>
                          </a:solidFill>
                          <a:latin typeface="Arial"/>
                        </a:defRPr>
                      </a:lvl2pPr>
                      <a:lvl3pPr marL="914253" algn="l" defTabSz="914253" rtl="0" eaLnBrk="1" latinLnBrk="0" hangingPunct="1">
                        <a:defRPr sz="1800" kern="1200">
                          <a:solidFill>
                            <a:schemeClr val="tx1"/>
                          </a:solidFill>
                          <a:latin typeface="Arial"/>
                        </a:defRPr>
                      </a:lvl3pPr>
                      <a:lvl4pPr marL="1371380" algn="l" defTabSz="914253" rtl="0" eaLnBrk="1" latinLnBrk="0" hangingPunct="1">
                        <a:defRPr sz="1800" kern="1200">
                          <a:solidFill>
                            <a:schemeClr val="tx1"/>
                          </a:solidFill>
                          <a:latin typeface="Arial"/>
                        </a:defRPr>
                      </a:lvl4pPr>
                      <a:lvl5pPr marL="1828507" algn="l" defTabSz="914253" rtl="0" eaLnBrk="1" latinLnBrk="0" hangingPunct="1">
                        <a:defRPr sz="1800" kern="1200">
                          <a:solidFill>
                            <a:schemeClr val="tx1"/>
                          </a:solidFill>
                          <a:latin typeface="Arial"/>
                        </a:defRPr>
                      </a:lvl5pPr>
                      <a:lvl6pPr marL="2285633" algn="l" defTabSz="914253" rtl="0" eaLnBrk="1" latinLnBrk="0" hangingPunct="1">
                        <a:defRPr sz="1800" kern="1200">
                          <a:solidFill>
                            <a:schemeClr val="tx1"/>
                          </a:solidFill>
                          <a:latin typeface="Arial"/>
                        </a:defRPr>
                      </a:lvl6pPr>
                      <a:lvl7pPr marL="2742760" algn="l" defTabSz="914253" rtl="0" eaLnBrk="1" latinLnBrk="0" hangingPunct="1">
                        <a:defRPr sz="1800" kern="1200">
                          <a:solidFill>
                            <a:schemeClr val="tx1"/>
                          </a:solidFill>
                          <a:latin typeface="Arial"/>
                        </a:defRPr>
                      </a:lvl7pPr>
                      <a:lvl8pPr marL="3199887" algn="l" defTabSz="914253" rtl="0" eaLnBrk="1" latinLnBrk="0" hangingPunct="1">
                        <a:defRPr sz="1800" kern="1200">
                          <a:solidFill>
                            <a:schemeClr val="tx1"/>
                          </a:solidFill>
                          <a:latin typeface="Arial"/>
                        </a:defRPr>
                      </a:lvl8pPr>
                      <a:lvl9pPr marL="3657013" algn="l" defTabSz="914253" rtl="0" eaLnBrk="1" latinLnBrk="0" hangingPunct="1">
                        <a:defRPr sz="1800" kern="1200">
                          <a:solidFill>
                            <a:schemeClr val="tx1"/>
                          </a:solidFill>
                          <a:latin typeface="Aria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2"/>
                          </a:solidFill>
                          <a:effectLst/>
                          <a:latin typeface="Arial" charset="0"/>
                          <a:cs typeface="Arial" charset="0"/>
                        </a:rPr>
                        <a:t>Are internal IT architecture and organization structures “ready”?</a:t>
                      </a:r>
                    </a:p>
                  </a:txBody>
                  <a:tcPr marL="45720" marR="45720" anchor="ctr" horzOverflow="overflow">
                    <a:lnL>
                      <a:noFill/>
                    </a:lnL>
                    <a:lnR>
                      <a:noFill/>
                    </a:lnR>
                    <a:lnT w="12700" cap="flat" cmpd="sng" algn="ctr">
                      <a:solidFill>
                        <a:srgbClr val="00A1DE"/>
                      </a:solidFill>
                      <a:prstDash val="solid"/>
                      <a:round/>
                      <a:headEnd type="none" w="med" len="med"/>
                      <a:tailEnd type="none" w="med" len="med"/>
                    </a:lnT>
                    <a:lnB w="12700" cap="flat" cmpd="sng" algn="ctr">
                      <a:solidFill>
                        <a:srgbClr val="00A1DE"/>
                      </a:solidFill>
                      <a:prstDash val="solid"/>
                      <a:round/>
                      <a:headEnd type="none" w="med" len="med"/>
                      <a:tailEnd type="none" w="med" len="med"/>
                    </a:lnB>
                    <a:lnTlToBr>
                      <a:noFill/>
                    </a:lnTlToBr>
                    <a:lnBlToTr>
                      <a:noFill/>
                    </a:lnBlToTr>
                    <a:solidFill>
                      <a:srgbClr val="FFFFFF"/>
                    </a:solidFill>
                  </a:tcPr>
                </a:tc>
              </a:tr>
            </a:tbl>
          </a:graphicData>
        </a:graphic>
      </p:graphicFrame>
      <p:sp>
        <p:nvSpPr>
          <p:cNvPr id="6" name="Rectangle 5"/>
          <p:cNvSpPr>
            <a:spLocks noChangeArrowheads="1"/>
          </p:cNvSpPr>
          <p:nvPr/>
        </p:nvSpPr>
        <p:spPr bwMode="gray">
          <a:xfrm>
            <a:off x="356617" y="5777618"/>
            <a:ext cx="8391898" cy="699382"/>
          </a:xfrm>
          <a:prstGeom prst="rect">
            <a:avLst/>
          </a:prstGeom>
          <a:solidFill>
            <a:srgbClr val="00A1DE"/>
          </a:solidFill>
          <a:ln w="19050" algn="ctr">
            <a:noFill/>
            <a:miter lim="800000"/>
            <a:headEnd/>
            <a:tailEnd/>
          </a:ln>
        </p:spPr>
        <p:txBody>
          <a:bodyPr wrap="square" lIns="107983" tIns="71989" rIns="107983" bIns="71989" anchor="ctr" anchorCtr="1">
            <a:spAutoFit/>
          </a:bodyPr>
          <a:lstStyle/>
          <a:p>
            <a:pPr marL="0" marR="0" lvl="1" indent="1588" defTabSz="914400" eaLnBrk="0" fontAlgn="auto" latinLnBrk="0" hangingPunct="0">
              <a:lnSpc>
                <a:spcPct val="100000"/>
              </a:lnSpc>
              <a:spcBef>
                <a:spcPts val="50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sym typeface="Wingdings" pitchFamily="2" charset="2"/>
              </a:rPr>
              <a:t>Alignment with Enterprise Risk and Governance strategy will help organizations address the operational hurdles to cloud adoption</a:t>
            </a:r>
            <a:endParaRPr kumimoji="0" lang="en-US" sz="1200" b="0" i="0" u="none" strike="noStrike" kern="0" cap="none" spc="0" normalizeH="0" baseline="0" noProof="0" dirty="0">
              <a:ln>
                <a:noFill/>
              </a:ln>
              <a:solidFill>
                <a:srgbClr val="FFFFFF"/>
              </a:solidFill>
              <a:effectLst/>
              <a:uLnTx/>
              <a:uFillTx/>
              <a:sym typeface="Wingdings" pitchFamily="2" charset="2"/>
            </a:endParaRPr>
          </a:p>
        </p:txBody>
      </p:sp>
    </p:spTree>
    <p:extLst>
      <p:ext uri="{BB962C8B-B14F-4D97-AF65-F5344CB8AC3E}">
        <p14:creationId xmlns:p14="http://schemas.microsoft.com/office/powerpoint/2010/main" val="283971465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4450" y="1704975"/>
            <a:ext cx="6229350" cy="469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0"/>
          </p:nvPr>
        </p:nvSpPr>
        <p:spPr/>
        <p:txBody>
          <a:bodyPr/>
          <a:lstStyle/>
          <a:p>
            <a:fld id="{58DC2F13-873F-4C1E-B532-36336ABFDECC}" type="slidenum">
              <a:rPr lang="en-US" smtClean="0"/>
              <a:pPr/>
              <a:t>17</a:t>
            </a:fld>
            <a:endParaRPr lang="en-US" dirty="0"/>
          </a:p>
        </p:txBody>
      </p:sp>
      <p:sp>
        <p:nvSpPr>
          <p:cNvPr id="3" name="Title 1"/>
          <p:cNvSpPr txBox="1">
            <a:spLocks/>
          </p:cNvSpPr>
          <p:nvPr/>
        </p:nvSpPr>
        <p:spPr bwMode="gray">
          <a:xfrm>
            <a:off x="381000" y="933351"/>
            <a:ext cx="7891462" cy="66684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lvl="0">
              <a:defRPr/>
            </a:pPr>
            <a:r>
              <a:rPr lang="en-US" dirty="0"/>
              <a:t>The longer-term impact of Cloud Computing will be felt in four waves of disruption in the IT </a:t>
            </a:r>
            <a:r>
              <a:rPr lang="en-US" dirty="0" smtClean="0"/>
              <a:t>marketplace</a:t>
            </a:r>
            <a:endParaRPr kumimoji="0" lang="en-US" sz="2400" b="0" i="0" u="none" strike="noStrike" kern="1200" cap="none" spc="0" normalizeH="0" baseline="0" noProof="0" dirty="0">
              <a:ln>
                <a:noFill/>
              </a:ln>
              <a:solidFill>
                <a:srgbClr val="002776"/>
              </a:solidFill>
              <a:effectLst/>
              <a:uLnTx/>
              <a:uFillTx/>
              <a:latin typeface="Arial"/>
              <a:ea typeface="+mj-ea"/>
              <a:cs typeface="+mj-cs"/>
            </a:endParaRPr>
          </a:p>
        </p:txBody>
      </p:sp>
    </p:spTree>
    <p:extLst>
      <p:ext uri="{BB962C8B-B14F-4D97-AF65-F5344CB8AC3E}">
        <p14:creationId xmlns:p14="http://schemas.microsoft.com/office/powerpoint/2010/main" val="43971760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8DC2F13-873F-4C1E-B532-36336ABFDECC}" type="slidenum">
              <a:rPr lang="en-US" smtClean="0"/>
              <a:pPr/>
              <a:t>18</a:t>
            </a:fld>
            <a:endParaRPr lang="en-US" dirty="0"/>
          </a:p>
        </p:txBody>
      </p:sp>
      <p:sp>
        <p:nvSpPr>
          <p:cNvPr id="3" name="Rectangle 39"/>
          <p:cNvSpPr txBox="1">
            <a:spLocks noChangeArrowheads="1"/>
          </p:cNvSpPr>
          <p:nvPr/>
        </p:nvSpPr>
        <p:spPr bwMode="gray">
          <a:xfrm>
            <a:off x="356616" y="885775"/>
            <a:ext cx="8330184" cy="3334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marL="0" marR="0" lvl="0" indent="0" algn="l" defTabSz="914400" rtl="0" eaLnBrk="0" fontAlgn="base" latinLnBrk="0" hangingPunct="0">
              <a:lnSpc>
                <a:spcPts val="2600"/>
              </a:lnSpc>
              <a:spcBef>
                <a:spcPct val="0"/>
              </a:spcBef>
              <a:spcAft>
                <a:spcPct val="0"/>
              </a:spcAft>
              <a:buClrTx/>
              <a:buSzTx/>
              <a:buFontTx/>
              <a:buNone/>
              <a:tabLst/>
              <a:defRPr/>
            </a:pPr>
            <a:r>
              <a:rPr lang="en-US" sz="2200" dirty="0" smtClean="0">
                <a:solidFill>
                  <a:srgbClr val="002776"/>
                </a:solidFill>
                <a:latin typeface="Arial"/>
              </a:rPr>
              <a:t>Case Study – G2C portal staging environment in Cloud</a:t>
            </a:r>
            <a:endParaRPr kumimoji="0" lang="en-US" sz="2200" b="0" i="0" u="none" strike="noStrike" kern="1200" cap="none" spc="0" normalizeH="0" baseline="0" noProof="0" dirty="0" smtClean="0">
              <a:ln>
                <a:noFill/>
              </a:ln>
              <a:solidFill>
                <a:srgbClr val="002776"/>
              </a:solidFill>
              <a:effectLst/>
              <a:uLnTx/>
              <a:uFillTx/>
              <a:latin typeface="Arial"/>
              <a:ea typeface="+mj-ea"/>
              <a:cs typeface="+mj-cs"/>
            </a:endParaRPr>
          </a:p>
        </p:txBody>
      </p:sp>
      <p:sp>
        <p:nvSpPr>
          <p:cNvPr id="4" name="Content Placeholder 4"/>
          <p:cNvSpPr txBox="1">
            <a:spLocks/>
          </p:cNvSpPr>
          <p:nvPr/>
        </p:nvSpPr>
        <p:spPr bwMode="gray">
          <a:xfrm>
            <a:off x="370523" y="1295400"/>
            <a:ext cx="8331200" cy="553998"/>
          </a:xfrm>
          <a:prstGeom prst="rect">
            <a:avLst/>
          </a:prstGeom>
          <a:noFill/>
          <a:ln w="9525">
            <a:noFill/>
            <a:miter lim="800000"/>
            <a:headEnd/>
            <a:tailEnd/>
          </a:ln>
        </p:spPr>
        <p:txBody>
          <a:bodyPr lIns="0" tIns="0" rIns="0" bIns="0">
            <a:spAutoFit/>
          </a:bodyPr>
          <a:lstStyle/>
          <a:p>
            <a:pPr marL="0" marR="0" lvl="0" indent="0" algn="l" defTabSz="914400" eaLnBrk="1" fontAlgn="auto" latinLnBrk="0" hangingPunct="1">
              <a:lnSpc>
                <a:spcPct val="100000"/>
              </a:lnSpc>
              <a:spcBef>
                <a:spcPts val="2200"/>
              </a:spcBef>
              <a:spcAft>
                <a:spcPts val="0"/>
              </a:spcAft>
              <a:buClrTx/>
              <a:buSzTx/>
              <a:buFontTx/>
              <a:buNone/>
              <a:tabLst/>
              <a:defRPr/>
            </a:pPr>
            <a:r>
              <a:rPr lang="en-US" kern="0" dirty="0" smtClean="0">
                <a:solidFill>
                  <a:srgbClr val="92D400"/>
                </a:solidFill>
              </a:rPr>
              <a:t>Staging environment setup in Amazon EC2 Cloud for the G2C portal of a Government Department in a neighbouring country</a:t>
            </a:r>
            <a:endParaRPr kumimoji="0" lang="en-US" sz="1800" b="0" i="0" u="none" strike="noStrike" kern="0" cap="none" spc="0" normalizeH="0" baseline="0" noProof="0" dirty="0" smtClean="0">
              <a:ln>
                <a:noFill/>
              </a:ln>
              <a:solidFill>
                <a:srgbClr val="92D400"/>
              </a:solidFill>
              <a:effectLst/>
              <a:uLnTx/>
              <a:uFillTx/>
            </a:endParaRPr>
          </a:p>
        </p:txBody>
      </p:sp>
      <p:sp>
        <p:nvSpPr>
          <p:cNvPr id="8" name="Rectangle 7"/>
          <p:cNvSpPr/>
          <p:nvPr/>
        </p:nvSpPr>
        <p:spPr>
          <a:xfrm>
            <a:off x="4800601" y="2295473"/>
            <a:ext cx="3925090" cy="669650"/>
          </a:xfrm>
          <a:prstGeom prst="rect">
            <a:avLst/>
          </a:prstGeom>
          <a:solidFill>
            <a:srgbClr val="00A1DE"/>
          </a:solidFill>
          <a:ln w="25400" cap="flat" cmpd="sng" algn="ctr">
            <a:noFill/>
            <a:prstDash val="solid"/>
          </a:ln>
          <a:effectLst/>
        </p:spPr>
        <p:txBody>
          <a:bodyPr lIns="82040" tIns="41020" rIns="82040" bIns="410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600" b="1" kern="0" dirty="0" smtClean="0">
                <a:solidFill>
                  <a:srgbClr val="FFFFFF"/>
                </a:solidFill>
                <a:latin typeface="Arial"/>
                <a:ea typeface="MS PGothic" pitchFamily="34" charset="-128"/>
              </a:rPr>
              <a:t>On the downside</a:t>
            </a:r>
            <a:endParaRPr kumimoji="0" lang="en-US" altLang="ja-JP" sz="1600" b="1" i="0" u="none" strike="noStrike" kern="0" cap="none" spc="0" normalizeH="0" baseline="0" noProof="0" dirty="0" smtClean="0">
              <a:ln>
                <a:noFill/>
              </a:ln>
              <a:solidFill>
                <a:srgbClr val="FFFFFF"/>
              </a:solidFill>
              <a:effectLst/>
              <a:uLnTx/>
              <a:uFillTx/>
              <a:latin typeface="Arial"/>
              <a:ea typeface="MS PGothic" pitchFamily="34" charset="-128"/>
            </a:endParaRPr>
          </a:p>
        </p:txBody>
      </p:sp>
      <p:sp>
        <p:nvSpPr>
          <p:cNvPr id="9" name="Rectangle 8"/>
          <p:cNvSpPr>
            <a:spLocks noChangeArrowheads="1"/>
          </p:cNvSpPr>
          <p:nvPr/>
        </p:nvSpPr>
        <p:spPr bwMode="gray">
          <a:xfrm>
            <a:off x="4804661" y="2304414"/>
            <a:ext cx="3911575" cy="2572386"/>
          </a:xfrm>
          <a:prstGeom prst="rect">
            <a:avLst/>
          </a:prstGeom>
          <a:noFill/>
          <a:ln w="19050" algn="ctr">
            <a:solidFill>
              <a:srgbClr val="00A1DE"/>
            </a:solidFill>
            <a:round/>
            <a:headEnd/>
            <a:tailEnd/>
          </a:ln>
          <a:effectLst/>
        </p:spPr>
        <p:txBody>
          <a:bodyPr lIns="0" tIns="41014" rIns="0" bIns="65622" anchorCtr="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300" b="0" i="0" u="none" strike="noStrike" kern="0" cap="none" spc="0" normalizeH="0" baseline="0" noProof="0" dirty="0">
              <a:ln>
                <a:noFill/>
              </a:ln>
              <a:solidFill>
                <a:srgbClr val="003399"/>
              </a:solidFill>
              <a:effectLst/>
              <a:uLnTx/>
              <a:uFillTx/>
              <a:ea typeface="MS PGothic" pitchFamily="34" charset="-128"/>
            </a:endParaRPr>
          </a:p>
        </p:txBody>
      </p:sp>
      <p:sp>
        <p:nvSpPr>
          <p:cNvPr id="10" name="Rectangle 121"/>
          <p:cNvSpPr>
            <a:spLocks noChangeArrowheads="1"/>
          </p:cNvSpPr>
          <p:nvPr/>
        </p:nvSpPr>
        <p:spPr bwMode="gray">
          <a:xfrm>
            <a:off x="4987434" y="3124200"/>
            <a:ext cx="3623166" cy="1605568"/>
          </a:xfrm>
          <a:prstGeom prst="rect">
            <a:avLst/>
          </a:prstGeom>
          <a:noFill/>
          <a:ln w="12700" algn="ctr">
            <a:noFill/>
            <a:miter lim="800000"/>
            <a:headEnd/>
            <a:tailEnd/>
          </a:ln>
        </p:spPr>
        <p:txBody>
          <a:bodyPr wrap="square" lIns="0" tIns="0" rIns="0" bIns="0">
            <a:spAutoFit/>
          </a:bodyPr>
          <a:lstStyle/>
          <a:p>
            <a:pPr marL="285750" lvl="1" indent="-285750" eaLnBrk="0" fontAlgn="base" hangingPunct="0">
              <a:lnSpc>
                <a:spcPct val="150000"/>
              </a:lnSpc>
              <a:spcBef>
                <a:spcPts val="500"/>
              </a:spcBef>
              <a:spcAft>
                <a:spcPct val="0"/>
              </a:spcAft>
              <a:buFont typeface="Wingdings" pitchFamily="2" charset="2"/>
              <a:buChar char="q"/>
              <a:defRPr/>
            </a:pPr>
            <a:r>
              <a:rPr lang="en-US" altLang="ja-JP" sz="1600" dirty="0" smtClean="0">
                <a:solidFill>
                  <a:srgbClr val="002776"/>
                </a:solidFill>
              </a:rPr>
              <a:t>Developer training and learning curve to adopt cloud</a:t>
            </a:r>
            <a:endParaRPr lang="en-US" altLang="ja-JP" sz="1600" dirty="0">
              <a:solidFill>
                <a:srgbClr val="002776"/>
              </a:solidFill>
            </a:endParaRPr>
          </a:p>
          <a:p>
            <a:pPr marL="285750" lvl="1" indent="-285750" eaLnBrk="0" fontAlgn="base" hangingPunct="0">
              <a:lnSpc>
                <a:spcPct val="150000"/>
              </a:lnSpc>
              <a:spcBef>
                <a:spcPts val="500"/>
              </a:spcBef>
              <a:spcAft>
                <a:spcPct val="0"/>
              </a:spcAft>
              <a:buFont typeface="Wingdings" pitchFamily="2" charset="2"/>
              <a:buChar char="q"/>
              <a:defRPr/>
            </a:pPr>
            <a:r>
              <a:rPr lang="en-US" altLang="ja-JP" sz="1600" dirty="0" smtClean="0">
                <a:solidFill>
                  <a:srgbClr val="002776"/>
                </a:solidFill>
              </a:rPr>
              <a:t>High network bandwidth usage</a:t>
            </a:r>
            <a:endParaRPr lang="en-US" altLang="ja-JP" sz="1600" dirty="0">
              <a:solidFill>
                <a:srgbClr val="002776"/>
              </a:solidFill>
            </a:endParaRPr>
          </a:p>
          <a:p>
            <a:pPr marL="285750" lvl="1" indent="-285750" eaLnBrk="0" fontAlgn="base" hangingPunct="0">
              <a:lnSpc>
                <a:spcPct val="150000"/>
              </a:lnSpc>
              <a:spcBef>
                <a:spcPts val="500"/>
              </a:spcBef>
              <a:spcAft>
                <a:spcPct val="0"/>
              </a:spcAft>
              <a:buFont typeface="Wingdings" pitchFamily="2" charset="2"/>
              <a:buChar char="q"/>
              <a:defRPr/>
            </a:pPr>
            <a:r>
              <a:rPr lang="en-US" altLang="ja-JP" sz="1600" dirty="0" smtClean="0">
                <a:solidFill>
                  <a:srgbClr val="002776"/>
                </a:solidFill>
              </a:rPr>
              <a:t>Periodic backup of cloud image</a:t>
            </a:r>
            <a:endParaRPr lang="en-US" altLang="ja-JP" sz="1600" dirty="0">
              <a:solidFill>
                <a:srgbClr val="002776"/>
              </a:solidFill>
            </a:endParaRPr>
          </a:p>
        </p:txBody>
      </p:sp>
      <p:sp>
        <p:nvSpPr>
          <p:cNvPr id="13" name="Rectangle 12"/>
          <p:cNvSpPr/>
          <p:nvPr/>
        </p:nvSpPr>
        <p:spPr>
          <a:xfrm>
            <a:off x="418310" y="2295473"/>
            <a:ext cx="3925090" cy="669650"/>
          </a:xfrm>
          <a:prstGeom prst="rect">
            <a:avLst/>
          </a:prstGeom>
          <a:solidFill>
            <a:srgbClr val="00A1DE"/>
          </a:solidFill>
          <a:ln w="25400" cap="flat" cmpd="sng" algn="ctr">
            <a:noFill/>
            <a:prstDash val="solid"/>
          </a:ln>
          <a:effectLst/>
        </p:spPr>
        <p:txBody>
          <a:bodyPr lIns="82040" tIns="41020" rIns="82040" bIns="410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600" b="1" kern="0" dirty="0" smtClean="0">
                <a:solidFill>
                  <a:srgbClr val="FFFFFF"/>
                </a:solidFill>
                <a:latin typeface="Arial"/>
                <a:ea typeface="MS PGothic" pitchFamily="34" charset="-128"/>
              </a:rPr>
              <a:t>Driving factors</a:t>
            </a:r>
            <a:endParaRPr kumimoji="0" lang="en-US" altLang="ja-JP" sz="1600" b="1" i="0" u="none" strike="noStrike" kern="0" cap="none" spc="0" normalizeH="0" baseline="0" noProof="0" dirty="0" smtClean="0">
              <a:ln>
                <a:noFill/>
              </a:ln>
              <a:solidFill>
                <a:srgbClr val="FFFFFF"/>
              </a:solidFill>
              <a:effectLst/>
              <a:uLnTx/>
              <a:uFillTx/>
              <a:latin typeface="Arial"/>
              <a:ea typeface="MS PGothic" pitchFamily="34" charset="-128"/>
            </a:endParaRPr>
          </a:p>
        </p:txBody>
      </p:sp>
      <p:sp>
        <p:nvSpPr>
          <p:cNvPr id="14" name="Rectangle 13"/>
          <p:cNvSpPr>
            <a:spLocks noChangeArrowheads="1"/>
          </p:cNvSpPr>
          <p:nvPr/>
        </p:nvSpPr>
        <p:spPr bwMode="gray">
          <a:xfrm>
            <a:off x="422370" y="2304414"/>
            <a:ext cx="3911575" cy="2572386"/>
          </a:xfrm>
          <a:prstGeom prst="rect">
            <a:avLst/>
          </a:prstGeom>
          <a:noFill/>
          <a:ln w="19050" algn="ctr">
            <a:solidFill>
              <a:srgbClr val="00A1DE"/>
            </a:solidFill>
            <a:round/>
            <a:headEnd/>
            <a:tailEnd/>
          </a:ln>
          <a:effectLst/>
        </p:spPr>
        <p:txBody>
          <a:bodyPr lIns="0" tIns="41014" rIns="0" bIns="65622" anchorCtr="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300" b="0" i="0" u="none" strike="noStrike" kern="0" cap="none" spc="0" normalizeH="0" baseline="0" noProof="0" dirty="0">
              <a:ln>
                <a:noFill/>
              </a:ln>
              <a:solidFill>
                <a:srgbClr val="003399"/>
              </a:solidFill>
              <a:effectLst/>
              <a:uLnTx/>
              <a:uFillTx/>
              <a:ea typeface="MS PGothic" pitchFamily="34" charset="-128"/>
            </a:endParaRPr>
          </a:p>
        </p:txBody>
      </p:sp>
      <p:sp>
        <p:nvSpPr>
          <p:cNvPr id="15" name="Rectangle 121"/>
          <p:cNvSpPr>
            <a:spLocks noChangeArrowheads="1"/>
          </p:cNvSpPr>
          <p:nvPr/>
        </p:nvSpPr>
        <p:spPr bwMode="gray">
          <a:xfrm>
            <a:off x="644034" y="3168936"/>
            <a:ext cx="3623166" cy="1236236"/>
          </a:xfrm>
          <a:prstGeom prst="rect">
            <a:avLst/>
          </a:prstGeom>
          <a:noFill/>
          <a:ln w="12700" algn="ctr">
            <a:noFill/>
            <a:miter lim="800000"/>
            <a:headEnd/>
            <a:tailEnd/>
          </a:ln>
        </p:spPr>
        <p:txBody>
          <a:bodyPr wrap="square" lIns="0" tIns="0" rIns="0" bIns="0">
            <a:spAutoFit/>
          </a:bodyPr>
          <a:lstStyle/>
          <a:p>
            <a:pPr marL="285750" lvl="1" indent="-285750" eaLnBrk="0" fontAlgn="base" hangingPunct="0">
              <a:lnSpc>
                <a:spcPct val="150000"/>
              </a:lnSpc>
              <a:spcBef>
                <a:spcPts val="500"/>
              </a:spcBef>
              <a:spcAft>
                <a:spcPct val="0"/>
              </a:spcAft>
              <a:buFont typeface="Wingdings" pitchFamily="2" charset="2"/>
              <a:buChar char="q"/>
              <a:defRPr/>
            </a:pPr>
            <a:r>
              <a:rPr lang="en-US" sz="1600" dirty="0">
                <a:solidFill>
                  <a:srgbClr val="002776"/>
                </a:solidFill>
              </a:rPr>
              <a:t>Cost benefits</a:t>
            </a:r>
          </a:p>
          <a:p>
            <a:pPr marL="285750" lvl="1" indent="-285750" eaLnBrk="0" fontAlgn="base" hangingPunct="0">
              <a:lnSpc>
                <a:spcPct val="150000"/>
              </a:lnSpc>
              <a:spcBef>
                <a:spcPts val="500"/>
              </a:spcBef>
              <a:spcAft>
                <a:spcPct val="0"/>
              </a:spcAft>
              <a:buFont typeface="Wingdings" pitchFamily="2" charset="2"/>
              <a:buChar char="q"/>
              <a:defRPr/>
            </a:pPr>
            <a:r>
              <a:rPr lang="en-US" sz="1600" dirty="0">
                <a:solidFill>
                  <a:srgbClr val="002776"/>
                </a:solidFill>
              </a:rPr>
              <a:t>Low maintenance overhead</a:t>
            </a:r>
          </a:p>
          <a:p>
            <a:pPr marL="285750" lvl="1" indent="-285750" eaLnBrk="0" fontAlgn="base" hangingPunct="0">
              <a:lnSpc>
                <a:spcPct val="150000"/>
              </a:lnSpc>
              <a:spcBef>
                <a:spcPts val="500"/>
              </a:spcBef>
              <a:spcAft>
                <a:spcPct val="0"/>
              </a:spcAft>
              <a:buFont typeface="Wingdings" pitchFamily="2" charset="2"/>
              <a:buChar char="q"/>
              <a:defRPr/>
            </a:pPr>
            <a:r>
              <a:rPr lang="en-US" sz="1600" dirty="0">
                <a:solidFill>
                  <a:srgbClr val="002776"/>
                </a:solidFill>
              </a:rPr>
              <a:t>Easy backup and recovery</a:t>
            </a:r>
            <a:endParaRPr lang="en-US" sz="1600" b="1" dirty="0">
              <a:solidFill>
                <a:srgbClr val="002776"/>
              </a:solidFill>
              <a:cs typeface="Arial" pitchFamily="34" charset="0"/>
            </a:endParaRPr>
          </a:p>
        </p:txBody>
      </p:sp>
      <p:sp>
        <p:nvSpPr>
          <p:cNvPr id="16" name="Rectangle 15"/>
          <p:cNvSpPr>
            <a:spLocks noChangeArrowheads="1"/>
          </p:cNvSpPr>
          <p:nvPr/>
        </p:nvSpPr>
        <p:spPr bwMode="gray">
          <a:xfrm>
            <a:off x="356617" y="5396299"/>
            <a:ext cx="8391898" cy="422383"/>
          </a:xfrm>
          <a:prstGeom prst="rect">
            <a:avLst/>
          </a:prstGeom>
          <a:solidFill>
            <a:srgbClr val="00A1DE"/>
          </a:solidFill>
          <a:ln w="19050" algn="ctr">
            <a:noFill/>
            <a:miter lim="800000"/>
            <a:headEnd/>
            <a:tailEnd/>
          </a:ln>
        </p:spPr>
        <p:txBody>
          <a:bodyPr wrap="square" lIns="107983" tIns="71989" rIns="107983" bIns="71989" anchor="ctr" anchorCtr="1">
            <a:spAutoFit/>
          </a:bodyPr>
          <a:lstStyle/>
          <a:p>
            <a:pPr marL="0" marR="0" lvl="1" indent="1588" defTabSz="914400" eaLnBrk="0" fontAlgn="auto" latinLnBrk="0" hangingPunct="0">
              <a:lnSpc>
                <a:spcPct val="100000"/>
              </a:lnSpc>
              <a:spcBef>
                <a:spcPts val="500"/>
              </a:spcBef>
              <a:spcAft>
                <a:spcPts val="0"/>
              </a:spcAft>
              <a:buClrTx/>
              <a:buSzTx/>
              <a:buFontTx/>
              <a:buNone/>
              <a:tabLst/>
              <a:defRPr/>
            </a:pPr>
            <a:r>
              <a:rPr kumimoji="0" lang="en-US" sz="1800" b="1" i="1" u="none" strike="noStrike" kern="0" cap="none" spc="0" normalizeH="0" baseline="0" noProof="0" dirty="0" smtClean="0">
                <a:ln>
                  <a:noFill/>
                </a:ln>
                <a:solidFill>
                  <a:srgbClr val="FFFFFF"/>
                </a:solidFill>
                <a:effectLst/>
                <a:uLnTx/>
                <a:uFillTx/>
                <a:sym typeface="Wingdings" pitchFamily="2" charset="2"/>
              </a:rPr>
              <a:t>What</a:t>
            </a:r>
            <a:r>
              <a:rPr kumimoji="0" lang="en-US" sz="1800" b="1" i="1" u="none" strike="noStrike" kern="0" cap="none" spc="0" normalizeH="0" noProof="0" dirty="0" smtClean="0">
                <a:ln>
                  <a:noFill/>
                </a:ln>
                <a:solidFill>
                  <a:srgbClr val="FFFFFF"/>
                </a:solidFill>
                <a:effectLst/>
                <a:uLnTx/>
                <a:uFillTx/>
                <a:sym typeface="Wingdings" pitchFamily="2" charset="2"/>
              </a:rPr>
              <a:t> would be the impact if the production environment  is not on cloud?</a:t>
            </a:r>
            <a:endParaRPr kumimoji="0" lang="en-US" sz="1200" b="1" i="1" u="none" strike="noStrike" kern="0" cap="none" spc="0" normalizeH="0" baseline="0" noProof="0" dirty="0">
              <a:ln>
                <a:noFill/>
              </a:ln>
              <a:solidFill>
                <a:srgbClr val="FFFFFF"/>
              </a:solidFill>
              <a:effectLst/>
              <a:uLnTx/>
              <a:uFillTx/>
              <a:sym typeface="Wingdings" pitchFamily="2" charset="2"/>
            </a:endParaRPr>
          </a:p>
        </p:txBody>
      </p:sp>
    </p:spTree>
    <p:extLst>
      <p:ext uri="{BB962C8B-B14F-4D97-AF65-F5344CB8AC3E}">
        <p14:creationId xmlns:p14="http://schemas.microsoft.com/office/powerpoint/2010/main" val="325897241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5"/>
          <p:cNvSpPr>
            <a:spLocks noGrp="1" noChangeArrowheads="1"/>
          </p:cNvSpPr>
          <p:nvPr>
            <p:ph type="ctrTitle"/>
          </p:nvPr>
        </p:nvSpPr>
        <p:spPr>
          <a:xfrm>
            <a:off x="381000" y="2514600"/>
            <a:ext cx="8331200" cy="523220"/>
          </a:xfrm>
        </p:spPr>
        <p:txBody>
          <a:bodyPr wrap="square" lIns="0" tIns="0" rIns="0" bIns="0" anchor="b" anchorCtr="0">
            <a:spAutoFit/>
          </a:bodyPr>
          <a:lstStyle/>
          <a:p>
            <a:r>
              <a:rPr lang="en-US" altLang="en-GB" sz="4000" dirty="0" smtClean="0">
                <a:latin typeface="+mn-lt"/>
              </a:rPr>
              <a:t>Q &amp; A </a:t>
            </a:r>
            <a:endParaRPr lang="en-US" altLang="en-GB" sz="4000" dirty="0">
              <a:latin typeface="+mn-lt"/>
            </a:endParaRPr>
          </a:p>
        </p:txBody>
      </p:sp>
      <p:sp>
        <p:nvSpPr>
          <p:cNvPr id="10243" name="Subtitle 11"/>
          <p:cNvSpPr>
            <a:spLocks noGrp="1"/>
          </p:cNvSpPr>
          <p:nvPr>
            <p:ph type="subTitle" idx="1"/>
          </p:nvPr>
        </p:nvSpPr>
        <p:spPr>
          <a:xfrm>
            <a:off x="411163" y="3694113"/>
            <a:ext cx="8331200" cy="492125"/>
          </a:xfrm>
        </p:spPr>
        <p:txBody>
          <a:bodyPr/>
          <a:lstStyle/>
          <a:p>
            <a:pPr marL="0" indent="0" eaLnBrk="1" hangingPunct="1"/>
            <a:r>
              <a:rPr dirty="0">
                <a:latin typeface="Arial" charset="0"/>
                <a:cs typeface="Arial" charset="0"/>
              </a:rPr>
              <a:t> </a:t>
            </a:r>
          </a:p>
        </p:txBody>
      </p:sp>
    </p:spTree>
    <p:extLst>
      <p:ext uri="{BB962C8B-B14F-4D97-AF65-F5344CB8AC3E}">
        <p14:creationId xmlns:p14="http://schemas.microsoft.com/office/powerpoint/2010/main" val="3586239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5"/>
          <p:cNvSpPr>
            <a:spLocks noGrp="1" noChangeArrowheads="1"/>
          </p:cNvSpPr>
          <p:nvPr>
            <p:ph type="ctrTitle"/>
          </p:nvPr>
        </p:nvSpPr>
        <p:spPr>
          <a:xfrm>
            <a:off x="411163" y="2829580"/>
            <a:ext cx="8331200" cy="523220"/>
          </a:xfrm>
        </p:spPr>
        <p:txBody>
          <a:bodyPr wrap="square" lIns="0" tIns="0" rIns="0" bIns="0" anchor="b" anchorCtr="0">
            <a:spAutoFit/>
          </a:bodyPr>
          <a:lstStyle/>
          <a:p>
            <a:r>
              <a:rPr lang="en-US" sz="4000" dirty="0" smtClean="0">
                <a:latin typeface="+mn-lt"/>
              </a:rPr>
              <a:t>Standards </a:t>
            </a:r>
            <a:r>
              <a:rPr lang="en-US" sz="3200" dirty="0" smtClean="0">
                <a:latin typeface="+mn-lt"/>
              </a:rPr>
              <a:t>- the need &amp; the way forward</a:t>
            </a:r>
            <a:endParaRPr lang="en-US" altLang="en-GB" sz="3200" dirty="0">
              <a:latin typeface="+mn-lt"/>
            </a:endParaRPr>
          </a:p>
        </p:txBody>
      </p:sp>
    </p:spTree>
    <p:extLst>
      <p:ext uri="{BB962C8B-B14F-4D97-AF65-F5344CB8AC3E}">
        <p14:creationId xmlns:p14="http://schemas.microsoft.com/office/powerpoint/2010/main" val="35862395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Placeholder 3"/>
          <p:cNvSpPr>
            <a:spLocks noGrp="1"/>
          </p:cNvSpPr>
          <p:nvPr>
            <p:ph type="body" sz="quarter" idx="10"/>
          </p:nvPr>
        </p:nvSpPr>
        <p:spPr>
          <a:xfrm>
            <a:off x="401638" y="5686425"/>
            <a:ext cx="4938712" cy="923925"/>
          </a:xfrm>
        </p:spPr>
        <p:txBody>
          <a:bodyPr>
            <a:spAutoFit/>
          </a:bodyPr>
          <a:lstStyle/>
          <a:p>
            <a:pPr marL="0" indent="0" eaLnBrk="1" hangingPunct="1"/>
            <a:r>
              <a:rPr b="1" dirty="0" smtClean="0"/>
              <a:t>About Deloitte</a:t>
            </a:r>
          </a:p>
          <a:p>
            <a:pPr marL="0" indent="0" eaLnBrk="1" hangingPunct="1">
              <a:buNone/>
            </a:pPr>
            <a:r>
              <a:rPr dirty="0" smtClean="0"/>
              <a:t/>
            </a:r>
            <a:br>
              <a:rPr dirty="0" smtClean="0"/>
            </a:br>
            <a:r>
              <a:rPr dirty="0" smtClean="0"/>
              <a:t>Deloitte refers to one or more of Deloitte Touche Tohmatsu Limited, a UK private company limited by guarantee, and its network of member firms, each of which is a legally separate and independent entity. Please see </a:t>
            </a:r>
            <a:r>
              <a:rPr b="1" dirty="0" smtClean="0">
                <a:hlinkClick r:id="rId3"/>
              </a:rPr>
              <a:t>www.deloitte.com/about</a:t>
            </a:r>
            <a:r>
              <a:rPr dirty="0" smtClean="0"/>
              <a:t> for a detailed description of the legal structure of Deloitte Touche Tohmatsu Limited and its member firms</a:t>
            </a:r>
            <a:br>
              <a:rPr dirty="0" smtClean="0"/>
            </a:br>
            <a:r>
              <a:rPr dirty="0" smtClean="0"/>
              <a:t/>
            </a:r>
            <a:br>
              <a:rPr dirty="0" smtClean="0"/>
            </a:br>
            <a:r>
              <a:rPr dirty="0" smtClean="0"/>
              <a:t>Copyright © 2011 Deloitte &amp; Touche Consulting India Pvt Ltd All rights reserved.</a:t>
            </a:r>
            <a:br>
              <a:rPr dirty="0" smtClean="0"/>
            </a:br>
            <a:r>
              <a:rPr dirty="0" smtClean="0"/>
              <a:t>Member of Deloitte Touche Tohmatsu</a:t>
            </a:r>
          </a:p>
        </p:txBody>
      </p:sp>
    </p:spTree>
    <p:extLst>
      <p:ext uri="{BB962C8B-B14F-4D97-AF65-F5344CB8AC3E}">
        <p14:creationId xmlns:p14="http://schemas.microsoft.com/office/powerpoint/2010/main" val="1443080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txBox="1">
            <a:spLocks/>
          </p:cNvSpPr>
          <p:nvPr/>
        </p:nvSpPr>
        <p:spPr>
          <a:xfrm>
            <a:off x="415925" y="6554788"/>
            <a:ext cx="282575" cy="142875"/>
          </a:xfrm>
          <a:prstGeom prst="rect">
            <a:avLst/>
          </a:prstGeom>
        </p:spPr>
        <p:txBody>
          <a:bodyPr vert="horz" wrap="square" lIns="0" tIns="0" rIns="0" bIns="0" numCol="1" anchor="t" anchorCtr="0" compatLnSpc="1">
            <a:prstTxWarp prst="textNoShape">
              <a:avLst/>
            </a:prstTxWarp>
            <a:noAutofit/>
          </a:bodyPr>
          <a:lstStyle>
            <a:defPPr>
              <a:defRPr lang="en-US"/>
            </a:defPPr>
            <a:lvl1pPr algn="l" rtl="0" fontAlgn="base">
              <a:lnSpc>
                <a:spcPts val="1125"/>
              </a:lnSpc>
              <a:spcBef>
                <a:spcPct val="0"/>
              </a:spcBef>
              <a:spcAft>
                <a:spcPct val="0"/>
              </a:spcAft>
              <a:defRPr sz="1000" b="1" kern="1200">
                <a:solidFill>
                  <a:schemeClr val="tx2"/>
                </a:solidFill>
                <a:latin typeface="Arial" charset="0"/>
                <a:ea typeface="+mn-ea"/>
                <a:cs typeface="Arial" charset="0"/>
              </a:defRPr>
            </a:lvl1pPr>
            <a:lvl2pPr marL="428625" indent="28575" algn="l" rtl="0" fontAlgn="base">
              <a:spcBef>
                <a:spcPct val="0"/>
              </a:spcBef>
              <a:spcAft>
                <a:spcPct val="0"/>
              </a:spcAft>
              <a:defRPr sz="1900" kern="1200">
                <a:solidFill>
                  <a:schemeClr val="tx1"/>
                </a:solidFill>
                <a:latin typeface="Arial" charset="0"/>
                <a:ea typeface="+mn-ea"/>
                <a:cs typeface="Arial" charset="0"/>
              </a:defRPr>
            </a:lvl2pPr>
            <a:lvl3pPr marL="858838" indent="55563" algn="l" rtl="0" fontAlgn="base">
              <a:spcBef>
                <a:spcPct val="0"/>
              </a:spcBef>
              <a:spcAft>
                <a:spcPct val="0"/>
              </a:spcAft>
              <a:defRPr sz="1900" kern="1200">
                <a:solidFill>
                  <a:schemeClr val="tx1"/>
                </a:solidFill>
                <a:latin typeface="Arial" charset="0"/>
                <a:ea typeface="+mn-ea"/>
                <a:cs typeface="Arial" charset="0"/>
              </a:defRPr>
            </a:lvl3pPr>
            <a:lvl4pPr marL="1289050" indent="82550" algn="l" rtl="0" fontAlgn="base">
              <a:spcBef>
                <a:spcPct val="0"/>
              </a:spcBef>
              <a:spcAft>
                <a:spcPct val="0"/>
              </a:spcAft>
              <a:defRPr sz="1900" kern="1200">
                <a:solidFill>
                  <a:schemeClr val="tx1"/>
                </a:solidFill>
                <a:latin typeface="Arial" charset="0"/>
                <a:ea typeface="+mn-ea"/>
                <a:cs typeface="Arial" charset="0"/>
              </a:defRPr>
            </a:lvl4pPr>
            <a:lvl5pPr marL="1717675" indent="111125" algn="l" rtl="0" fontAlgn="base">
              <a:spcBef>
                <a:spcPct val="0"/>
              </a:spcBef>
              <a:spcAft>
                <a:spcPct val="0"/>
              </a:spcAft>
              <a:defRPr sz="1900" kern="1200">
                <a:solidFill>
                  <a:schemeClr val="tx1"/>
                </a:solidFill>
                <a:latin typeface="Arial" charset="0"/>
                <a:ea typeface="+mn-ea"/>
                <a:cs typeface="Arial" charset="0"/>
              </a:defRPr>
            </a:lvl5pPr>
            <a:lvl6pPr marL="2286000" algn="l" defTabSz="914400" rtl="0" eaLnBrk="1" latinLnBrk="0" hangingPunct="1">
              <a:defRPr sz="1900" kern="1200">
                <a:solidFill>
                  <a:schemeClr val="tx1"/>
                </a:solidFill>
                <a:latin typeface="Arial" charset="0"/>
                <a:ea typeface="+mn-ea"/>
                <a:cs typeface="Arial" charset="0"/>
              </a:defRPr>
            </a:lvl6pPr>
            <a:lvl7pPr marL="2743200" algn="l" defTabSz="914400" rtl="0" eaLnBrk="1" latinLnBrk="0" hangingPunct="1">
              <a:defRPr sz="1900" kern="1200">
                <a:solidFill>
                  <a:schemeClr val="tx1"/>
                </a:solidFill>
                <a:latin typeface="Arial" charset="0"/>
                <a:ea typeface="+mn-ea"/>
                <a:cs typeface="Arial" charset="0"/>
              </a:defRPr>
            </a:lvl7pPr>
            <a:lvl8pPr marL="3200400" algn="l" defTabSz="914400" rtl="0" eaLnBrk="1" latinLnBrk="0" hangingPunct="1">
              <a:defRPr sz="1900" kern="1200">
                <a:solidFill>
                  <a:schemeClr val="tx1"/>
                </a:solidFill>
                <a:latin typeface="Arial" charset="0"/>
                <a:ea typeface="+mn-ea"/>
                <a:cs typeface="Arial" charset="0"/>
              </a:defRPr>
            </a:lvl8pPr>
            <a:lvl9pPr marL="3657600" algn="l" defTabSz="914400" rtl="0" eaLnBrk="1" latinLnBrk="0" hangingPunct="1">
              <a:defRPr sz="1900" kern="1200">
                <a:solidFill>
                  <a:schemeClr val="tx1"/>
                </a:solidFill>
                <a:latin typeface="Arial" charset="0"/>
                <a:ea typeface="+mn-ea"/>
                <a:cs typeface="Arial" charset="0"/>
              </a:defRPr>
            </a:lvl9pPr>
          </a:lstStyle>
          <a:p>
            <a:pPr marL="0" marR="0" lvl="0" indent="0" algn="l" defTabSz="914400" rtl="0" eaLnBrk="1" fontAlgn="base" latinLnBrk="0" hangingPunct="1">
              <a:lnSpc>
                <a:spcPts val="1125"/>
              </a:lnSpc>
              <a:spcBef>
                <a:spcPct val="0"/>
              </a:spcBef>
              <a:spcAft>
                <a:spcPct val="0"/>
              </a:spcAft>
              <a:buClrTx/>
              <a:buSzTx/>
              <a:buFontTx/>
              <a:buNone/>
              <a:tabLst/>
              <a:defRPr/>
            </a:pPr>
            <a:fld id="{E6D7B044-47E5-441C-9E6D-D042BD7BE360}" type="slidenum">
              <a:rPr kumimoji="0" lang="en-US" sz="1000" b="1" i="0" u="none" strike="noStrike" kern="1200" cap="none" spc="0" normalizeH="0" baseline="0" noProof="0" smtClean="0">
                <a:ln>
                  <a:noFill/>
                </a:ln>
                <a:solidFill>
                  <a:srgbClr val="002776"/>
                </a:solidFill>
                <a:effectLst/>
                <a:uLnTx/>
                <a:uFillTx/>
                <a:latin typeface="Arial" charset="0"/>
                <a:ea typeface="+mn-ea"/>
                <a:cs typeface="Arial" charset="0"/>
              </a:rPr>
              <a:pPr marL="0" marR="0" lvl="0" indent="0" algn="l" defTabSz="914400" rtl="0" eaLnBrk="1" fontAlgn="base" latinLnBrk="0" hangingPunct="1">
                <a:lnSpc>
                  <a:spcPts val="1125"/>
                </a:lnSpc>
                <a:spcBef>
                  <a:spcPct val="0"/>
                </a:spcBef>
                <a:spcAft>
                  <a:spcPct val="0"/>
                </a:spcAft>
                <a:buClrTx/>
                <a:buSzTx/>
                <a:buFontTx/>
                <a:buNone/>
                <a:tabLst/>
                <a:defRPr/>
              </a:pPr>
              <a:t>3</a:t>
            </a:fld>
            <a:endParaRPr kumimoji="0" lang="en-US" sz="1000" b="1" i="0" u="none" strike="noStrike" kern="1200" cap="none" spc="0" normalizeH="0" baseline="0" noProof="0" dirty="0">
              <a:ln>
                <a:noFill/>
              </a:ln>
              <a:solidFill>
                <a:srgbClr val="002776"/>
              </a:solidFill>
              <a:effectLst/>
              <a:uLnTx/>
              <a:uFillTx/>
              <a:latin typeface="Arial" charset="0"/>
              <a:ea typeface="+mn-ea"/>
              <a:cs typeface="Arial" charset="0"/>
            </a:endParaRPr>
          </a:p>
        </p:txBody>
      </p:sp>
      <p:sp>
        <p:nvSpPr>
          <p:cNvPr id="15" name="Text Box 35"/>
          <p:cNvSpPr txBox="1">
            <a:spLocks noChangeArrowheads="1"/>
          </p:cNvSpPr>
          <p:nvPr/>
        </p:nvSpPr>
        <p:spPr bwMode="gray">
          <a:xfrm>
            <a:off x="6253163" y="1420813"/>
            <a:ext cx="274637" cy="373062"/>
          </a:xfrm>
          <a:prstGeom prst="rect">
            <a:avLst/>
          </a:prstGeom>
          <a:noFill/>
          <a:ln w="12700" algn="ctr">
            <a:noFill/>
            <a:miter lim="800000"/>
            <a:headEnd/>
            <a:tailEnd/>
          </a:ln>
        </p:spPr>
        <p:txBody>
          <a:bodyPr wrap="none" lIns="72000" tIns="72000" rIns="72000" bIns="72000" anchorCtr="1">
            <a:spAutoFit/>
          </a:bodyPr>
          <a:lstStyle/>
          <a:p>
            <a:pPr marL="0" marR="0" lvl="0" indent="0" algn="ctr" defTabSz="914400" eaLnBrk="1" fontAlgn="auto" latinLnBrk="0" hangingPunct="1">
              <a:lnSpc>
                <a:spcPct val="106000"/>
              </a:lnSpc>
              <a:spcBef>
                <a:spcPts val="0"/>
              </a:spcBef>
              <a:spcAft>
                <a:spcPts val="0"/>
              </a:spcAft>
              <a:buClrTx/>
              <a:buSzTx/>
              <a:buFontTx/>
              <a:buNone/>
              <a:tabLst/>
              <a:defRPr/>
            </a:pPr>
            <a:r>
              <a:rPr kumimoji="0" lang="en-GB" sz="1400" b="0" i="0" u="none" strike="noStrike" kern="0" cap="none" spc="0" normalizeH="0" baseline="0" noProof="0" dirty="0">
                <a:ln>
                  <a:noFill/>
                </a:ln>
                <a:solidFill>
                  <a:srgbClr val="FFFFFF"/>
                </a:solidFill>
                <a:effectLst/>
                <a:uLnTx/>
                <a:uFillTx/>
              </a:rPr>
              <a:t>C</a:t>
            </a:r>
          </a:p>
        </p:txBody>
      </p:sp>
      <p:sp>
        <p:nvSpPr>
          <p:cNvPr id="18" name="Rectangle 39"/>
          <p:cNvSpPr txBox="1">
            <a:spLocks noChangeArrowheads="1"/>
          </p:cNvSpPr>
          <p:nvPr/>
        </p:nvSpPr>
        <p:spPr>
          <a:xfrm>
            <a:off x="381000" y="862419"/>
            <a:ext cx="8729662" cy="352725"/>
          </a:xfrm>
          <a:prstGeom prst="rect">
            <a:avLst/>
          </a:prstGeom>
        </p:spPr>
        <p:txBody>
          <a:bodyPr anchor="ctr"/>
          <a:lstStyle>
            <a:lvl1pPr algn="l" rtl="0" eaLnBrk="0" fontAlgn="base" hangingPunct="0">
              <a:lnSpc>
                <a:spcPts val="3050"/>
              </a:lnSpc>
              <a:spcBef>
                <a:spcPct val="0"/>
              </a:spcBef>
              <a:spcAft>
                <a:spcPct val="0"/>
              </a:spcAft>
              <a:defRPr sz="2200" b="1">
                <a:solidFill>
                  <a:schemeClr val="tx2"/>
                </a:solidFill>
                <a:latin typeface="+mj-lt"/>
                <a:ea typeface="+mj-ea"/>
                <a:cs typeface="+mj-cs"/>
              </a:defRPr>
            </a:lvl1pPr>
            <a:lvl2pPr algn="l" rtl="0" eaLnBrk="0" fontAlgn="base" hangingPunct="0">
              <a:lnSpc>
                <a:spcPts val="3050"/>
              </a:lnSpc>
              <a:spcBef>
                <a:spcPct val="0"/>
              </a:spcBef>
              <a:spcAft>
                <a:spcPct val="0"/>
              </a:spcAft>
              <a:defRPr sz="2200" b="1">
                <a:solidFill>
                  <a:schemeClr val="tx2"/>
                </a:solidFill>
                <a:latin typeface="Arial" pitchFamily="34" charset="0"/>
              </a:defRPr>
            </a:lvl2pPr>
            <a:lvl3pPr algn="l" rtl="0" eaLnBrk="0" fontAlgn="base" hangingPunct="0">
              <a:lnSpc>
                <a:spcPts val="3050"/>
              </a:lnSpc>
              <a:spcBef>
                <a:spcPct val="0"/>
              </a:spcBef>
              <a:spcAft>
                <a:spcPct val="0"/>
              </a:spcAft>
              <a:defRPr sz="2200" b="1">
                <a:solidFill>
                  <a:schemeClr val="tx2"/>
                </a:solidFill>
                <a:latin typeface="Arial" pitchFamily="34" charset="0"/>
              </a:defRPr>
            </a:lvl3pPr>
            <a:lvl4pPr algn="l" rtl="0" eaLnBrk="0" fontAlgn="base" hangingPunct="0">
              <a:lnSpc>
                <a:spcPts val="3050"/>
              </a:lnSpc>
              <a:spcBef>
                <a:spcPct val="0"/>
              </a:spcBef>
              <a:spcAft>
                <a:spcPct val="0"/>
              </a:spcAft>
              <a:defRPr sz="2200" b="1">
                <a:solidFill>
                  <a:schemeClr val="tx2"/>
                </a:solidFill>
                <a:latin typeface="Arial" pitchFamily="34" charset="0"/>
              </a:defRPr>
            </a:lvl4pPr>
            <a:lvl5pPr algn="l" rtl="0" eaLnBrk="0" fontAlgn="base" hangingPunct="0">
              <a:lnSpc>
                <a:spcPts val="3050"/>
              </a:lnSpc>
              <a:spcBef>
                <a:spcPct val="0"/>
              </a:spcBef>
              <a:spcAft>
                <a:spcPct val="0"/>
              </a:spcAft>
              <a:defRPr sz="2200" b="1">
                <a:solidFill>
                  <a:schemeClr val="tx2"/>
                </a:solidFill>
                <a:latin typeface="Arial" pitchFamily="34" charset="0"/>
              </a:defRPr>
            </a:lvl5pPr>
            <a:lvl6pPr marL="457127" algn="l" rtl="0" fontAlgn="base">
              <a:lnSpc>
                <a:spcPts val="3050"/>
              </a:lnSpc>
              <a:spcBef>
                <a:spcPct val="0"/>
              </a:spcBef>
              <a:spcAft>
                <a:spcPct val="0"/>
              </a:spcAft>
              <a:defRPr sz="2200" b="1">
                <a:solidFill>
                  <a:schemeClr val="tx2"/>
                </a:solidFill>
                <a:latin typeface="Arial" pitchFamily="34" charset="0"/>
              </a:defRPr>
            </a:lvl6pPr>
            <a:lvl7pPr marL="914253" algn="l" rtl="0" fontAlgn="base">
              <a:lnSpc>
                <a:spcPts val="3050"/>
              </a:lnSpc>
              <a:spcBef>
                <a:spcPct val="0"/>
              </a:spcBef>
              <a:spcAft>
                <a:spcPct val="0"/>
              </a:spcAft>
              <a:defRPr sz="2200" b="1">
                <a:solidFill>
                  <a:schemeClr val="tx2"/>
                </a:solidFill>
                <a:latin typeface="Arial" pitchFamily="34" charset="0"/>
              </a:defRPr>
            </a:lvl7pPr>
            <a:lvl8pPr marL="1371380" algn="l" rtl="0" fontAlgn="base">
              <a:lnSpc>
                <a:spcPts val="3050"/>
              </a:lnSpc>
              <a:spcBef>
                <a:spcPct val="0"/>
              </a:spcBef>
              <a:spcAft>
                <a:spcPct val="0"/>
              </a:spcAft>
              <a:defRPr sz="2200" b="1">
                <a:solidFill>
                  <a:schemeClr val="tx2"/>
                </a:solidFill>
                <a:latin typeface="Arial" pitchFamily="34" charset="0"/>
              </a:defRPr>
            </a:lvl8pPr>
            <a:lvl9pPr marL="1828507" algn="l" rtl="0" fontAlgn="base">
              <a:lnSpc>
                <a:spcPts val="3050"/>
              </a:lnSpc>
              <a:spcBef>
                <a:spcPct val="0"/>
              </a:spcBef>
              <a:spcAft>
                <a:spcPct val="0"/>
              </a:spcAft>
              <a:defRPr sz="2200" b="1">
                <a:solidFill>
                  <a:schemeClr val="tx2"/>
                </a:solidFill>
                <a:latin typeface="Arial" pitchFamily="34" charset="0"/>
              </a:defRPr>
            </a:lvl9pPr>
          </a:lstStyle>
          <a:p>
            <a:endParaRPr lang="en-US" dirty="0" smtClean="0"/>
          </a:p>
          <a:p>
            <a:r>
              <a:rPr lang="en-US" dirty="0" smtClean="0"/>
              <a:t>Does every cloud have a silver lining ?</a:t>
            </a:r>
          </a:p>
          <a:p>
            <a:endParaRPr lang="en-US" dirty="0" smtClean="0"/>
          </a:p>
        </p:txBody>
      </p:sp>
      <p:sp>
        <p:nvSpPr>
          <p:cNvPr id="19" name="Text Placeholder 2"/>
          <p:cNvSpPr txBox="1">
            <a:spLocks/>
          </p:cNvSpPr>
          <p:nvPr/>
        </p:nvSpPr>
        <p:spPr bwMode="gray">
          <a:xfrm>
            <a:off x="457201" y="1336357"/>
            <a:ext cx="8332787" cy="492443"/>
          </a:xfrm>
          <a:prstGeom prst="rect">
            <a:avLst/>
          </a:prstGeom>
        </p:spPr>
        <p:txBody>
          <a:bodyPr vert="horz" lIns="0" tIns="0" rIns="0" bIns="0" rtlCol="0">
            <a:spAutoFit/>
          </a:bodyPr>
          <a:lstStyle/>
          <a:p>
            <a:pPr>
              <a:spcBef>
                <a:spcPts val="2200"/>
              </a:spcBef>
              <a:defRPr/>
            </a:pPr>
            <a:r>
              <a:rPr lang="en-US" sz="1600" dirty="0">
                <a:solidFill>
                  <a:schemeClr val="tx2"/>
                </a:solidFill>
                <a:latin typeface="+mj-lt"/>
                <a:ea typeface="+mj-ea"/>
                <a:cs typeface="+mj-cs"/>
              </a:rPr>
              <a:t>Cloud Computing is one choice in how businesses purchase, deploy, and support IT services.  It’s a complex topic.  How do you get an actionable discussion</a:t>
            </a:r>
            <a:r>
              <a:rPr lang="en-US" sz="1600" dirty="0">
                <a:solidFill>
                  <a:srgbClr val="002077"/>
                </a:solidFill>
              </a:rPr>
              <a:t>?</a:t>
            </a:r>
          </a:p>
        </p:txBody>
      </p:sp>
      <p:sp>
        <p:nvSpPr>
          <p:cNvPr id="20" name="Content Placeholder 14"/>
          <p:cNvSpPr txBox="1">
            <a:spLocks/>
          </p:cNvSpPr>
          <p:nvPr/>
        </p:nvSpPr>
        <p:spPr>
          <a:xfrm>
            <a:off x="457202" y="2209800"/>
            <a:ext cx="8229600" cy="2436564"/>
          </a:xfrm>
          <a:prstGeom prst="rect">
            <a:avLst/>
          </a:prstGeom>
          <a:ln/>
        </p:spPr>
        <p:txBody>
          <a:bodyPr wrap="square" lIns="0" tIns="0" rIns="0" bIns="0">
            <a:spAutoFit/>
          </a:bodyPr>
          <a:lstStyle/>
          <a:p>
            <a:pPr marL="174597" lvl="1" indent="-174597" fontAlgn="base">
              <a:spcBef>
                <a:spcPts val="500"/>
              </a:spcBef>
              <a:spcAft>
                <a:spcPct val="0"/>
              </a:spcAft>
              <a:defRPr/>
            </a:pPr>
            <a:r>
              <a:rPr lang="en-US" sz="1400" b="1" dirty="0">
                <a:solidFill>
                  <a:schemeClr val="tx2"/>
                </a:solidFill>
                <a:latin typeface="Arial" charset="0"/>
                <a:cs typeface="Arial" charset="0"/>
              </a:rPr>
              <a:t>I</a:t>
            </a:r>
            <a:r>
              <a:rPr lang="en-US" sz="1400" dirty="0" smtClean="0">
                <a:solidFill>
                  <a:schemeClr val="accent2">
                    <a:lumMod val="50000"/>
                  </a:schemeClr>
                </a:solidFill>
              </a:rPr>
              <a:t>. </a:t>
            </a:r>
            <a:r>
              <a:rPr lang="en-US" sz="1400" b="1" dirty="0">
                <a:solidFill>
                  <a:schemeClr val="tx2"/>
                </a:solidFill>
                <a:latin typeface="Arial" charset="0"/>
                <a:cs typeface="Arial" charset="0"/>
              </a:rPr>
              <a:t>Does the business problem or technology solution require all of the following?</a:t>
            </a:r>
          </a:p>
          <a:p>
            <a:pPr marL="174597" lvl="1" indent="-174597" fontAlgn="base">
              <a:spcBef>
                <a:spcPts val="500"/>
              </a:spcBef>
              <a:spcAft>
                <a:spcPct val="0"/>
              </a:spcAft>
              <a:defRPr/>
            </a:pPr>
            <a:endParaRPr lang="en-US" sz="1400" b="1" dirty="0">
              <a:solidFill>
                <a:schemeClr val="tx2"/>
              </a:solidFill>
              <a:latin typeface="Arial" charset="0"/>
              <a:cs typeface="Arial" charset="0"/>
            </a:endParaRPr>
          </a:p>
          <a:p>
            <a:pPr marL="515854" lvl="3" indent="-342845" fontAlgn="base">
              <a:spcBef>
                <a:spcPts val="400"/>
              </a:spcBef>
              <a:spcAft>
                <a:spcPct val="0"/>
              </a:spcAft>
              <a:buFont typeface="+mj-lt"/>
              <a:buAutoNum type="arabicPeriod"/>
              <a:defRPr/>
            </a:pPr>
            <a:r>
              <a:rPr lang="en-US" sz="1400" b="1" dirty="0">
                <a:solidFill>
                  <a:schemeClr val="tx2"/>
                </a:solidFill>
                <a:latin typeface="Arial" charset="0"/>
                <a:cs typeface="Arial" charset="0"/>
              </a:rPr>
              <a:t>End-user self service – automating customer subscription and provisioning</a:t>
            </a:r>
          </a:p>
          <a:p>
            <a:pPr marL="515854" lvl="3" indent="-342845" fontAlgn="base">
              <a:spcBef>
                <a:spcPts val="400"/>
              </a:spcBef>
              <a:spcAft>
                <a:spcPct val="0"/>
              </a:spcAft>
              <a:buFont typeface="+mj-lt"/>
              <a:buAutoNum type="arabicPeriod"/>
              <a:defRPr/>
            </a:pPr>
            <a:r>
              <a:rPr lang="en-US" sz="1400" b="1" dirty="0">
                <a:solidFill>
                  <a:schemeClr val="tx2"/>
                </a:solidFill>
                <a:latin typeface="Arial" charset="0"/>
                <a:cs typeface="Arial" charset="0"/>
              </a:rPr>
              <a:t>Location independence and multi-tenancy for service provisioning and delivery</a:t>
            </a:r>
          </a:p>
          <a:p>
            <a:pPr marL="515854" lvl="3" indent="-342845" fontAlgn="base">
              <a:spcBef>
                <a:spcPts val="400"/>
              </a:spcBef>
              <a:spcAft>
                <a:spcPct val="0"/>
              </a:spcAft>
              <a:buFont typeface="+mj-lt"/>
              <a:buAutoNum type="arabicPeriod"/>
              <a:defRPr/>
            </a:pPr>
            <a:r>
              <a:rPr lang="en-US" sz="1400" b="1" dirty="0">
                <a:solidFill>
                  <a:schemeClr val="tx2"/>
                </a:solidFill>
                <a:latin typeface="Arial" charset="0"/>
                <a:cs typeface="Arial" charset="0"/>
              </a:rPr>
              <a:t>IP ubiquity – enabling access anytime and anyplace there is a network connection</a:t>
            </a:r>
          </a:p>
          <a:p>
            <a:pPr marL="515854" lvl="3" indent="-342845" fontAlgn="base">
              <a:spcBef>
                <a:spcPts val="400"/>
              </a:spcBef>
              <a:spcAft>
                <a:spcPct val="0"/>
              </a:spcAft>
              <a:buFont typeface="+mj-lt"/>
              <a:buAutoNum type="arabicPeriod"/>
              <a:defRPr/>
            </a:pPr>
            <a:r>
              <a:rPr lang="en-US" sz="1400" b="1" dirty="0">
                <a:solidFill>
                  <a:schemeClr val="tx2"/>
                </a:solidFill>
                <a:latin typeface="Arial" charset="0"/>
                <a:cs typeface="Arial" charset="0"/>
              </a:rPr>
              <a:t>Elastic performance and load – the ability to scale both up and down by period</a:t>
            </a:r>
          </a:p>
          <a:p>
            <a:pPr marL="515854" lvl="3" indent="-342845" fontAlgn="base">
              <a:spcBef>
                <a:spcPts val="400"/>
              </a:spcBef>
              <a:spcAft>
                <a:spcPct val="0"/>
              </a:spcAft>
              <a:buFont typeface="+mj-lt"/>
              <a:buAutoNum type="arabicPeriod"/>
              <a:defRPr/>
            </a:pPr>
            <a:r>
              <a:rPr lang="en-US" sz="1400" b="1" dirty="0">
                <a:solidFill>
                  <a:schemeClr val="tx2"/>
                </a:solidFill>
                <a:latin typeface="Arial" charset="0"/>
                <a:cs typeface="Arial" charset="0"/>
              </a:rPr>
              <a:t>Elastic pricing and contract terms – the ability to subscribe services “by the drink” </a:t>
            </a:r>
          </a:p>
          <a:p>
            <a:pPr marL="515854" lvl="3" indent="-342845" fontAlgn="base">
              <a:spcBef>
                <a:spcPts val="400"/>
              </a:spcBef>
              <a:spcAft>
                <a:spcPct val="0"/>
              </a:spcAft>
              <a:buFont typeface="+mj-lt"/>
              <a:buAutoNum type="arabicPeriod"/>
              <a:defRPr/>
            </a:pPr>
            <a:endParaRPr lang="en-US" sz="1400" b="1" dirty="0">
              <a:solidFill>
                <a:schemeClr val="tx2"/>
              </a:solidFill>
              <a:latin typeface="Arial" charset="0"/>
              <a:cs typeface="Arial" charset="0"/>
            </a:endParaRPr>
          </a:p>
          <a:p>
            <a:pPr marL="58728" lvl="2" indent="-342845" fontAlgn="base">
              <a:spcBef>
                <a:spcPts val="400"/>
              </a:spcBef>
              <a:spcAft>
                <a:spcPct val="0"/>
              </a:spcAft>
              <a:defRPr/>
            </a:pPr>
            <a:r>
              <a:rPr lang="en-US" sz="1400" b="1" dirty="0">
                <a:solidFill>
                  <a:schemeClr val="tx2"/>
                </a:solidFill>
                <a:latin typeface="Arial" charset="0"/>
                <a:cs typeface="Arial" charset="0"/>
              </a:rPr>
              <a:t>II. What set (or sets) of the 3 dimensions of Cloud are required for the solution?</a:t>
            </a:r>
          </a:p>
        </p:txBody>
      </p:sp>
      <p:grpSp>
        <p:nvGrpSpPr>
          <p:cNvPr id="21" name="Group 40"/>
          <p:cNvGrpSpPr/>
          <p:nvPr/>
        </p:nvGrpSpPr>
        <p:grpSpPr>
          <a:xfrm>
            <a:off x="6442069" y="4765431"/>
            <a:ext cx="2180348" cy="1623511"/>
            <a:chOff x="392113" y="4891589"/>
            <a:chExt cx="2180348" cy="1623511"/>
          </a:xfrm>
        </p:grpSpPr>
        <p:sp>
          <p:nvSpPr>
            <p:cNvPr id="22" name="Rectangle 16"/>
            <p:cNvSpPr>
              <a:spLocks noChangeArrowheads="1"/>
            </p:cNvSpPr>
            <p:nvPr/>
          </p:nvSpPr>
          <p:spPr bwMode="auto">
            <a:xfrm>
              <a:off x="392113" y="5113863"/>
              <a:ext cx="2180348" cy="383741"/>
            </a:xfrm>
            <a:prstGeom prst="rect">
              <a:avLst/>
            </a:prstGeom>
            <a:solidFill>
              <a:srgbClr val="F2F2F2"/>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900" b="1" dirty="0">
                <a:solidFill>
                  <a:srgbClr val="002776"/>
                </a:solidFill>
              </a:endParaRPr>
            </a:p>
          </p:txBody>
        </p:sp>
        <p:sp>
          <p:nvSpPr>
            <p:cNvPr id="23" name="Rectangle 17"/>
            <p:cNvSpPr>
              <a:spLocks noChangeArrowheads="1"/>
            </p:cNvSpPr>
            <p:nvPr/>
          </p:nvSpPr>
          <p:spPr bwMode="auto">
            <a:xfrm>
              <a:off x="392113" y="5453028"/>
              <a:ext cx="2180348" cy="383741"/>
            </a:xfrm>
            <a:prstGeom prst="rect">
              <a:avLst/>
            </a:prstGeom>
            <a:solidFill>
              <a:srgbClr val="DDDDDD"/>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900" b="1" dirty="0">
                <a:solidFill>
                  <a:srgbClr val="002776"/>
                </a:solidFill>
              </a:endParaRPr>
            </a:p>
          </p:txBody>
        </p:sp>
        <p:sp>
          <p:nvSpPr>
            <p:cNvPr id="24" name="Rectangle 19"/>
            <p:cNvSpPr>
              <a:spLocks noChangeArrowheads="1"/>
            </p:cNvSpPr>
            <p:nvPr/>
          </p:nvSpPr>
          <p:spPr bwMode="auto">
            <a:xfrm>
              <a:off x="392113" y="6131359"/>
              <a:ext cx="2180348" cy="383741"/>
            </a:xfrm>
            <a:prstGeom prst="rect">
              <a:avLst/>
            </a:prstGeom>
            <a:solidFill>
              <a:srgbClr val="7F7F7F"/>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900" b="1" dirty="0">
                <a:solidFill>
                  <a:srgbClr val="002776"/>
                </a:solidFill>
              </a:endParaRPr>
            </a:p>
          </p:txBody>
        </p:sp>
        <p:sp>
          <p:nvSpPr>
            <p:cNvPr id="26" name="Rectangle 18"/>
            <p:cNvSpPr>
              <a:spLocks noChangeArrowheads="1"/>
            </p:cNvSpPr>
            <p:nvPr/>
          </p:nvSpPr>
          <p:spPr bwMode="auto">
            <a:xfrm>
              <a:off x="392113" y="5792194"/>
              <a:ext cx="2180348" cy="354609"/>
            </a:xfrm>
            <a:prstGeom prst="rect">
              <a:avLst/>
            </a:prstGeom>
            <a:solidFill>
              <a:srgbClr val="A6A6A6"/>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900" b="1" dirty="0">
                <a:solidFill>
                  <a:srgbClr val="002776"/>
                </a:solidFill>
              </a:endParaRPr>
            </a:p>
          </p:txBody>
        </p:sp>
        <p:sp>
          <p:nvSpPr>
            <p:cNvPr id="30" name="Rectangle 25"/>
            <p:cNvSpPr>
              <a:spLocks noChangeArrowheads="1"/>
            </p:cNvSpPr>
            <p:nvPr/>
          </p:nvSpPr>
          <p:spPr bwMode="auto">
            <a:xfrm>
              <a:off x="923467" y="4891589"/>
              <a:ext cx="878446"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900" b="1" dirty="0">
                  <a:solidFill>
                    <a:srgbClr val="002776"/>
                  </a:solidFill>
                  <a:cs typeface="Arial" pitchFamily="34" charset="0"/>
                </a:rPr>
                <a:t>Business Model</a:t>
              </a:r>
            </a:p>
          </p:txBody>
        </p:sp>
        <p:sp>
          <p:nvSpPr>
            <p:cNvPr id="31" name="Rectangle 26"/>
            <p:cNvSpPr>
              <a:spLocks noChangeArrowheads="1"/>
            </p:cNvSpPr>
            <p:nvPr/>
          </p:nvSpPr>
          <p:spPr bwMode="auto">
            <a:xfrm>
              <a:off x="700996" y="5213796"/>
              <a:ext cx="1404231"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900" b="1" dirty="0">
                  <a:solidFill>
                    <a:srgbClr val="002776"/>
                  </a:solidFill>
                  <a:cs typeface="Arial" pitchFamily="34" charset="0"/>
                </a:rPr>
                <a:t>Cloud Service Subscriber</a:t>
              </a:r>
              <a:endParaRPr lang="en-US" sz="900" b="1" dirty="0" smtClean="0">
                <a:solidFill>
                  <a:srgbClr val="002776"/>
                </a:solidFill>
                <a:cs typeface="Arial" pitchFamily="34" charset="0"/>
              </a:endParaRPr>
            </a:p>
          </p:txBody>
        </p:sp>
        <p:sp>
          <p:nvSpPr>
            <p:cNvPr id="32" name="Rectangle 27"/>
            <p:cNvSpPr>
              <a:spLocks noChangeArrowheads="1"/>
            </p:cNvSpPr>
            <p:nvPr/>
          </p:nvSpPr>
          <p:spPr bwMode="auto">
            <a:xfrm>
              <a:off x="829696" y="5554476"/>
              <a:ext cx="1173398"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900" b="1" dirty="0">
                  <a:solidFill>
                    <a:srgbClr val="002776"/>
                  </a:solidFill>
                  <a:cs typeface="Arial" pitchFamily="34" charset="0"/>
                </a:rPr>
                <a:t>Cloud Service Broker</a:t>
              </a:r>
              <a:endParaRPr lang="en-US" sz="900" b="1" dirty="0" smtClean="0">
                <a:solidFill>
                  <a:srgbClr val="002776"/>
                </a:solidFill>
                <a:cs typeface="Arial" pitchFamily="34" charset="0"/>
              </a:endParaRPr>
            </a:p>
          </p:txBody>
        </p:sp>
        <p:sp>
          <p:nvSpPr>
            <p:cNvPr id="33" name="Rectangle 28"/>
            <p:cNvSpPr>
              <a:spLocks noChangeArrowheads="1"/>
            </p:cNvSpPr>
            <p:nvPr/>
          </p:nvSpPr>
          <p:spPr bwMode="auto">
            <a:xfrm>
              <a:off x="778216" y="5893641"/>
              <a:ext cx="1269578"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900" b="1" dirty="0">
                  <a:solidFill>
                    <a:srgbClr val="FFFFFF"/>
                  </a:solidFill>
                  <a:cs typeface="Arial" pitchFamily="34" charset="0"/>
                </a:rPr>
                <a:t>Cloud Service Provider</a:t>
              </a:r>
              <a:endParaRPr lang="en-US" sz="900" b="1" dirty="0" smtClean="0">
                <a:solidFill>
                  <a:srgbClr val="FFFFFF"/>
                </a:solidFill>
                <a:cs typeface="Arial" pitchFamily="34" charset="0"/>
              </a:endParaRPr>
            </a:p>
          </p:txBody>
        </p:sp>
        <p:sp>
          <p:nvSpPr>
            <p:cNvPr id="34" name="Rectangle 29"/>
            <p:cNvSpPr>
              <a:spLocks noChangeArrowheads="1"/>
            </p:cNvSpPr>
            <p:nvPr/>
          </p:nvSpPr>
          <p:spPr bwMode="auto">
            <a:xfrm>
              <a:off x="803957" y="6234320"/>
              <a:ext cx="1224694" cy="13849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900" b="1" dirty="0">
                  <a:solidFill>
                    <a:srgbClr val="FFFFFF"/>
                  </a:solidFill>
                  <a:cs typeface="Arial" pitchFamily="34" charset="0"/>
                </a:rPr>
                <a:t>Cloud Service Enabler</a:t>
              </a:r>
              <a:endParaRPr lang="en-US" sz="900" b="1" dirty="0" smtClean="0">
                <a:solidFill>
                  <a:srgbClr val="FFFFFF"/>
                </a:solidFill>
                <a:cs typeface="Arial" pitchFamily="34" charset="0"/>
              </a:endParaRPr>
            </a:p>
          </p:txBody>
        </p:sp>
      </p:grpSp>
      <p:grpSp>
        <p:nvGrpSpPr>
          <p:cNvPr id="35" name="Group 39"/>
          <p:cNvGrpSpPr/>
          <p:nvPr/>
        </p:nvGrpSpPr>
        <p:grpSpPr>
          <a:xfrm>
            <a:off x="3657600" y="4794288"/>
            <a:ext cx="1981201" cy="1606512"/>
            <a:chOff x="2743202" y="4920447"/>
            <a:chExt cx="1981201" cy="1606512"/>
          </a:xfrm>
        </p:grpSpPr>
        <p:sp>
          <p:nvSpPr>
            <p:cNvPr id="36" name="Rectangle 5"/>
            <p:cNvSpPr>
              <a:spLocks noChangeArrowheads="1"/>
            </p:cNvSpPr>
            <p:nvPr/>
          </p:nvSpPr>
          <p:spPr bwMode="auto">
            <a:xfrm>
              <a:off x="3048000" y="5109077"/>
              <a:ext cx="1384995" cy="499092"/>
            </a:xfrm>
            <a:prstGeom prst="rect">
              <a:avLst/>
            </a:prstGeom>
            <a:solidFill>
              <a:srgbClr val="72C7E7"/>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1000" b="1" dirty="0">
                <a:solidFill>
                  <a:srgbClr val="002776"/>
                </a:solidFill>
              </a:endParaRPr>
            </a:p>
          </p:txBody>
        </p:sp>
        <p:sp>
          <p:nvSpPr>
            <p:cNvPr id="37" name="Rectangle 6"/>
            <p:cNvSpPr>
              <a:spLocks noChangeArrowheads="1"/>
            </p:cNvSpPr>
            <p:nvPr/>
          </p:nvSpPr>
          <p:spPr bwMode="auto">
            <a:xfrm>
              <a:off x="3048000" y="5608169"/>
              <a:ext cx="1384995" cy="411631"/>
            </a:xfrm>
            <a:prstGeom prst="rect">
              <a:avLst/>
            </a:prstGeom>
            <a:solidFill>
              <a:srgbClr val="00A1DE"/>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1000" b="1" dirty="0">
                <a:solidFill>
                  <a:srgbClr val="002776"/>
                </a:solidFill>
              </a:endParaRPr>
            </a:p>
          </p:txBody>
        </p:sp>
        <p:sp>
          <p:nvSpPr>
            <p:cNvPr id="38" name="Rectangle 7"/>
            <p:cNvSpPr>
              <a:spLocks noChangeArrowheads="1"/>
            </p:cNvSpPr>
            <p:nvPr/>
          </p:nvSpPr>
          <p:spPr bwMode="auto">
            <a:xfrm>
              <a:off x="3048000" y="6019800"/>
              <a:ext cx="1384995" cy="507159"/>
            </a:xfrm>
            <a:prstGeom prst="rect">
              <a:avLst/>
            </a:prstGeom>
            <a:solidFill>
              <a:srgbClr val="0079A6"/>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1000" b="1" dirty="0">
                <a:solidFill>
                  <a:srgbClr val="002776"/>
                </a:solidFill>
              </a:endParaRPr>
            </a:p>
          </p:txBody>
        </p:sp>
        <p:sp>
          <p:nvSpPr>
            <p:cNvPr id="39" name="Rectangle 11"/>
            <p:cNvSpPr>
              <a:spLocks noChangeArrowheads="1"/>
            </p:cNvSpPr>
            <p:nvPr/>
          </p:nvSpPr>
          <p:spPr bwMode="auto">
            <a:xfrm>
              <a:off x="3257621" y="4920447"/>
              <a:ext cx="920124"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1000" b="1" dirty="0">
                  <a:solidFill>
                    <a:srgbClr val="002776"/>
                  </a:solidFill>
                  <a:cs typeface="Arial" pitchFamily="34" charset="0"/>
                </a:rPr>
                <a:t>Service Source</a:t>
              </a:r>
            </a:p>
          </p:txBody>
        </p:sp>
        <p:sp>
          <p:nvSpPr>
            <p:cNvPr id="40" name="Rectangle 12"/>
            <p:cNvSpPr>
              <a:spLocks noChangeArrowheads="1"/>
            </p:cNvSpPr>
            <p:nvPr/>
          </p:nvSpPr>
          <p:spPr bwMode="auto">
            <a:xfrm>
              <a:off x="3276600" y="5257800"/>
              <a:ext cx="795089"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1000" b="1" dirty="0">
                  <a:cs typeface="Arial" pitchFamily="34" charset="0"/>
                </a:rPr>
                <a:t>Public cloud </a:t>
              </a:r>
              <a:endParaRPr lang="en-US" sz="1000" b="1" dirty="0" smtClean="0">
                <a:cs typeface="Arial" pitchFamily="34" charset="0"/>
              </a:endParaRPr>
            </a:p>
          </p:txBody>
        </p:sp>
        <p:sp>
          <p:nvSpPr>
            <p:cNvPr id="41" name="Rectangle 13"/>
            <p:cNvSpPr>
              <a:spLocks noChangeArrowheads="1"/>
            </p:cNvSpPr>
            <p:nvPr/>
          </p:nvSpPr>
          <p:spPr bwMode="auto">
            <a:xfrm>
              <a:off x="3252441" y="5632547"/>
              <a:ext cx="892873" cy="30777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algn="ctr" fontAlgn="base">
                <a:spcBef>
                  <a:spcPct val="0"/>
                </a:spcBef>
                <a:spcAft>
                  <a:spcPct val="0"/>
                </a:spcAft>
              </a:pPr>
              <a:r>
                <a:rPr lang="en-US" sz="1000" b="1" dirty="0">
                  <a:solidFill>
                    <a:srgbClr val="FFFFFF"/>
                  </a:solidFill>
                  <a:cs typeface="Arial" pitchFamily="34" charset="0"/>
                </a:rPr>
                <a:t>Virtual Private </a:t>
              </a:r>
            </a:p>
            <a:p>
              <a:pPr algn="ctr" fontAlgn="base">
                <a:spcBef>
                  <a:spcPct val="0"/>
                </a:spcBef>
                <a:spcAft>
                  <a:spcPct val="0"/>
                </a:spcAft>
              </a:pPr>
              <a:r>
                <a:rPr lang="en-US" sz="1000" b="1" dirty="0">
                  <a:solidFill>
                    <a:srgbClr val="FFFFFF"/>
                  </a:solidFill>
                  <a:cs typeface="Arial" pitchFamily="34" charset="0"/>
                </a:rPr>
                <a:t>Cloud</a:t>
              </a:r>
              <a:endParaRPr lang="en-US" sz="1000" b="1" dirty="0" smtClean="0">
                <a:solidFill>
                  <a:srgbClr val="002776"/>
                </a:solidFill>
                <a:cs typeface="Arial" pitchFamily="34" charset="0"/>
              </a:endParaRPr>
            </a:p>
          </p:txBody>
        </p:sp>
        <p:sp>
          <p:nvSpPr>
            <p:cNvPr id="42" name="Rectangle 15"/>
            <p:cNvSpPr>
              <a:spLocks noChangeArrowheads="1"/>
            </p:cNvSpPr>
            <p:nvPr/>
          </p:nvSpPr>
          <p:spPr bwMode="auto">
            <a:xfrm>
              <a:off x="3276600" y="6129082"/>
              <a:ext cx="836768"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1000" b="1" dirty="0">
                  <a:solidFill>
                    <a:srgbClr val="FFFFFF"/>
                  </a:solidFill>
                  <a:cs typeface="Arial" pitchFamily="34" charset="0"/>
                </a:rPr>
                <a:t>Private cloud </a:t>
              </a:r>
              <a:endParaRPr lang="en-US" sz="1000" b="1" dirty="0" smtClean="0">
                <a:solidFill>
                  <a:srgbClr val="002776"/>
                </a:solidFill>
                <a:cs typeface="Arial" pitchFamily="34" charset="0"/>
              </a:endParaRPr>
            </a:p>
          </p:txBody>
        </p:sp>
        <p:sp>
          <p:nvSpPr>
            <p:cNvPr id="43" name="Rectangle 5"/>
            <p:cNvSpPr>
              <a:spLocks noChangeArrowheads="1"/>
            </p:cNvSpPr>
            <p:nvPr/>
          </p:nvSpPr>
          <p:spPr bwMode="auto">
            <a:xfrm rot="16200000">
              <a:off x="2189054" y="5668010"/>
              <a:ext cx="1413096" cy="304799"/>
            </a:xfrm>
            <a:prstGeom prst="rect">
              <a:avLst/>
            </a:prstGeom>
            <a:solidFill>
              <a:schemeClr val="tx1">
                <a:lumMod val="60000"/>
                <a:lumOff val="40000"/>
              </a:schemeClr>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000" b="1" dirty="0">
                  <a:solidFill>
                    <a:schemeClr val="bg1"/>
                  </a:solidFill>
                </a:rPr>
                <a:t>Hybrid Cloud</a:t>
              </a:r>
            </a:p>
          </p:txBody>
        </p:sp>
        <p:sp>
          <p:nvSpPr>
            <p:cNvPr id="44" name="Rectangle 5"/>
            <p:cNvSpPr>
              <a:spLocks noChangeArrowheads="1"/>
            </p:cNvSpPr>
            <p:nvPr/>
          </p:nvSpPr>
          <p:spPr bwMode="auto">
            <a:xfrm rot="16200000">
              <a:off x="3872152" y="5666246"/>
              <a:ext cx="1413096" cy="291406"/>
            </a:xfrm>
            <a:prstGeom prst="rect">
              <a:avLst/>
            </a:prstGeom>
            <a:solidFill>
              <a:schemeClr val="tx1">
                <a:lumMod val="20000"/>
                <a:lumOff val="80000"/>
              </a:schemeClr>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000" b="1" dirty="0"/>
                <a:t>Community Cloud</a:t>
              </a:r>
            </a:p>
          </p:txBody>
        </p:sp>
      </p:grpSp>
      <p:grpSp>
        <p:nvGrpSpPr>
          <p:cNvPr id="45" name="Group 38"/>
          <p:cNvGrpSpPr/>
          <p:nvPr/>
        </p:nvGrpSpPr>
        <p:grpSpPr>
          <a:xfrm>
            <a:off x="693340" y="4755454"/>
            <a:ext cx="2180348" cy="1626781"/>
            <a:chOff x="6172200" y="4881612"/>
            <a:chExt cx="2180348" cy="1626781"/>
          </a:xfrm>
        </p:grpSpPr>
        <p:sp>
          <p:nvSpPr>
            <p:cNvPr id="46" name="Rectangle 30"/>
            <p:cNvSpPr>
              <a:spLocks noChangeArrowheads="1"/>
            </p:cNvSpPr>
            <p:nvPr/>
          </p:nvSpPr>
          <p:spPr bwMode="auto">
            <a:xfrm>
              <a:off x="6172200" y="5105400"/>
              <a:ext cx="2180348" cy="383741"/>
            </a:xfrm>
            <a:prstGeom prst="rect">
              <a:avLst/>
            </a:prstGeom>
            <a:solidFill>
              <a:srgbClr val="D3EFCE"/>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1000" b="1" dirty="0">
                <a:solidFill>
                  <a:srgbClr val="002776"/>
                </a:solidFill>
              </a:endParaRPr>
            </a:p>
          </p:txBody>
        </p:sp>
        <p:sp>
          <p:nvSpPr>
            <p:cNvPr id="47" name="Rectangle 31"/>
            <p:cNvSpPr>
              <a:spLocks noChangeArrowheads="1"/>
            </p:cNvSpPr>
            <p:nvPr/>
          </p:nvSpPr>
          <p:spPr bwMode="auto">
            <a:xfrm>
              <a:off x="6172200" y="5467278"/>
              <a:ext cx="2180348" cy="383741"/>
            </a:xfrm>
            <a:prstGeom prst="rect">
              <a:avLst/>
            </a:prstGeom>
            <a:solidFill>
              <a:srgbClr val="A7DE9D"/>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1000" b="1" dirty="0">
                <a:solidFill>
                  <a:srgbClr val="002776"/>
                </a:solidFill>
              </a:endParaRPr>
            </a:p>
          </p:txBody>
        </p:sp>
        <p:sp>
          <p:nvSpPr>
            <p:cNvPr id="48" name="Rectangle 32"/>
            <p:cNvSpPr>
              <a:spLocks noChangeArrowheads="1"/>
            </p:cNvSpPr>
            <p:nvPr/>
          </p:nvSpPr>
          <p:spPr bwMode="auto">
            <a:xfrm>
              <a:off x="6172200" y="5828852"/>
              <a:ext cx="2180348" cy="383741"/>
            </a:xfrm>
            <a:prstGeom prst="rect">
              <a:avLst/>
            </a:prstGeom>
            <a:solidFill>
              <a:srgbClr val="92D400"/>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1000" b="1" dirty="0">
                <a:solidFill>
                  <a:srgbClr val="002776"/>
                </a:solidFill>
              </a:endParaRPr>
            </a:p>
          </p:txBody>
        </p:sp>
        <p:sp>
          <p:nvSpPr>
            <p:cNvPr id="49" name="Rectangle 33"/>
            <p:cNvSpPr>
              <a:spLocks noChangeArrowheads="1"/>
            </p:cNvSpPr>
            <p:nvPr/>
          </p:nvSpPr>
          <p:spPr bwMode="auto">
            <a:xfrm>
              <a:off x="6172200" y="6166503"/>
              <a:ext cx="2180348" cy="341890"/>
            </a:xfrm>
            <a:prstGeom prst="rect">
              <a:avLst/>
            </a:prstGeom>
            <a:solidFill>
              <a:srgbClr val="3C8A2D"/>
            </a:solidFill>
            <a:ln w="12700">
              <a:solidFill>
                <a:schemeClr val="bg2"/>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1000" b="1" dirty="0">
                <a:solidFill>
                  <a:srgbClr val="002776"/>
                </a:solidFill>
              </a:endParaRPr>
            </a:p>
          </p:txBody>
        </p:sp>
        <p:sp>
          <p:nvSpPr>
            <p:cNvPr id="50" name="Rectangle 38"/>
            <p:cNvSpPr>
              <a:spLocks noChangeArrowheads="1"/>
            </p:cNvSpPr>
            <p:nvPr/>
          </p:nvSpPr>
          <p:spPr bwMode="auto">
            <a:xfrm>
              <a:off x="6816022" y="4881612"/>
              <a:ext cx="785471"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1000" b="1" dirty="0">
                  <a:solidFill>
                    <a:srgbClr val="002776"/>
                  </a:solidFill>
                  <a:cs typeface="Arial" pitchFamily="34" charset="0"/>
                </a:rPr>
                <a:t>Service Type</a:t>
              </a:r>
            </a:p>
          </p:txBody>
        </p:sp>
        <p:sp>
          <p:nvSpPr>
            <p:cNvPr id="51" name="Rectangle 39"/>
            <p:cNvSpPr>
              <a:spLocks noChangeArrowheads="1"/>
            </p:cNvSpPr>
            <p:nvPr/>
          </p:nvSpPr>
          <p:spPr bwMode="auto">
            <a:xfrm>
              <a:off x="6558303" y="5214417"/>
              <a:ext cx="1360950"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1000" b="1" dirty="0">
                  <a:solidFill>
                    <a:srgbClr val="002776"/>
                  </a:solidFill>
                </a:rPr>
                <a:t>Business-as-a-Service</a:t>
              </a:r>
              <a:endParaRPr lang="en-US" sz="1000" b="1" dirty="0">
                <a:solidFill>
                  <a:srgbClr val="002776"/>
                </a:solidFill>
                <a:cs typeface="Arial" pitchFamily="34" charset="0"/>
              </a:endParaRPr>
            </a:p>
          </p:txBody>
        </p:sp>
        <p:sp>
          <p:nvSpPr>
            <p:cNvPr id="52" name="Rectangle 46"/>
            <p:cNvSpPr>
              <a:spLocks noChangeArrowheads="1"/>
            </p:cNvSpPr>
            <p:nvPr/>
          </p:nvSpPr>
          <p:spPr bwMode="auto">
            <a:xfrm>
              <a:off x="6567388" y="5573267"/>
              <a:ext cx="1333698"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1000" b="1" dirty="0">
                  <a:solidFill>
                    <a:srgbClr val="002776"/>
                  </a:solidFill>
                  <a:cs typeface="Arial" pitchFamily="34" charset="0"/>
                </a:rPr>
                <a:t>Software</a:t>
              </a:r>
              <a:r>
                <a:rPr lang="en-US" sz="1000" b="1" dirty="0">
                  <a:solidFill>
                    <a:srgbClr val="002776"/>
                  </a:solidFill>
                </a:rPr>
                <a:t>-as-a-Service</a:t>
              </a:r>
              <a:endParaRPr lang="en-US" sz="1000" b="1" dirty="0">
                <a:solidFill>
                  <a:srgbClr val="002776"/>
                </a:solidFill>
                <a:cs typeface="Arial" pitchFamily="34" charset="0"/>
              </a:endParaRPr>
            </a:p>
          </p:txBody>
        </p:sp>
        <p:sp>
          <p:nvSpPr>
            <p:cNvPr id="53" name="Rectangle 53"/>
            <p:cNvSpPr>
              <a:spLocks noChangeArrowheads="1"/>
            </p:cNvSpPr>
            <p:nvPr/>
          </p:nvSpPr>
          <p:spPr bwMode="auto">
            <a:xfrm>
              <a:off x="6584044" y="5910615"/>
              <a:ext cx="1312860"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1000" b="1" dirty="0">
                  <a:solidFill>
                    <a:srgbClr val="FFFFFF"/>
                  </a:solidFill>
                  <a:cs typeface="Arial" pitchFamily="34" charset="0"/>
                </a:rPr>
                <a:t>Platform</a:t>
              </a:r>
              <a:r>
                <a:rPr lang="en-US" sz="1000" b="1" dirty="0">
                  <a:solidFill>
                    <a:srgbClr val="FFFFFF"/>
                  </a:solidFill>
                </a:rPr>
                <a:t>-as-a-Service</a:t>
              </a:r>
              <a:endParaRPr lang="en-US" sz="1000" b="1" dirty="0">
                <a:solidFill>
                  <a:srgbClr val="002776"/>
                </a:solidFill>
                <a:cs typeface="Arial" pitchFamily="34" charset="0"/>
              </a:endParaRPr>
            </a:p>
          </p:txBody>
        </p:sp>
        <p:sp>
          <p:nvSpPr>
            <p:cNvPr id="54" name="Rectangle 60"/>
            <p:cNvSpPr>
              <a:spLocks noChangeArrowheads="1"/>
            </p:cNvSpPr>
            <p:nvPr/>
          </p:nvSpPr>
          <p:spPr bwMode="auto">
            <a:xfrm>
              <a:off x="6384174" y="6255231"/>
              <a:ext cx="1625445" cy="1538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1000" b="1" dirty="0">
                  <a:solidFill>
                    <a:srgbClr val="FFFFFF"/>
                  </a:solidFill>
                  <a:cs typeface="Arial" pitchFamily="34" charset="0"/>
                </a:rPr>
                <a:t>Infrastructure-as-a-Service</a:t>
              </a:r>
              <a:endParaRPr lang="en-US" sz="1000" b="1" dirty="0" smtClean="0">
                <a:solidFill>
                  <a:srgbClr val="002776"/>
                </a:solidFill>
                <a:cs typeface="Arial" pitchFamily="34" charset="0"/>
              </a:endParaRPr>
            </a:p>
          </p:txBody>
        </p:sp>
      </p:grpSp>
    </p:spTree>
    <p:extLst>
      <p:ext uri="{BB962C8B-B14F-4D97-AF65-F5344CB8AC3E}">
        <p14:creationId xmlns:p14="http://schemas.microsoft.com/office/powerpoint/2010/main" val="5135754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
                                            <p:txEl>
                                              <p:pRg st="8" end="8"/>
                                            </p:txEl>
                                          </p:spTgt>
                                        </p:tgtEl>
                                        <p:attrNameLst>
                                          <p:attrName>style.visibility</p:attrName>
                                        </p:attrNameLst>
                                      </p:cBhvr>
                                      <p:to>
                                        <p:strVal val="visible"/>
                                      </p:to>
                                    </p:set>
                                    <p:animEffect transition="in" filter="fade">
                                      <p:cBhvr>
                                        <p:cTn id="7" dur="500"/>
                                        <p:tgtEl>
                                          <p:spTgt spid="20">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par>
                                <p:cTn id="13" presetID="10" presetClass="entr" presetSubtype="0" fill="hold" nodeType="with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500"/>
                                        <p:tgtEl>
                                          <p:spTgt spid="35"/>
                                        </p:tgtEl>
                                      </p:cBhvr>
                                    </p:animEffect>
                                  </p:childTnLst>
                                </p:cTn>
                              </p:par>
                              <p:par>
                                <p:cTn id="16" presetID="10" presetClass="entr" presetSubtype="0" fill="hold" nodeType="with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8534400" y="7094537"/>
            <a:ext cx="282575" cy="144463"/>
          </a:xfrm>
        </p:spPr>
        <p:txBody>
          <a:bodyPr/>
          <a:lstStyle/>
          <a:p>
            <a:fld id="{58DC2F13-873F-4C1E-B532-36336ABFDECC}" type="slidenum">
              <a:rPr lang="en-US" smtClean="0"/>
              <a:pPr/>
              <a:t>4</a:t>
            </a:fld>
            <a:endParaRPr lang="en-US" dirty="0"/>
          </a:p>
        </p:txBody>
      </p:sp>
      <p:sp>
        <p:nvSpPr>
          <p:cNvPr id="3" name="Rectangle 39"/>
          <p:cNvSpPr txBox="1">
            <a:spLocks noChangeArrowheads="1"/>
          </p:cNvSpPr>
          <p:nvPr/>
        </p:nvSpPr>
        <p:spPr bwMode="gray">
          <a:xfrm>
            <a:off x="414338" y="885775"/>
            <a:ext cx="8330184" cy="333425"/>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marL="0" marR="0" lvl="0" indent="0" algn="l" defTabSz="914400" rtl="0" eaLnBrk="0" fontAlgn="base" latinLnBrk="0" hangingPunct="0">
              <a:lnSpc>
                <a:spcPts val="2600"/>
              </a:lnSpc>
              <a:spcBef>
                <a:spcPct val="0"/>
              </a:spcBef>
              <a:spcAft>
                <a:spcPct val="0"/>
              </a:spcAft>
              <a:buClrTx/>
              <a:buSzTx/>
              <a:buFontTx/>
              <a:buNone/>
              <a:tabLst/>
              <a:defRPr/>
            </a:pPr>
            <a:r>
              <a:rPr kumimoji="0" lang="en-US" sz="2200" b="1" i="0" u="none" strike="noStrike" kern="1200" cap="none" spc="0" normalizeH="0" baseline="0" noProof="0" dirty="0" smtClean="0">
                <a:ln>
                  <a:noFill/>
                </a:ln>
                <a:solidFill>
                  <a:srgbClr val="002776"/>
                </a:solidFill>
                <a:effectLst/>
                <a:uLnTx/>
                <a:uFillTx/>
                <a:latin typeface="Arial"/>
                <a:ea typeface="+mj-ea"/>
                <a:cs typeface="+mj-cs"/>
              </a:rPr>
              <a:t>Cloud computing delivery models</a:t>
            </a:r>
          </a:p>
        </p:txBody>
      </p:sp>
      <p:sp>
        <p:nvSpPr>
          <p:cNvPr id="4" name="Content Placeholder 4"/>
          <p:cNvSpPr txBox="1">
            <a:spLocks/>
          </p:cNvSpPr>
          <p:nvPr/>
        </p:nvSpPr>
        <p:spPr bwMode="gray">
          <a:xfrm>
            <a:off x="404813" y="1295400"/>
            <a:ext cx="8053387" cy="553998"/>
          </a:xfrm>
          <a:prstGeom prst="rect">
            <a:avLst/>
          </a:prstGeom>
          <a:noFill/>
          <a:ln w="9525">
            <a:noFill/>
            <a:miter lim="800000"/>
            <a:headEnd/>
            <a:tailEnd/>
          </a:ln>
        </p:spPr>
        <p:txBody>
          <a:bodyPr wrap="square" lIns="0" tIns="0" rIns="0" bIns="0">
            <a:spAutoFit/>
          </a:bodyPr>
          <a:lstStyle/>
          <a:p>
            <a:pPr marL="0" marR="0" lvl="0" indent="0" algn="l" defTabSz="914400" eaLnBrk="1" fontAlgn="auto" latinLnBrk="0" hangingPunct="1">
              <a:lnSpc>
                <a:spcPct val="100000"/>
              </a:lnSpc>
              <a:spcBef>
                <a:spcPts val="2200"/>
              </a:spcBef>
              <a:spcAft>
                <a:spcPts val="0"/>
              </a:spcAft>
              <a:buClrTx/>
              <a:buSzTx/>
              <a:buFontTx/>
              <a:buNone/>
              <a:tabLst/>
              <a:defRPr/>
            </a:pPr>
            <a:r>
              <a:rPr kumimoji="0" lang="en-US" sz="1800" b="0" i="0" u="none" strike="noStrike" kern="0" cap="none" spc="0" normalizeH="0" baseline="0" noProof="0" dirty="0" smtClean="0">
                <a:ln>
                  <a:noFill/>
                </a:ln>
                <a:solidFill>
                  <a:srgbClr val="92D400"/>
                </a:solidFill>
                <a:effectLst/>
                <a:uLnTx/>
                <a:uFillTx/>
              </a:rPr>
              <a:t>Cloud computing technology is deployed in different ways, with varying internal or external ownership and technical architectures</a:t>
            </a:r>
            <a:endParaRPr kumimoji="0" lang="en-US" sz="1800" b="0" i="0" u="none" strike="noStrike" kern="0" cap="none" spc="0" normalizeH="0" baseline="0" noProof="0" dirty="0">
              <a:ln>
                <a:noFill/>
              </a:ln>
              <a:solidFill>
                <a:srgbClr val="92D400"/>
              </a:solidFill>
              <a:effectLst/>
              <a:uLnTx/>
              <a:uFillTx/>
            </a:endParaRPr>
          </a:p>
        </p:txBody>
      </p:sp>
      <p:graphicFrame>
        <p:nvGraphicFramePr>
          <p:cNvPr id="5" name="Table 4"/>
          <p:cNvGraphicFramePr>
            <a:graphicFrameLocks noGrp="1"/>
          </p:cNvGraphicFramePr>
          <p:nvPr>
            <p:extLst>
              <p:ext uri="{D42A27DB-BD31-4B8C-83A1-F6EECF244321}">
                <p14:modId xmlns:p14="http://schemas.microsoft.com/office/powerpoint/2010/main" val="2754984782"/>
              </p:ext>
            </p:extLst>
          </p:nvPr>
        </p:nvGraphicFramePr>
        <p:xfrm>
          <a:off x="404813" y="1981200"/>
          <a:ext cx="8332788" cy="4419600"/>
        </p:xfrm>
        <a:graphic>
          <a:graphicData uri="http://schemas.openxmlformats.org/drawingml/2006/table">
            <a:tbl>
              <a:tblPr firstRow="1" bandRow="1"/>
              <a:tblGrid>
                <a:gridCol w="1889815"/>
                <a:gridCol w="6442973"/>
              </a:tblGrid>
              <a:tr h="1076030">
                <a:tc>
                  <a:txBody>
                    <a:bodyPr/>
                    <a:lstStyle>
                      <a:lvl1pPr marL="0" algn="l" defTabSz="914253" rtl="0" eaLnBrk="1" latinLnBrk="0" hangingPunct="1">
                        <a:defRPr sz="1800" b="1" kern="1200">
                          <a:solidFill>
                            <a:schemeClr val="lt1"/>
                          </a:solidFill>
                          <a:latin typeface="Arial"/>
                        </a:defRPr>
                      </a:lvl1pPr>
                      <a:lvl2pPr marL="457127" algn="l" defTabSz="914253" rtl="0" eaLnBrk="1" latinLnBrk="0" hangingPunct="1">
                        <a:defRPr sz="1800" b="1" kern="1200">
                          <a:solidFill>
                            <a:schemeClr val="lt1"/>
                          </a:solidFill>
                          <a:latin typeface="Arial"/>
                        </a:defRPr>
                      </a:lvl2pPr>
                      <a:lvl3pPr marL="914253" algn="l" defTabSz="914253" rtl="0" eaLnBrk="1" latinLnBrk="0" hangingPunct="1">
                        <a:defRPr sz="1800" b="1" kern="1200">
                          <a:solidFill>
                            <a:schemeClr val="lt1"/>
                          </a:solidFill>
                          <a:latin typeface="Arial"/>
                        </a:defRPr>
                      </a:lvl3pPr>
                      <a:lvl4pPr marL="1371380" algn="l" defTabSz="914253" rtl="0" eaLnBrk="1" latinLnBrk="0" hangingPunct="1">
                        <a:defRPr sz="1800" b="1" kern="1200">
                          <a:solidFill>
                            <a:schemeClr val="lt1"/>
                          </a:solidFill>
                          <a:latin typeface="Arial"/>
                        </a:defRPr>
                      </a:lvl4pPr>
                      <a:lvl5pPr marL="1828507" algn="l" defTabSz="914253" rtl="0" eaLnBrk="1" latinLnBrk="0" hangingPunct="1">
                        <a:defRPr sz="1800" b="1" kern="1200">
                          <a:solidFill>
                            <a:schemeClr val="lt1"/>
                          </a:solidFill>
                          <a:latin typeface="Arial"/>
                        </a:defRPr>
                      </a:lvl5pPr>
                      <a:lvl6pPr marL="2285633" algn="l" defTabSz="914253" rtl="0" eaLnBrk="1" latinLnBrk="0" hangingPunct="1">
                        <a:defRPr sz="1800" b="1" kern="1200">
                          <a:solidFill>
                            <a:schemeClr val="lt1"/>
                          </a:solidFill>
                          <a:latin typeface="Arial"/>
                        </a:defRPr>
                      </a:lvl6pPr>
                      <a:lvl7pPr marL="2742760" algn="l" defTabSz="914253" rtl="0" eaLnBrk="1" latinLnBrk="0" hangingPunct="1">
                        <a:defRPr sz="1800" b="1" kern="1200">
                          <a:solidFill>
                            <a:schemeClr val="lt1"/>
                          </a:solidFill>
                          <a:latin typeface="Arial"/>
                        </a:defRPr>
                      </a:lvl7pPr>
                      <a:lvl8pPr marL="3199887" algn="l" defTabSz="914253" rtl="0" eaLnBrk="1" latinLnBrk="0" hangingPunct="1">
                        <a:defRPr sz="1800" b="1" kern="1200">
                          <a:solidFill>
                            <a:schemeClr val="lt1"/>
                          </a:solidFill>
                          <a:latin typeface="Arial"/>
                        </a:defRPr>
                      </a:lvl8pPr>
                      <a:lvl9pPr marL="3657013" algn="l" defTabSz="914253" rtl="0" eaLnBrk="1" latinLnBrk="0" hangingPunct="1">
                        <a:defRPr sz="1800" b="1" kern="1200">
                          <a:solidFill>
                            <a:schemeClr val="lt1"/>
                          </a:solidFill>
                          <a:latin typeface="Arial"/>
                        </a:defRPr>
                      </a:lvl9pPr>
                    </a:lstStyle>
                    <a:p>
                      <a:pPr algn="ctr"/>
                      <a:r>
                        <a:rPr lang="en-US" sz="1600" b="1" kern="1200" dirty="0" smtClean="0">
                          <a:solidFill>
                            <a:schemeClr val="bg1"/>
                          </a:solidFill>
                          <a:latin typeface="+mn-lt"/>
                          <a:ea typeface="+mn-ea"/>
                          <a:cs typeface="+mn-cs"/>
                        </a:rPr>
                        <a:t>Vendor cloud (External)</a:t>
                      </a:r>
                      <a:endParaRPr lang="en-US" sz="1600" b="1" kern="1200" dirty="0">
                        <a:solidFill>
                          <a:schemeClr val="bg1"/>
                        </a:solidFill>
                        <a:latin typeface="+mn-lt"/>
                        <a:ea typeface="+mn-ea"/>
                        <a:cs typeface="+mn-cs"/>
                      </a:endParaRPr>
                    </a:p>
                  </a:txBody>
                  <a:tcPr marL="73152" marR="73152" marT="73152" marB="73152" anchor="ctr">
                    <a:lnL w="12700" cmpd="sng">
                      <a:noFill/>
                    </a:lnL>
                    <a:lnR w="12700" cap="flat" cmpd="sng" algn="ctr">
                      <a:noFill/>
                      <a:prstDash val="solid"/>
                      <a:round/>
                      <a:headEnd type="none" w="med" len="med"/>
                      <a:tailEnd type="none" w="med" len="med"/>
                    </a:lnR>
                    <a:lnT w="12700" cmpd="sng">
                      <a:noFill/>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92D400"/>
                    </a:solidFill>
                  </a:tcPr>
                </a:tc>
                <a:tc>
                  <a:txBody>
                    <a:bodyPr/>
                    <a:lstStyle>
                      <a:lvl1pPr marL="0" algn="l" defTabSz="914253" rtl="0" eaLnBrk="1" latinLnBrk="0" hangingPunct="1">
                        <a:defRPr sz="1800" b="1" kern="1200">
                          <a:solidFill>
                            <a:schemeClr val="lt1"/>
                          </a:solidFill>
                          <a:latin typeface="Arial"/>
                        </a:defRPr>
                      </a:lvl1pPr>
                      <a:lvl2pPr marL="457127" algn="l" defTabSz="914253" rtl="0" eaLnBrk="1" latinLnBrk="0" hangingPunct="1">
                        <a:defRPr sz="1800" b="1" kern="1200">
                          <a:solidFill>
                            <a:schemeClr val="lt1"/>
                          </a:solidFill>
                          <a:latin typeface="Arial"/>
                        </a:defRPr>
                      </a:lvl2pPr>
                      <a:lvl3pPr marL="914253" algn="l" defTabSz="914253" rtl="0" eaLnBrk="1" latinLnBrk="0" hangingPunct="1">
                        <a:defRPr sz="1800" b="1" kern="1200">
                          <a:solidFill>
                            <a:schemeClr val="lt1"/>
                          </a:solidFill>
                          <a:latin typeface="Arial"/>
                        </a:defRPr>
                      </a:lvl3pPr>
                      <a:lvl4pPr marL="1371380" algn="l" defTabSz="914253" rtl="0" eaLnBrk="1" latinLnBrk="0" hangingPunct="1">
                        <a:defRPr sz="1800" b="1" kern="1200">
                          <a:solidFill>
                            <a:schemeClr val="lt1"/>
                          </a:solidFill>
                          <a:latin typeface="Arial"/>
                        </a:defRPr>
                      </a:lvl4pPr>
                      <a:lvl5pPr marL="1828507" algn="l" defTabSz="914253" rtl="0" eaLnBrk="1" latinLnBrk="0" hangingPunct="1">
                        <a:defRPr sz="1800" b="1" kern="1200">
                          <a:solidFill>
                            <a:schemeClr val="lt1"/>
                          </a:solidFill>
                          <a:latin typeface="Arial"/>
                        </a:defRPr>
                      </a:lvl5pPr>
                      <a:lvl6pPr marL="2285633" algn="l" defTabSz="914253" rtl="0" eaLnBrk="1" latinLnBrk="0" hangingPunct="1">
                        <a:defRPr sz="1800" b="1" kern="1200">
                          <a:solidFill>
                            <a:schemeClr val="lt1"/>
                          </a:solidFill>
                          <a:latin typeface="Arial"/>
                        </a:defRPr>
                      </a:lvl6pPr>
                      <a:lvl7pPr marL="2742760" algn="l" defTabSz="914253" rtl="0" eaLnBrk="1" latinLnBrk="0" hangingPunct="1">
                        <a:defRPr sz="1800" b="1" kern="1200">
                          <a:solidFill>
                            <a:schemeClr val="lt1"/>
                          </a:solidFill>
                          <a:latin typeface="Arial"/>
                        </a:defRPr>
                      </a:lvl7pPr>
                      <a:lvl8pPr marL="3199887" algn="l" defTabSz="914253" rtl="0" eaLnBrk="1" latinLnBrk="0" hangingPunct="1">
                        <a:defRPr sz="1800" b="1" kern="1200">
                          <a:solidFill>
                            <a:schemeClr val="lt1"/>
                          </a:solidFill>
                          <a:latin typeface="Arial"/>
                        </a:defRPr>
                      </a:lvl8pPr>
                      <a:lvl9pPr marL="3657013" algn="l" defTabSz="914253" rtl="0" eaLnBrk="1" latinLnBrk="0" hangingPunct="1">
                        <a:defRPr sz="1800" b="1" kern="1200">
                          <a:solidFill>
                            <a:schemeClr val="lt1"/>
                          </a:solidFill>
                          <a:latin typeface="Arial"/>
                        </a:defRPr>
                      </a:lvl9pPr>
                    </a:lstStyle>
                    <a:p>
                      <a:pPr algn="l"/>
                      <a:r>
                        <a:rPr lang="en-US" sz="1400" b="0" dirty="0" smtClean="0">
                          <a:solidFill>
                            <a:schemeClr val="tx2"/>
                          </a:solidFill>
                        </a:rPr>
                        <a:t>Cloud computing services from </a:t>
                      </a:r>
                      <a:r>
                        <a:rPr lang="en-US" sz="1400" b="0" kern="1200" dirty="0" smtClean="0">
                          <a:solidFill>
                            <a:schemeClr val="tx2"/>
                          </a:solidFill>
                          <a:latin typeface="+mn-lt"/>
                          <a:ea typeface="+mn-ea"/>
                          <a:cs typeface="+mn-cs"/>
                        </a:rPr>
                        <a:t>vendors that can </a:t>
                      </a:r>
                      <a:r>
                        <a:rPr lang="en-US" sz="1400" b="0" dirty="0" smtClean="0">
                          <a:solidFill>
                            <a:schemeClr val="tx2"/>
                          </a:solidFill>
                        </a:rPr>
                        <a:t>be accessed across the Internet or a private network, using one or more data centers, shared among multiple customers, with varying degrees of data privacy</a:t>
                      </a:r>
                      <a:r>
                        <a:rPr lang="en-US" sz="1400" b="0" baseline="0" dirty="0" smtClean="0">
                          <a:solidFill>
                            <a:schemeClr val="tx2"/>
                          </a:solidFill>
                        </a:rPr>
                        <a:t> control</a:t>
                      </a:r>
                      <a:r>
                        <a:rPr lang="en-US" sz="1400" b="0" dirty="0" smtClean="0">
                          <a:solidFill>
                            <a:schemeClr val="tx2"/>
                          </a:solidFill>
                        </a:rPr>
                        <a:t>.</a:t>
                      </a:r>
                      <a:r>
                        <a:rPr lang="en-US" sz="1400" b="0" baseline="0" dirty="0" smtClean="0">
                          <a:solidFill>
                            <a:schemeClr val="tx2"/>
                          </a:solidFill>
                        </a:rPr>
                        <a:t> Sometimes called “public” cloud computing.</a:t>
                      </a:r>
                      <a:endParaRPr lang="en-US" sz="1400" b="0" dirty="0">
                        <a:solidFill>
                          <a:schemeClr val="tx2"/>
                        </a:solidFill>
                      </a:endParaRPr>
                    </a:p>
                  </a:txBody>
                  <a:tcPr marL="73152" marR="73152" marT="73152" marB="73152"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074805">
                <a:tc>
                  <a:txBody>
                    <a:bodyPr/>
                    <a:lstStyle>
                      <a:lvl1pPr marL="0" algn="l" defTabSz="914253" rtl="0" eaLnBrk="1" latinLnBrk="0" hangingPunct="1">
                        <a:defRPr sz="1800" kern="1200">
                          <a:solidFill>
                            <a:schemeClr val="dk1"/>
                          </a:solidFill>
                          <a:latin typeface="Arial"/>
                        </a:defRPr>
                      </a:lvl1pPr>
                      <a:lvl2pPr marL="457127" algn="l" defTabSz="914253" rtl="0" eaLnBrk="1" latinLnBrk="0" hangingPunct="1">
                        <a:defRPr sz="1800" kern="1200">
                          <a:solidFill>
                            <a:schemeClr val="dk1"/>
                          </a:solidFill>
                          <a:latin typeface="Arial"/>
                        </a:defRPr>
                      </a:lvl2pPr>
                      <a:lvl3pPr marL="914253" algn="l" defTabSz="914253" rtl="0" eaLnBrk="1" latinLnBrk="0" hangingPunct="1">
                        <a:defRPr sz="1800" kern="1200">
                          <a:solidFill>
                            <a:schemeClr val="dk1"/>
                          </a:solidFill>
                          <a:latin typeface="Arial"/>
                        </a:defRPr>
                      </a:lvl3pPr>
                      <a:lvl4pPr marL="1371380" algn="l" defTabSz="914253" rtl="0" eaLnBrk="1" latinLnBrk="0" hangingPunct="1">
                        <a:defRPr sz="1800" kern="1200">
                          <a:solidFill>
                            <a:schemeClr val="dk1"/>
                          </a:solidFill>
                          <a:latin typeface="Arial"/>
                        </a:defRPr>
                      </a:lvl4pPr>
                      <a:lvl5pPr marL="1828507" algn="l" defTabSz="914253" rtl="0" eaLnBrk="1" latinLnBrk="0" hangingPunct="1">
                        <a:defRPr sz="1800" kern="1200">
                          <a:solidFill>
                            <a:schemeClr val="dk1"/>
                          </a:solidFill>
                          <a:latin typeface="Arial"/>
                        </a:defRPr>
                      </a:lvl5pPr>
                      <a:lvl6pPr marL="2285633" algn="l" defTabSz="914253" rtl="0" eaLnBrk="1" latinLnBrk="0" hangingPunct="1">
                        <a:defRPr sz="1800" kern="1200">
                          <a:solidFill>
                            <a:schemeClr val="dk1"/>
                          </a:solidFill>
                          <a:latin typeface="Arial"/>
                        </a:defRPr>
                      </a:lvl6pPr>
                      <a:lvl7pPr marL="2742760" algn="l" defTabSz="914253" rtl="0" eaLnBrk="1" latinLnBrk="0" hangingPunct="1">
                        <a:defRPr sz="1800" kern="1200">
                          <a:solidFill>
                            <a:schemeClr val="dk1"/>
                          </a:solidFill>
                          <a:latin typeface="Arial"/>
                        </a:defRPr>
                      </a:lvl7pPr>
                      <a:lvl8pPr marL="3199887" algn="l" defTabSz="914253" rtl="0" eaLnBrk="1" latinLnBrk="0" hangingPunct="1">
                        <a:defRPr sz="1800" kern="1200">
                          <a:solidFill>
                            <a:schemeClr val="dk1"/>
                          </a:solidFill>
                          <a:latin typeface="Arial"/>
                        </a:defRPr>
                      </a:lvl8pPr>
                      <a:lvl9pPr marL="3657013" algn="l" defTabSz="914253" rtl="0" eaLnBrk="1" latinLnBrk="0" hangingPunct="1">
                        <a:defRPr sz="1800" kern="1200">
                          <a:solidFill>
                            <a:schemeClr val="dk1"/>
                          </a:solidFill>
                          <a:latin typeface="Arial"/>
                        </a:defRPr>
                      </a:lvl9pPr>
                    </a:lstStyle>
                    <a:p>
                      <a:pPr algn="ctr"/>
                      <a:r>
                        <a:rPr lang="en-US" sz="1600" b="1" kern="1200" dirty="0" smtClean="0">
                          <a:solidFill>
                            <a:schemeClr val="bg1"/>
                          </a:solidFill>
                          <a:latin typeface="+mn-lt"/>
                          <a:ea typeface="+mn-ea"/>
                          <a:cs typeface="+mn-cs"/>
                        </a:rPr>
                        <a:t>Private cloud (Internal)</a:t>
                      </a:r>
                      <a:endParaRPr lang="en-US" sz="1600" b="1" kern="1200" dirty="0">
                        <a:solidFill>
                          <a:schemeClr val="bg1"/>
                        </a:solidFill>
                        <a:latin typeface="+mn-lt"/>
                        <a:ea typeface="+mn-ea"/>
                        <a:cs typeface="+mn-cs"/>
                      </a:endParaRPr>
                    </a:p>
                  </a:txBody>
                  <a:tcPr marL="73152" marR="73152" marT="73152" marB="73152" anchor="ctr">
                    <a:lnL w="12700" cmpd="sng">
                      <a:noFill/>
                    </a:lnL>
                    <a:lnR w="12700" cap="flat" cmpd="sng" algn="ctr">
                      <a:no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72C7E7"/>
                    </a:solidFill>
                  </a:tcPr>
                </a:tc>
                <a:tc>
                  <a:txBody>
                    <a:bodyPr/>
                    <a:lstStyle>
                      <a:lvl1pPr marL="0" algn="l" defTabSz="914253" rtl="0" eaLnBrk="1" latinLnBrk="0" hangingPunct="1">
                        <a:defRPr sz="1800" kern="1200">
                          <a:solidFill>
                            <a:schemeClr val="dk1"/>
                          </a:solidFill>
                          <a:latin typeface="Arial"/>
                        </a:defRPr>
                      </a:lvl1pPr>
                      <a:lvl2pPr marL="457127" algn="l" defTabSz="914253" rtl="0" eaLnBrk="1" latinLnBrk="0" hangingPunct="1">
                        <a:defRPr sz="1800" kern="1200">
                          <a:solidFill>
                            <a:schemeClr val="dk1"/>
                          </a:solidFill>
                          <a:latin typeface="Arial"/>
                        </a:defRPr>
                      </a:lvl2pPr>
                      <a:lvl3pPr marL="914253" algn="l" defTabSz="914253" rtl="0" eaLnBrk="1" latinLnBrk="0" hangingPunct="1">
                        <a:defRPr sz="1800" kern="1200">
                          <a:solidFill>
                            <a:schemeClr val="dk1"/>
                          </a:solidFill>
                          <a:latin typeface="Arial"/>
                        </a:defRPr>
                      </a:lvl3pPr>
                      <a:lvl4pPr marL="1371380" algn="l" defTabSz="914253" rtl="0" eaLnBrk="1" latinLnBrk="0" hangingPunct="1">
                        <a:defRPr sz="1800" kern="1200">
                          <a:solidFill>
                            <a:schemeClr val="dk1"/>
                          </a:solidFill>
                          <a:latin typeface="Arial"/>
                        </a:defRPr>
                      </a:lvl4pPr>
                      <a:lvl5pPr marL="1828507" algn="l" defTabSz="914253" rtl="0" eaLnBrk="1" latinLnBrk="0" hangingPunct="1">
                        <a:defRPr sz="1800" kern="1200">
                          <a:solidFill>
                            <a:schemeClr val="dk1"/>
                          </a:solidFill>
                          <a:latin typeface="Arial"/>
                        </a:defRPr>
                      </a:lvl5pPr>
                      <a:lvl6pPr marL="2285633" algn="l" defTabSz="914253" rtl="0" eaLnBrk="1" latinLnBrk="0" hangingPunct="1">
                        <a:defRPr sz="1800" kern="1200">
                          <a:solidFill>
                            <a:schemeClr val="dk1"/>
                          </a:solidFill>
                          <a:latin typeface="Arial"/>
                        </a:defRPr>
                      </a:lvl6pPr>
                      <a:lvl7pPr marL="2742760" algn="l" defTabSz="914253" rtl="0" eaLnBrk="1" latinLnBrk="0" hangingPunct="1">
                        <a:defRPr sz="1800" kern="1200">
                          <a:solidFill>
                            <a:schemeClr val="dk1"/>
                          </a:solidFill>
                          <a:latin typeface="Arial"/>
                        </a:defRPr>
                      </a:lvl7pPr>
                      <a:lvl8pPr marL="3199887" algn="l" defTabSz="914253" rtl="0" eaLnBrk="1" latinLnBrk="0" hangingPunct="1">
                        <a:defRPr sz="1800" kern="1200">
                          <a:solidFill>
                            <a:schemeClr val="dk1"/>
                          </a:solidFill>
                          <a:latin typeface="Arial"/>
                        </a:defRPr>
                      </a:lvl8pPr>
                      <a:lvl9pPr marL="3657013" algn="l" defTabSz="914253" rtl="0" eaLnBrk="1" latinLnBrk="0" hangingPunct="1">
                        <a:defRPr sz="1800" kern="1200">
                          <a:solidFill>
                            <a:schemeClr val="dk1"/>
                          </a:solidFill>
                          <a:latin typeface="Arial"/>
                        </a:defRPr>
                      </a:lvl9pPr>
                    </a:lstStyle>
                    <a:p>
                      <a:pPr algn="l"/>
                      <a:r>
                        <a:rPr lang="en-US" sz="1400" b="0" dirty="0" smtClean="0">
                          <a:solidFill>
                            <a:schemeClr val="tx2"/>
                          </a:solidFill>
                        </a:rPr>
                        <a:t>Computing architectures modeled after vendor clouds, yet built, managed, and used internally by an enterprise; uses a</a:t>
                      </a:r>
                      <a:r>
                        <a:rPr lang="en-US" sz="1400" b="0" baseline="0" dirty="0" smtClean="0">
                          <a:solidFill>
                            <a:schemeClr val="tx2"/>
                          </a:solidFill>
                        </a:rPr>
                        <a:t> shared services model with variable usage of a common pool of </a:t>
                      </a:r>
                      <a:r>
                        <a:rPr lang="en-US" sz="1400" b="0" dirty="0" smtClean="0">
                          <a:solidFill>
                            <a:schemeClr val="tx2"/>
                          </a:solidFill>
                        </a:rPr>
                        <a:t>virtualized </a:t>
                      </a:r>
                      <a:r>
                        <a:rPr lang="en-US" sz="1400" b="0" baseline="0" dirty="0" smtClean="0">
                          <a:solidFill>
                            <a:schemeClr val="tx2"/>
                          </a:solidFill>
                        </a:rPr>
                        <a:t>computing resources. Data is controlled within the enterprise.</a:t>
                      </a:r>
                      <a:endParaRPr lang="en-US" sz="1400" b="0" dirty="0">
                        <a:solidFill>
                          <a:schemeClr val="tx2"/>
                        </a:solidFill>
                      </a:endParaRPr>
                    </a:p>
                  </a:txBody>
                  <a:tcPr marL="73152" marR="73152" marT="73152" marB="73152"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984739">
                <a:tc>
                  <a:txBody>
                    <a:bodyPr/>
                    <a:lstStyle>
                      <a:lvl1pPr marL="0" algn="l" defTabSz="914253" rtl="0" eaLnBrk="1" latinLnBrk="0" hangingPunct="1">
                        <a:defRPr sz="1800" kern="1200">
                          <a:solidFill>
                            <a:schemeClr val="dk1"/>
                          </a:solidFill>
                          <a:latin typeface="Arial"/>
                        </a:defRPr>
                      </a:lvl1pPr>
                      <a:lvl2pPr marL="457127" algn="l" defTabSz="914253" rtl="0" eaLnBrk="1" latinLnBrk="0" hangingPunct="1">
                        <a:defRPr sz="1800" kern="1200">
                          <a:solidFill>
                            <a:schemeClr val="dk1"/>
                          </a:solidFill>
                          <a:latin typeface="Arial"/>
                        </a:defRPr>
                      </a:lvl2pPr>
                      <a:lvl3pPr marL="914253" algn="l" defTabSz="914253" rtl="0" eaLnBrk="1" latinLnBrk="0" hangingPunct="1">
                        <a:defRPr sz="1800" kern="1200">
                          <a:solidFill>
                            <a:schemeClr val="dk1"/>
                          </a:solidFill>
                          <a:latin typeface="Arial"/>
                        </a:defRPr>
                      </a:lvl3pPr>
                      <a:lvl4pPr marL="1371380" algn="l" defTabSz="914253" rtl="0" eaLnBrk="1" latinLnBrk="0" hangingPunct="1">
                        <a:defRPr sz="1800" kern="1200">
                          <a:solidFill>
                            <a:schemeClr val="dk1"/>
                          </a:solidFill>
                          <a:latin typeface="Arial"/>
                        </a:defRPr>
                      </a:lvl4pPr>
                      <a:lvl5pPr marL="1828507" algn="l" defTabSz="914253" rtl="0" eaLnBrk="1" latinLnBrk="0" hangingPunct="1">
                        <a:defRPr sz="1800" kern="1200">
                          <a:solidFill>
                            <a:schemeClr val="dk1"/>
                          </a:solidFill>
                          <a:latin typeface="Arial"/>
                        </a:defRPr>
                      </a:lvl5pPr>
                      <a:lvl6pPr marL="2285633" algn="l" defTabSz="914253" rtl="0" eaLnBrk="1" latinLnBrk="0" hangingPunct="1">
                        <a:defRPr sz="1800" kern="1200">
                          <a:solidFill>
                            <a:schemeClr val="dk1"/>
                          </a:solidFill>
                          <a:latin typeface="Arial"/>
                        </a:defRPr>
                      </a:lvl6pPr>
                      <a:lvl7pPr marL="2742760" algn="l" defTabSz="914253" rtl="0" eaLnBrk="1" latinLnBrk="0" hangingPunct="1">
                        <a:defRPr sz="1800" kern="1200">
                          <a:solidFill>
                            <a:schemeClr val="dk1"/>
                          </a:solidFill>
                          <a:latin typeface="Arial"/>
                        </a:defRPr>
                      </a:lvl7pPr>
                      <a:lvl8pPr marL="3199887" algn="l" defTabSz="914253" rtl="0" eaLnBrk="1" latinLnBrk="0" hangingPunct="1">
                        <a:defRPr sz="1800" kern="1200">
                          <a:solidFill>
                            <a:schemeClr val="dk1"/>
                          </a:solidFill>
                          <a:latin typeface="Arial"/>
                        </a:defRPr>
                      </a:lvl8pPr>
                      <a:lvl9pPr marL="3657013" algn="l" defTabSz="914253" rtl="0" eaLnBrk="1" latinLnBrk="0" hangingPunct="1">
                        <a:defRPr sz="1800" kern="1200">
                          <a:solidFill>
                            <a:schemeClr val="dk1"/>
                          </a:solidFill>
                          <a:latin typeface="Arial"/>
                        </a:defRPr>
                      </a:lvl9pPr>
                    </a:lstStyle>
                    <a:p>
                      <a:pPr algn="ctr"/>
                      <a:r>
                        <a:rPr lang="en-US" sz="1600" b="1" kern="1200" dirty="0" smtClean="0">
                          <a:solidFill>
                            <a:schemeClr val="bg1"/>
                          </a:solidFill>
                          <a:latin typeface="+mn-lt"/>
                          <a:ea typeface="+mn-ea"/>
                          <a:cs typeface="+mn-cs"/>
                        </a:rPr>
                        <a:t>Hybrid cloud</a:t>
                      </a:r>
                      <a:endParaRPr lang="en-US" sz="1600" b="1" kern="1200" dirty="0">
                        <a:solidFill>
                          <a:schemeClr val="bg1"/>
                        </a:solidFill>
                        <a:latin typeface="+mn-lt"/>
                        <a:ea typeface="+mn-ea"/>
                        <a:cs typeface="+mn-cs"/>
                      </a:endParaRPr>
                    </a:p>
                  </a:txBody>
                  <a:tcPr marL="73152" marR="73152" marT="73152" marB="73152" anchor="ctr">
                    <a:lnL w="12700" cmpd="sng">
                      <a:noFill/>
                    </a:lnL>
                    <a:lnR w="12700" cap="flat" cmpd="sng" algn="ctr">
                      <a:no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A1DE"/>
                    </a:solidFill>
                  </a:tcPr>
                </a:tc>
                <a:tc>
                  <a:txBody>
                    <a:bodyPr/>
                    <a:lstStyle>
                      <a:lvl1pPr marL="0" algn="l" defTabSz="914253" rtl="0" eaLnBrk="1" latinLnBrk="0" hangingPunct="1">
                        <a:defRPr sz="1800" kern="1200">
                          <a:solidFill>
                            <a:schemeClr val="dk1"/>
                          </a:solidFill>
                          <a:latin typeface="Arial"/>
                        </a:defRPr>
                      </a:lvl1pPr>
                      <a:lvl2pPr marL="457127" algn="l" defTabSz="914253" rtl="0" eaLnBrk="1" latinLnBrk="0" hangingPunct="1">
                        <a:defRPr sz="1800" kern="1200">
                          <a:solidFill>
                            <a:schemeClr val="dk1"/>
                          </a:solidFill>
                          <a:latin typeface="Arial"/>
                        </a:defRPr>
                      </a:lvl2pPr>
                      <a:lvl3pPr marL="914253" algn="l" defTabSz="914253" rtl="0" eaLnBrk="1" latinLnBrk="0" hangingPunct="1">
                        <a:defRPr sz="1800" kern="1200">
                          <a:solidFill>
                            <a:schemeClr val="dk1"/>
                          </a:solidFill>
                          <a:latin typeface="Arial"/>
                        </a:defRPr>
                      </a:lvl3pPr>
                      <a:lvl4pPr marL="1371380" algn="l" defTabSz="914253" rtl="0" eaLnBrk="1" latinLnBrk="0" hangingPunct="1">
                        <a:defRPr sz="1800" kern="1200">
                          <a:solidFill>
                            <a:schemeClr val="dk1"/>
                          </a:solidFill>
                          <a:latin typeface="Arial"/>
                        </a:defRPr>
                      </a:lvl4pPr>
                      <a:lvl5pPr marL="1828507" algn="l" defTabSz="914253" rtl="0" eaLnBrk="1" latinLnBrk="0" hangingPunct="1">
                        <a:defRPr sz="1800" kern="1200">
                          <a:solidFill>
                            <a:schemeClr val="dk1"/>
                          </a:solidFill>
                          <a:latin typeface="Arial"/>
                        </a:defRPr>
                      </a:lvl5pPr>
                      <a:lvl6pPr marL="2285633" algn="l" defTabSz="914253" rtl="0" eaLnBrk="1" latinLnBrk="0" hangingPunct="1">
                        <a:defRPr sz="1800" kern="1200">
                          <a:solidFill>
                            <a:schemeClr val="dk1"/>
                          </a:solidFill>
                          <a:latin typeface="Arial"/>
                        </a:defRPr>
                      </a:lvl6pPr>
                      <a:lvl7pPr marL="2742760" algn="l" defTabSz="914253" rtl="0" eaLnBrk="1" latinLnBrk="0" hangingPunct="1">
                        <a:defRPr sz="1800" kern="1200">
                          <a:solidFill>
                            <a:schemeClr val="dk1"/>
                          </a:solidFill>
                          <a:latin typeface="Arial"/>
                        </a:defRPr>
                      </a:lvl7pPr>
                      <a:lvl8pPr marL="3199887" algn="l" defTabSz="914253" rtl="0" eaLnBrk="1" latinLnBrk="0" hangingPunct="1">
                        <a:defRPr sz="1800" kern="1200">
                          <a:solidFill>
                            <a:schemeClr val="dk1"/>
                          </a:solidFill>
                          <a:latin typeface="Arial"/>
                        </a:defRPr>
                      </a:lvl8pPr>
                      <a:lvl9pPr marL="3657013" algn="l" defTabSz="914253" rtl="0" eaLnBrk="1" latinLnBrk="0" hangingPunct="1">
                        <a:defRPr sz="1800" kern="1200">
                          <a:solidFill>
                            <a:schemeClr val="dk1"/>
                          </a:solidFill>
                          <a:latin typeface="Arial"/>
                        </a:defRPr>
                      </a:lvl9pPr>
                    </a:lstStyle>
                    <a:p>
                      <a:pPr algn="l"/>
                      <a:r>
                        <a:rPr lang="en-US" sz="1400" b="0" kern="1200" baseline="0" dirty="0" smtClean="0">
                          <a:solidFill>
                            <a:schemeClr val="tx2"/>
                          </a:solidFill>
                          <a:latin typeface="+mn-lt"/>
                          <a:ea typeface="+mn-ea"/>
                          <a:cs typeface="+mn-cs"/>
                        </a:rPr>
                        <a:t>A mix of vendor cloud services, internal cloud computing architectures, and classic IT infrastructure, forming a hybrid model that uses the best-of-breed technologies to meet specific needs.</a:t>
                      </a:r>
                      <a:endParaRPr lang="en-US" sz="1400" b="0" kern="1200" baseline="0" dirty="0">
                        <a:solidFill>
                          <a:schemeClr val="tx2"/>
                        </a:solidFill>
                        <a:latin typeface="+mn-lt"/>
                        <a:ea typeface="+mn-ea"/>
                        <a:cs typeface="+mn-cs"/>
                      </a:endParaRPr>
                    </a:p>
                  </a:txBody>
                  <a:tcPr marL="73152" marR="73152" marT="73152" marB="73152"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1284026">
                <a:tc>
                  <a:txBody>
                    <a:bodyPr/>
                    <a:lstStyle>
                      <a:lvl1pPr marL="0" algn="l" defTabSz="914253" rtl="0" eaLnBrk="1" latinLnBrk="0" hangingPunct="1">
                        <a:defRPr sz="1800" kern="1200">
                          <a:solidFill>
                            <a:schemeClr val="dk1"/>
                          </a:solidFill>
                          <a:latin typeface="Arial"/>
                        </a:defRPr>
                      </a:lvl1pPr>
                      <a:lvl2pPr marL="457127" algn="l" defTabSz="914253" rtl="0" eaLnBrk="1" latinLnBrk="0" hangingPunct="1">
                        <a:defRPr sz="1800" kern="1200">
                          <a:solidFill>
                            <a:schemeClr val="dk1"/>
                          </a:solidFill>
                          <a:latin typeface="Arial"/>
                        </a:defRPr>
                      </a:lvl2pPr>
                      <a:lvl3pPr marL="914253" algn="l" defTabSz="914253" rtl="0" eaLnBrk="1" latinLnBrk="0" hangingPunct="1">
                        <a:defRPr sz="1800" kern="1200">
                          <a:solidFill>
                            <a:schemeClr val="dk1"/>
                          </a:solidFill>
                          <a:latin typeface="Arial"/>
                        </a:defRPr>
                      </a:lvl3pPr>
                      <a:lvl4pPr marL="1371380" algn="l" defTabSz="914253" rtl="0" eaLnBrk="1" latinLnBrk="0" hangingPunct="1">
                        <a:defRPr sz="1800" kern="1200">
                          <a:solidFill>
                            <a:schemeClr val="dk1"/>
                          </a:solidFill>
                          <a:latin typeface="Arial"/>
                        </a:defRPr>
                      </a:lvl4pPr>
                      <a:lvl5pPr marL="1828507" algn="l" defTabSz="914253" rtl="0" eaLnBrk="1" latinLnBrk="0" hangingPunct="1">
                        <a:defRPr sz="1800" kern="1200">
                          <a:solidFill>
                            <a:schemeClr val="dk1"/>
                          </a:solidFill>
                          <a:latin typeface="Arial"/>
                        </a:defRPr>
                      </a:lvl5pPr>
                      <a:lvl6pPr marL="2285633" algn="l" defTabSz="914253" rtl="0" eaLnBrk="1" latinLnBrk="0" hangingPunct="1">
                        <a:defRPr sz="1800" kern="1200">
                          <a:solidFill>
                            <a:schemeClr val="dk1"/>
                          </a:solidFill>
                          <a:latin typeface="Arial"/>
                        </a:defRPr>
                      </a:lvl6pPr>
                      <a:lvl7pPr marL="2742760" algn="l" defTabSz="914253" rtl="0" eaLnBrk="1" latinLnBrk="0" hangingPunct="1">
                        <a:defRPr sz="1800" kern="1200">
                          <a:solidFill>
                            <a:schemeClr val="dk1"/>
                          </a:solidFill>
                          <a:latin typeface="Arial"/>
                        </a:defRPr>
                      </a:lvl7pPr>
                      <a:lvl8pPr marL="3199887" algn="l" defTabSz="914253" rtl="0" eaLnBrk="1" latinLnBrk="0" hangingPunct="1">
                        <a:defRPr sz="1800" kern="1200">
                          <a:solidFill>
                            <a:schemeClr val="dk1"/>
                          </a:solidFill>
                          <a:latin typeface="Arial"/>
                        </a:defRPr>
                      </a:lvl8pPr>
                      <a:lvl9pPr marL="3657013" algn="l" defTabSz="914253" rtl="0" eaLnBrk="1" latinLnBrk="0" hangingPunct="1">
                        <a:defRPr sz="1800" kern="1200">
                          <a:solidFill>
                            <a:schemeClr val="dk1"/>
                          </a:solidFill>
                          <a:latin typeface="Arial"/>
                        </a:defRPr>
                      </a:lvl9pPr>
                    </a:lstStyle>
                    <a:p>
                      <a:pPr algn="ctr"/>
                      <a:r>
                        <a:rPr lang="en-US" sz="1600" b="1" kern="1200" dirty="0" smtClean="0">
                          <a:solidFill>
                            <a:schemeClr val="bg1"/>
                          </a:solidFill>
                          <a:latin typeface="+mn-lt"/>
                          <a:ea typeface="+mn-ea"/>
                          <a:cs typeface="+mn-cs"/>
                        </a:rPr>
                        <a:t>Community cloud</a:t>
                      </a:r>
                      <a:endParaRPr lang="en-US" sz="1600" b="1" kern="1200" dirty="0">
                        <a:solidFill>
                          <a:schemeClr val="bg1"/>
                        </a:solidFill>
                        <a:latin typeface="+mn-lt"/>
                        <a:ea typeface="+mn-ea"/>
                        <a:cs typeface="+mn-cs"/>
                      </a:endParaRPr>
                    </a:p>
                  </a:txBody>
                  <a:tcPr marL="73152" marR="73152" marT="73152" marB="73152" anchor="ctr">
                    <a:lnL w="12700" cmpd="sng">
                      <a:noFill/>
                    </a:lnL>
                    <a:lnR w="12700" cap="flat" cmpd="sng" algn="ctr">
                      <a:noFill/>
                      <a:prstDash val="solid"/>
                      <a:round/>
                      <a:headEnd type="none" w="med" len="med"/>
                      <a:tailEnd type="none" w="med" len="med"/>
                    </a:lnR>
                    <a:lnT w="28575" cap="flat" cmpd="sng" algn="ctr">
                      <a:solidFill>
                        <a:srgbClr val="FFFFFF"/>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A1DE">
                        <a:lumMod val="75000"/>
                      </a:srgbClr>
                    </a:solidFill>
                  </a:tcPr>
                </a:tc>
                <a:tc>
                  <a:txBody>
                    <a:bodyPr/>
                    <a:lstStyle>
                      <a:lvl1pPr marL="0" algn="l" defTabSz="914253" rtl="0" eaLnBrk="1" latinLnBrk="0" hangingPunct="1">
                        <a:defRPr sz="1800" kern="1200">
                          <a:solidFill>
                            <a:schemeClr val="dk1"/>
                          </a:solidFill>
                          <a:latin typeface="Arial"/>
                        </a:defRPr>
                      </a:lvl1pPr>
                      <a:lvl2pPr marL="457127" algn="l" defTabSz="914253" rtl="0" eaLnBrk="1" latinLnBrk="0" hangingPunct="1">
                        <a:defRPr sz="1800" kern="1200">
                          <a:solidFill>
                            <a:schemeClr val="dk1"/>
                          </a:solidFill>
                          <a:latin typeface="Arial"/>
                        </a:defRPr>
                      </a:lvl2pPr>
                      <a:lvl3pPr marL="914253" algn="l" defTabSz="914253" rtl="0" eaLnBrk="1" latinLnBrk="0" hangingPunct="1">
                        <a:defRPr sz="1800" kern="1200">
                          <a:solidFill>
                            <a:schemeClr val="dk1"/>
                          </a:solidFill>
                          <a:latin typeface="Arial"/>
                        </a:defRPr>
                      </a:lvl3pPr>
                      <a:lvl4pPr marL="1371380" algn="l" defTabSz="914253" rtl="0" eaLnBrk="1" latinLnBrk="0" hangingPunct="1">
                        <a:defRPr sz="1800" kern="1200">
                          <a:solidFill>
                            <a:schemeClr val="dk1"/>
                          </a:solidFill>
                          <a:latin typeface="Arial"/>
                        </a:defRPr>
                      </a:lvl4pPr>
                      <a:lvl5pPr marL="1828507" algn="l" defTabSz="914253" rtl="0" eaLnBrk="1" latinLnBrk="0" hangingPunct="1">
                        <a:defRPr sz="1800" kern="1200">
                          <a:solidFill>
                            <a:schemeClr val="dk1"/>
                          </a:solidFill>
                          <a:latin typeface="Arial"/>
                        </a:defRPr>
                      </a:lvl5pPr>
                      <a:lvl6pPr marL="2285633" algn="l" defTabSz="914253" rtl="0" eaLnBrk="1" latinLnBrk="0" hangingPunct="1">
                        <a:defRPr sz="1800" kern="1200">
                          <a:solidFill>
                            <a:schemeClr val="dk1"/>
                          </a:solidFill>
                          <a:latin typeface="Arial"/>
                        </a:defRPr>
                      </a:lvl6pPr>
                      <a:lvl7pPr marL="2742760" algn="l" defTabSz="914253" rtl="0" eaLnBrk="1" latinLnBrk="0" hangingPunct="1">
                        <a:defRPr sz="1800" kern="1200">
                          <a:solidFill>
                            <a:schemeClr val="dk1"/>
                          </a:solidFill>
                          <a:latin typeface="Arial"/>
                        </a:defRPr>
                      </a:lvl7pPr>
                      <a:lvl8pPr marL="3199887" algn="l" defTabSz="914253" rtl="0" eaLnBrk="1" latinLnBrk="0" hangingPunct="1">
                        <a:defRPr sz="1800" kern="1200">
                          <a:solidFill>
                            <a:schemeClr val="dk1"/>
                          </a:solidFill>
                          <a:latin typeface="Arial"/>
                        </a:defRPr>
                      </a:lvl8pPr>
                      <a:lvl9pPr marL="3657013" algn="l" defTabSz="914253" rtl="0" eaLnBrk="1" latinLnBrk="0" hangingPunct="1">
                        <a:defRPr sz="1800" kern="1200">
                          <a:solidFill>
                            <a:schemeClr val="dk1"/>
                          </a:solidFill>
                          <a:latin typeface="Arial"/>
                        </a:defRPr>
                      </a:lvl9pPr>
                    </a:lstStyle>
                    <a:p>
                      <a:pPr marL="0" marR="0" indent="0" algn="l" defTabSz="914253" rtl="0" eaLnBrk="1" fontAlgn="auto" latinLnBrk="0" hangingPunct="1">
                        <a:lnSpc>
                          <a:spcPct val="100000"/>
                        </a:lnSpc>
                        <a:spcBef>
                          <a:spcPts val="0"/>
                        </a:spcBef>
                        <a:spcAft>
                          <a:spcPts val="0"/>
                        </a:spcAft>
                        <a:buClrTx/>
                        <a:buSzTx/>
                        <a:buFontTx/>
                        <a:buNone/>
                        <a:tabLst/>
                        <a:defRPr/>
                      </a:pPr>
                      <a:r>
                        <a:rPr lang="en-US" sz="1400" b="0" kern="1200" baseline="0" dirty="0" smtClean="0">
                          <a:solidFill>
                            <a:schemeClr val="tx2"/>
                          </a:solidFill>
                          <a:latin typeface="+mn-lt"/>
                          <a:ea typeface="+mn-ea"/>
                          <a:cs typeface="+mn-cs"/>
                        </a:rPr>
                        <a:t>Community clouds are used across organizations that have similar objectives and concerns, allowing for shared infrastructure and services. Community clouds can be deployed using any of the three methods outlined above, simplifying cross-functional IT governance.</a:t>
                      </a:r>
                      <a:endParaRPr lang="en-US" sz="1400" b="0" kern="1200" baseline="0" dirty="0">
                        <a:solidFill>
                          <a:schemeClr val="tx2"/>
                        </a:solidFill>
                        <a:latin typeface="+mn-lt"/>
                        <a:ea typeface="+mn-ea"/>
                        <a:cs typeface="+mn-cs"/>
                      </a:endParaRPr>
                    </a:p>
                  </a:txBody>
                  <a:tcPr marL="73152" marR="73152" marT="73152" marB="73152"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3528632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390184" y="4419600"/>
            <a:ext cx="8296616" cy="1693539"/>
          </a:xfrm>
          <a:prstGeom prst="rect">
            <a:avLst/>
          </a:prstGeom>
          <a:solidFill>
            <a:schemeClr val="bg1"/>
          </a:solidFill>
        </p:spPr>
        <p:txBody>
          <a:bodyPr wrap="square" lIns="82040" tIns="41020" rIns="82040" bIns="41020" rtlCol="0">
            <a:spAutoFit/>
          </a:bodyPr>
          <a:lstStyle/>
          <a:p>
            <a:pPr lvl="0">
              <a:spcBef>
                <a:spcPts val="90"/>
              </a:spcBef>
              <a:spcAft>
                <a:spcPts val="90"/>
              </a:spcAft>
            </a:pPr>
            <a:r>
              <a:rPr lang="en-US" b="1" kern="0" dirty="0" smtClean="0">
                <a:solidFill>
                  <a:schemeClr val="accent2"/>
                </a:solidFill>
              </a:rPr>
              <a:t>Why do we need standards ?</a:t>
            </a:r>
          </a:p>
          <a:p>
            <a:pPr lvl="0">
              <a:spcBef>
                <a:spcPts val="90"/>
              </a:spcBef>
              <a:spcAft>
                <a:spcPts val="90"/>
              </a:spcAft>
            </a:pPr>
            <a:endParaRPr lang="en-US" sz="1600" kern="0" dirty="0" smtClean="0">
              <a:solidFill>
                <a:srgbClr val="002776"/>
              </a:solidFill>
            </a:endParaRPr>
          </a:p>
          <a:p>
            <a:pPr marL="285750" lvl="0" indent="-285750">
              <a:spcBef>
                <a:spcPts val="90"/>
              </a:spcBef>
              <a:spcAft>
                <a:spcPts val="90"/>
              </a:spcAft>
              <a:buFont typeface="Wingdings" pitchFamily="2" charset="2"/>
              <a:buChar char="§"/>
            </a:pPr>
            <a:r>
              <a:rPr lang="en-US" sz="1600" kern="0" dirty="0" smtClean="0">
                <a:solidFill>
                  <a:srgbClr val="002776"/>
                </a:solidFill>
              </a:rPr>
              <a:t>Ability </a:t>
            </a:r>
            <a:r>
              <a:rPr lang="en-US" sz="1600" kern="0" dirty="0">
                <a:solidFill>
                  <a:srgbClr val="002776"/>
                </a:solidFill>
              </a:rPr>
              <a:t>to switch </a:t>
            </a:r>
            <a:r>
              <a:rPr lang="en-US" sz="1600" kern="0" dirty="0" smtClean="0">
                <a:solidFill>
                  <a:srgbClr val="002776"/>
                </a:solidFill>
              </a:rPr>
              <a:t>easily between </a:t>
            </a:r>
            <a:r>
              <a:rPr lang="en-US" sz="1600" kern="0" dirty="0">
                <a:solidFill>
                  <a:srgbClr val="002776"/>
                </a:solidFill>
              </a:rPr>
              <a:t>external and internal clouds or amongst external </a:t>
            </a:r>
            <a:r>
              <a:rPr lang="en-US" sz="1600" kern="0" dirty="0" smtClean="0">
                <a:solidFill>
                  <a:srgbClr val="002776"/>
                </a:solidFill>
              </a:rPr>
              <a:t>providers</a:t>
            </a:r>
          </a:p>
          <a:p>
            <a:pPr marL="285750" lvl="0" indent="-285750">
              <a:spcBef>
                <a:spcPts val="90"/>
              </a:spcBef>
              <a:spcAft>
                <a:spcPts val="90"/>
              </a:spcAft>
              <a:buFont typeface="Wingdings" pitchFamily="2" charset="2"/>
              <a:buChar char="§"/>
            </a:pPr>
            <a:r>
              <a:rPr kumimoji="0" lang="en-US" sz="1600" i="0" u="none" strike="noStrike" kern="0" cap="none" spc="0" normalizeH="0" baseline="0" noProof="0" dirty="0" smtClean="0">
                <a:ln>
                  <a:noFill/>
                </a:ln>
                <a:solidFill>
                  <a:srgbClr val="002776"/>
                </a:solidFill>
                <a:effectLst/>
                <a:uLnTx/>
                <a:uFillTx/>
              </a:rPr>
              <a:t>Support development  of open</a:t>
            </a:r>
            <a:r>
              <a:rPr kumimoji="0" lang="en-US" sz="1600" i="0" u="none" strike="noStrike" kern="0" cap="none" spc="0" normalizeH="0" noProof="0" dirty="0" smtClean="0">
                <a:ln>
                  <a:noFill/>
                </a:ln>
                <a:solidFill>
                  <a:srgbClr val="002776"/>
                </a:solidFill>
                <a:effectLst/>
                <a:uLnTx/>
                <a:uFillTx/>
              </a:rPr>
              <a:t> source software for cloud based computing</a:t>
            </a:r>
          </a:p>
          <a:p>
            <a:pPr marL="285750" lvl="0" indent="-285750">
              <a:spcBef>
                <a:spcPts val="90"/>
              </a:spcBef>
              <a:spcAft>
                <a:spcPts val="90"/>
              </a:spcAft>
              <a:buFont typeface="Wingdings" pitchFamily="2" charset="2"/>
              <a:buChar char="§"/>
            </a:pPr>
            <a:r>
              <a:rPr lang="en-US" sz="1600" kern="0" baseline="0" dirty="0" smtClean="0">
                <a:solidFill>
                  <a:srgbClr val="002776"/>
                </a:solidFill>
              </a:rPr>
              <a:t>Inherent</a:t>
            </a:r>
            <a:r>
              <a:rPr lang="en-US" sz="1600" kern="0" dirty="0" smtClean="0">
                <a:solidFill>
                  <a:srgbClr val="002776"/>
                </a:solidFill>
              </a:rPr>
              <a:t> risk in availability of service and data, when relying on single provider</a:t>
            </a:r>
            <a:endParaRPr kumimoji="0" lang="en-US" sz="1600" b="0" i="0" u="none" strike="noStrike" kern="0" cap="none" spc="0" normalizeH="0" baseline="0" noProof="0" dirty="0" smtClean="0">
              <a:ln>
                <a:noFill/>
              </a:ln>
              <a:solidFill>
                <a:srgbClr val="FFFFFF"/>
              </a:solidFill>
              <a:effectLst/>
              <a:uLnTx/>
              <a:uFillTx/>
            </a:endParaRPr>
          </a:p>
        </p:txBody>
      </p:sp>
      <p:sp>
        <p:nvSpPr>
          <p:cNvPr id="2" name="Slide Number Placeholder 1"/>
          <p:cNvSpPr>
            <a:spLocks noGrp="1"/>
          </p:cNvSpPr>
          <p:nvPr>
            <p:ph type="sldNum" sz="quarter" idx="10"/>
          </p:nvPr>
        </p:nvSpPr>
        <p:spPr/>
        <p:txBody>
          <a:bodyPr/>
          <a:lstStyle/>
          <a:p>
            <a:fld id="{58DC2F13-873F-4C1E-B532-36336ABFDECC}" type="slidenum">
              <a:rPr lang="en-US" smtClean="0"/>
              <a:pPr/>
              <a:t>5</a:t>
            </a:fld>
            <a:endParaRPr lang="en-US" dirty="0"/>
          </a:p>
        </p:txBody>
      </p:sp>
      <p:sp>
        <p:nvSpPr>
          <p:cNvPr id="7" name="Rounded Rectangle 6"/>
          <p:cNvSpPr/>
          <p:nvPr/>
        </p:nvSpPr>
        <p:spPr bwMode="auto">
          <a:xfrm>
            <a:off x="6262233" y="1179381"/>
            <a:ext cx="2653167" cy="3316419"/>
          </a:xfrm>
          <a:prstGeom prst="roundRect">
            <a:avLst>
              <a:gd name="adj" fmla="val 7756"/>
            </a:avLst>
          </a:prstGeom>
          <a:ln>
            <a:headEnd type="none" w="med" len="med"/>
            <a:tailEnd type="none" w="med" len="med"/>
          </a:ln>
        </p:spPr>
        <p:style>
          <a:lnRef idx="3">
            <a:schemeClr val="lt1"/>
          </a:lnRef>
          <a:fillRef idx="1">
            <a:schemeClr val="accent2"/>
          </a:fillRef>
          <a:effectRef idx="1">
            <a:schemeClr val="accent2"/>
          </a:effectRef>
          <a:fontRef idx="minor">
            <a:schemeClr val="lt1"/>
          </a:fontRef>
        </p:style>
        <p:txBody>
          <a:bodyPr vert="horz" wrap="square" lIns="89997" tIns="89997" rIns="89997" bIns="89997" numCol="1" rtlCol="0" anchor="t" anchorCtr="0" compatLnSpc="1">
            <a:prstTxWarp prst="textNoShape">
              <a:avLst/>
            </a:prstTxWarp>
          </a:bodyPr>
          <a:lstStyle/>
          <a:p>
            <a:pPr marL="14288" marR="0" lvl="0" indent="-14288" defTabSz="1042959" eaLnBrk="1" fontAlgn="auto" latinLnBrk="0" hangingPunct="1">
              <a:lnSpc>
                <a:spcPct val="11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chemeClr val="bg2"/>
              </a:solidFill>
              <a:effectLst/>
              <a:uLnTx/>
              <a:uFillTx/>
            </a:endParaRPr>
          </a:p>
        </p:txBody>
      </p:sp>
      <p:sp>
        <p:nvSpPr>
          <p:cNvPr id="8" name="Rectangle 1"/>
          <p:cNvSpPr>
            <a:spLocks noChangeArrowheads="1"/>
          </p:cNvSpPr>
          <p:nvPr/>
        </p:nvSpPr>
        <p:spPr bwMode="auto">
          <a:xfrm>
            <a:off x="6400800" y="1554796"/>
            <a:ext cx="2286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600" i="1" kern="0" dirty="0">
                <a:solidFill>
                  <a:schemeClr val="bg2"/>
                </a:solidFill>
                <a:ea typeface="Times New Roman" pitchFamily="18" charset="0"/>
                <a:cs typeface="Abadi MT Std Extra Bold"/>
              </a:rPr>
              <a:t>Everyone’s talking about building a cloud these days. But if the IT world is filled with computing clouds, will each one be treated like a separate island or will open standards allow all </a:t>
            </a:r>
            <a:r>
              <a:rPr lang="en-US" sz="1600" i="1" kern="0" dirty="0" smtClean="0">
                <a:solidFill>
                  <a:schemeClr val="bg2"/>
                </a:solidFill>
                <a:ea typeface="Times New Roman" pitchFamily="18" charset="0"/>
                <a:cs typeface="Abadi MT Std Extra Bold"/>
              </a:rPr>
              <a:t>to interoperate </a:t>
            </a:r>
            <a:r>
              <a:rPr lang="en-US" sz="1600" i="1" kern="0" dirty="0">
                <a:solidFill>
                  <a:schemeClr val="bg2"/>
                </a:solidFill>
                <a:ea typeface="Times New Roman" pitchFamily="18" charset="0"/>
                <a:cs typeface="Abadi MT Std Extra Bold"/>
              </a:rPr>
              <a:t>with each </a:t>
            </a:r>
            <a:r>
              <a:rPr lang="en-US" sz="1600" i="1" kern="0" dirty="0" smtClean="0">
                <a:solidFill>
                  <a:schemeClr val="bg2"/>
                </a:solidFill>
                <a:ea typeface="Times New Roman" pitchFamily="18" charset="0"/>
                <a:cs typeface="Abadi MT Std Extra Bold"/>
              </a:rPr>
              <a:t>other ?</a:t>
            </a:r>
            <a:endParaRPr kumimoji="0" lang="en-US" sz="1600" b="0" i="1" u="none" strike="noStrike" kern="0" cap="none" spc="0" normalizeH="0" baseline="0" noProof="0" dirty="0" smtClean="0">
              <a:ln>
                <a:noFill/>
              </a:ln>
              <a:solidFill>
                <a:schemeClr val="bg2"/>
              </a:solidFill>
              <a:effectLst/>
              <a:uLnTx/>
              <a:uFillTx/>
              <a:latin typeface="Arial"/>
              <a:ea typeface="Times New Roman" pitchFamily="18" charset="0"/>
              <a:cs typeface="Abadi MT Std Extra Bold"/>
            </a:endParaRPr>
          </a:p>
        </p:txBody>
      </p:sp>
      <p:sp>
        <p:nvSpPr>
          <p:cNvPr id="9" name="Rectangle 39"/>
          <p:cNvSpPr txBox="1">
            <a:spLocks noChangeArrowheads="1"/>
          </p:cNvSpPr>
          <p:nvPr/>
        </p:nvSpPr>
        <p:spPr>
          <a:xfrm>
            <a:off x="304800" y="862418"/>
            <a:ext cx="8729662" cy="352725"/>
          </a:xfrm>
          <a:prstGeom prst="rect">
            <a:avLst/>
          </a:prstGeom>
        </p:spPr>
        <p:txBody>
          <a:bodyPr/>
          <a:lstStyle>
            <a:lvl1pPr algn="l" rtl="0" eaLnBrk="0" fontAlgn="base" hangingPunct="0">
              <a:lnSpc>
                <a:spcPts val="3050"/>
              </a:lnSpc>
              <a:spcBef>
                <a:spcPct val="0"/>
              </a:spcBef>
              <a:spcAft>
                <a:spcPct val="0"/>
              </a:spcAft>
              <a:defRPr sz="2200" b="1">
                <a:solidFill>
                  <a:schemeClr val="tx2"/>
                </a:solidFill>
                <a:latin typeface="+mj-lt"/>
                <a:ea typeface="+mj-ea"/>
                <a:cs typeface="+mj-cs"/>
              </a:defRPr>
            </a:lvl1pPr>
            <a:lvl2pPr algn="l" rtl="0" eaLnBrk="0" fontAlgn="base" hangingPunct="0">
              <a:lnSpc>
                <a:spcPts val="3050"/>
              </a:lnSpc>
              <a:spcBef>
                <a:spcPct val="0"/>
              </a:spcBef>
              <a:spcAft>
                <a:spcPct val="0"/>
              </a:spcAft>
              <a:defRPr sz="2200" b="1">
                <a:solidFill>
                  <a:schemeClr val="tx2"/>
                </a:solidFill>
                <a:latin typeface="Arial" pitchFamily="34" charset="0"/>
              </a:defRPr>
            </a:lvl2pPr>
            <a:lvl3pPr algn="l" rtl="0" eaLnBrk="0" fontAlgn="base" hangingPunct="0">
              <a:lnSpc>
                <a:spcPts val="3050"/>
              </a:lnSpc>
              <a:spcBef>
                <a:spcPct val="0"/>
              </a:spcBef>
              <a:spcAft>
                <a:spcPct val="0"/>
              </a:spcAft>
              <a:defRPr sz="2200" b="1">
                <a:solidFill>
                  <a:schemeClr val="tx2"/>
                </a:solidFill>
                <a:latin typeface="Arial" pitchFamily="34" charset="0"/>
              </a:defRPr>
            </a:lvl3pPr>
            <a:lvl4pPr algn="l" rtl="0" eaLnBrk="0" fontAlgn="base" hangingPunct="0">
              <a:lnSpc>
                <a:spcPts val="3050"/>
              </a:lnSpc>
              <a:spcBef>
                <a:spcPct val="0"/>
              </a:spcBef>
              <a:spcAft>
                <a:spcPct val="0"/>
              </a:spcAft>
              <a:defRPr sz="2200" b="1">
                <a:solidFill>
                  <a:schemeClr val="tx2"/>
                </a:solidFill>
                <a:latin typeface="Arial" pitchFamily="34" charset="0"/>
              </a:defRPr>
            </a:lvl4pPr>
            <a:lvl5pPr algn="l" rtl="0" eaLnBrk="0" fontAlgn="base" hangingPunct="0">
              <a:lnSpc>
                <a:spcPts val="3050"/>
              </a:lnSpc>
              <a:spcBef>
                <a:spcPct val="0"/>
              </a:spcBef>
              <a:spcAft>
                <a:spcPct val="0"/>
              </a:spcAft>
              <a:defRPr sz="2200" b="1">
                <a:solidFill>
                  <a:schemeClr val="tx2"/>
                </a:solidFill>
                <a:latin typeface="Arial" pitchFamily="34" charset="0"/>
              </a:defRPr>
            </a:lvl5pPr>
            <a:lvl6pPr marL="457127" algn="l" rtl="0" fontAlgn="base">
              <a:lnSpc>
                <a:spcPts val="3050"/>
              </a:lnSpc>
              <a:spcBef>
                <a:spcPct val="0"/>
              </a:spcBef>
              <a:spcAft>
                <a:spcPct val="0"/>
              </a:spcAft>
              <a:defRPr sz="2200" b="1">
                <a:solidFill>
                  <a:schemeClr val="tx2"/>
                </a:solidFill>
                <a:latin typeface="Arial" pitchFamily="34" charset="0"/>
              </a:defRPr>
            </a:lvl6pPr>
            <a:lvl7pPr marL="914253" algn="l" rtl="0" fontAlgn="base">
              <a:lnSpc>
                <a:spcPts val="3050"/>
              </a:lnSpc>
              <a:spcBef>
                <a:spcPct val="0"/>
              </a:spcBef>
              <a:spcAft>
                <a:spcPct val="0"/>
              </a:spcAft>
              <a:defRPr sz="2200" b="1">
                <a:solidFill>
                  <a:schemeClr val="tx2"/>
                </a:solidFill>
                <a:latin typeface="Arial" pitchFamily="34" charset="0"/>
              </a:defRPr>
            </a:lvl7pPr>
            <a:lvl8pPr marL="1371380" algn="l" rtl="0" fontAlgn="base">
              <a:lnSpc>
                <a:spcPts val="3050"/>
              </a:lnSpc>
              <a:spcBef>
                <a:spcPct val="0"/>
              </a:spcBef>
              <a:spcAft>
                <a:spcPct val="0"/>
              </a:spcAft>
              <a:defRPr sz="2200" b="1">
                <a:solidFill>
                  <a:schemeClr val="tx2"/>
                </a:solidFill>
                <a:latin typeface="Arial" pitchFamily="34" charset="0"/>
              </a:defRPr>
            </a:lvl8pPr>
            <a:lvl9pPr marL="1828507" algn="l" rtl="0" fontAlgn="base">
              <a:lnSpc>
                <a:spcPts val="3050"/>
              </a:lnSpc>
              <a:spcBef>
                <a:spcPct val="0"/>
              </a:spcBef>
              <a:spcAft>
                <a:spcPct val="0"/>
              </a:spcAft>
              <a:defRPr sz="2200" b="1">
                <a:solidFill>
                  <a:schemeClr val="tx2"/>
                </a:solidFill>
                <a:latin typeface="Arial" pitchFamily="34" charset="0"/>
              </a:defRPr>
            </a:lvl9pPr>
          </a:lstStyle>
          <a:p>
            <a:r>
              <a:rPr lang="en-US" dirty="0" smtClean="0"/>
              <a:t>The need for Cloud Computing Standards</a:t>
            </a:r>
          </a:p>
        </p:txBody>
      </p:sp>
      <p:sp>
        <p:nvSpPr>
          <p:cNvPr id="11" name="Rectangle 10"/>
          <p:cNvSpPr/>
          <p:nvPr/>
        </p:nvSpPr>
        <p:spPr>
          <a:xfrm>
            <a:off x="381000" y="1588570"/>
            <a:ext cx="2667000" cy="669650"/>
          </a:xfrm>
          <a:prstGeom prst="rect">
            <a:avLst/>
          </a:prstGeom>
          <a:solidFill>
            <a:srgbClr val="00A1DE"/>
          </a:solidFill>
          <a:ln w="25400" cap="flat" cmpd="sng" algn="ctr">
            <a:noFill/>
            <a:prstDash val="solid"/>
          </a:ln>
          <a:effectLst/>
        </p:spPr>
        <p:txBody>
          <a:bodyPr lIns="82040" tIns="41020" rIns="82040" bIns="410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600" kern="0" dirty="0" smtClean="0">
                <a:solidFill>
                  <a:srgbClr val="FFFFFF"/>
                </a:solidFill>
                <a:latin typeface="Arial"/>
                <a:ea typeface="MS PGothic" pitchFamily="34" charset="-128"/>
              </a:rPr>
              <a:t>Standards for Cloud Architecture</a:t>
            </a:r>
            <a:endParaRPr kumimoji="0" lang="en-US" altLang="ja-JP" sz="1600" b="0" i="0" u="none" strike="noStrike" kern="0" cap="none" spc="0" normalizeH="0" baseline="0" noProof="0" dirty="0" smtClean="0">
              <a:ln>
                <a:noFill/>
              </a:ln>
              <a:solidFill>
                <a:srgbClr val="FFFFFF"/>
              </a:solidFill>
              <a:effectLst/>
              <a:uLnTx/>
              <a:uFillTx/>
              <a:latin typeface="Arial"/>
              <a:ea typeface="MS PGothic" pitchFamily="34" charset="-128"/>
            </a:endParaRPr>
          </a:p>
        </p:txBody>
      </p:sp>
      <p:sp>
        <p:nvSpPr>
          <p:cNvPr id="12" name="Rectangle 11"/>
          <p:cNvSpPr>
            <a:spLocks noChangeArrowheads="1"/>
          </p:cNvSpPr>
          <p:nvPr/>
        </p:nvSpPr>
        <p:spPr bwMode="gray">
          <a:xfrm>
            <a:off x="390184" y="1597511"/>
            <a:ext cx="2657816" cy="2581326"/>
          </a:xfrm>
          <a:prstGeom prst="rect">
            <a:avLst/>
          </a:prstGeom>
          <a:noFill/>
          <a:ln w="19050" algn="ctr">
            <a:solidFill>
              <a:srgbClr val="00A1DE"/>
            </a:solidFill>
            <a:round/>
            <a:headEnd/>
            <a:tailEnd/>
          </a:ln>
          <a:effectLst/>
        </p:spPr>
        <p:txBody>
          <a:bodyPr lIns="0" tIns="41014" rIns="0" bIns="65622" anchorCtr="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300" b="0" i="0" u="none" strike="noStrike" kern="0" cap="none" spc="0" normalizeH="0" baseline="0" noProof="0" dirty="0">
              <a:ln>
                <a:noFill/>
              </a:ln>
              <a:solidFill>
                <a:srgbClr val="003399"/>
              </a:solidFill>
              <a:effectLst/>
              <a:uLnTx/>
              <a:uFillTx/>
              <a:ea typeface="MS PGothic" pitchFamily="34" charset="-128"/>
            </a:endParaRPr>
          </a:p>
        </p:txBody>
      </p:sp>
      <p:sp>
        <p:nvSpPr>
          <p:cNvPr id="13" name="Rectangle 121"/>
          <p:cNvSpPr>
            <a:spLocks noChangeArrowheads="1"/>
          </p:cNvSpPr>
          <p:nvPr/>
        </p:nvSpPr>
        <p:spPr bwMode="gray">
          <a:xfrm>
            <a:off x="509950" y="2462033"/>
            <a:ext cx="2461850" cy="1428083"/>
          </a:xfrm>
          <a:prstGeom prst="rect">
            <a:avLst/>
          </a:prstGeom>
          <a:noFill/>
          <a:ln w="12700" algn="ctr">
            <a:noFill/>
            <a:miter lim="800000"/>
            <a:headEnd/>
            <a:tailEnd/>
          </a:ln>
        </p:spPr>
        <p:txBody>
          <a:bodyPr wrap="square" lIns="0" tIns="0" rIns="0" bIns="0">
            <a:spAutoFit/>
          </a:bodyPr>
          <a:lstStyle/>
          <a:p>
            <a:pPr marL="285750" indent="-285750">
              <a:lnSpc>
                <a:spcPct val="90000"/>
              </a:lnSpc>
              <a:spcBef>
                <a:spcPct val="20000"/>
              </a:spcBef>
              <a:buFont typeface="Wingdings" pitchFamily="2" charset="2"/>
              <a:buChar char="q"/>
            </a:pPr>
            <a:r>
              <a:rPr lang="en-US" altLang="ja-JP" sz="1600" dirty="0" smtClean="0">
                <a:solidFill>
                  <a:srgbClr val="002776"/>
                </a:solidFill>
                <a:ea typeface="MS PGothic" pitchFamily="34" charset="-128"/>
              </a:rPr>
              <a:t>Emerging</a:t>
            </a:r>
          </a:p>
          <a:p>
            <a:pPr marL="285750" indent="-285750">
              <a:lnSpc>
                <a:spcPct val="90000"/>
              </a:lnSpc>
              <a:spcBef>
                <a:spcPct val="20000"/>
              </a:spcBef>
              <a:buFont typeface="Wingdings" pitchFamily="2" charset="2"/>
              <a:buChar char="q"/>
            </a:pPr>
            <a:r>
              <a:rPr lang="en-US" altLang="ja-JP" sz="1600" dirty="0" smtClean="0">
                <a:solidFill>
                  <a:srgbClr val="002776"/>
                </a:solidFill>
                <a:ea typeface="MS PGothic" pitchFamily="34" charset="-128"/>
              </a:rPr>
              <a:t>Cloud Interfaces are the key</a:t>
            </a:r>
          </a:p>
          <a:p>
            <a:pPr marL="285750" indent="-285750">
              <a:lnSpc>
                <a:spcPct val="90000"/>
              </a:lnSpc>
              <a:spcBef>
                <a:spcPct val="20000"/>
              </a:spcBef>
              <a:buFont typeface="Wingdings" pitchFamily="2" charset="2"/>
              <a:buChar char="q"/>
            </a:pPr>
            <a:r>
              <a:rPr lang="en-US" altLang="ja-JP" sz="1600" dirty="0" smtClean="0">
                <a:solidFill>
                  <a:srgbClr val="002776"/>
                </a:solidFill>
                <a:ea typeface="MS PGothic" pitchFamily="34" charset="-128"/>
              </a:rPr>
              <a:t>Leverage autonomic computing, grid, virtualization</a:t>
            </a:r>
          </a:p>
        </p:txBody>
      </p:sp>
      <p:sp>
        <p:nvSpPr>
          <p:cNvPr id="14" name="Rectangle 13"/>
          <p:cNvSpPr/>
          <p:nvPr/>
        </p:nvSpPr>
        <p:spPr>
          <a:xfrm>
            <a:off x="3276600" y="1597510"/>
            <a:ext cx="2667000" cy="669650"/>
          </a:xfrm>
          <a:prstGeom prst="rect">
            <a:avLst/>
          </a:prstGeom>
          <a:solidFill>
            <a:srgbClr val="00A1DE"/>
          </a:solidFill>
          <a:ln w="25400" cap="flat" cmpd="sng" algn="ctr">
            <a:noFill/>
            <a:prstDash val="solid"/>
          </a:ln>
          <a:effectLst/>
        </p:spPr>
        <p:txBody>
          <a:bodyPr lIns="82040" tIns="41020" rIns="82040" bIns="410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600" kern="0" dirty="0" smtClean="0">
                <a:solidFill>
                  <a:srgbClr val="FFFFFF"/>
                </a:solidFill>
                <a:latin typeface="Arial"/>
                <a:ea typeface="MS PGothic" pitchFamily="34" charset="-128"/>
              </a:rPr>
              <a:t>Standards for Cloud Applications</a:t>
            </a:r>
            <a:endParaRPr kumimoji="0" lang="en-US" altLang="ja-JP" sz="1600" b="0" i="0" u="none" strike="noStrike" kern="0" cap="none" spc="0" normalizeH="0" baseline="0" noProof="0" dirty="0" smtClean="0">
              <a:ln>
                <a:noFill/>
              </a:ln>
              <a:solidFill>
                <a:srgbClr val="FFFFFF"/>
              </a:solidFill>
              <a:effectLst/>
              <a:uLnTx/>
              <a:uFillTx/>
              <a:latin typeface="Arial"/>
              <a:ea typeface="MS PGothic" pitchFamily="34" charset="-128"/>
            </a:endParaRPr>
          </a:p>
        </p:txBody>
      </p:sp>
      <p:sp>
        <p:nvSpPr>
          <p:cNvPr id="15" name="Rectangle 14"/>
          <p:cNvSpPr>
            <a:spLocks noChangeArrowheads="1"/>
          </p:cNvSpPr>
          <p:nvPr/>
        </p:nvSpPr>
        <p:spPr bwMode="gray">
          <a:xfrm>
            <a:off x="3285784" y="1606451"/>
            <a:ext cx="2657816" cy="2572386"/>
          </a:xfrm>
          <a:prstGeom prst="rect">
            <a:avLst/>
          </a:prstGeom>
          <a:noFill/>
          <a:ln w="19050" algn="ctr">
            <a:solidFill>
              <a:srgbClr val="00A1DE"/>
            </a:solidFill>
            <a:round/>
            <a:headEnd/>
            <a:tailEnd/>
          </a:ln>
          <a:effectLst/>
        </p:spPr>
        <p:txBody>
          <a:bodyPr lIns="0" tIns="41014" rIns="0" bIns="65622" anchorCtr="1"/>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300" b="0" i="0" u="none" strike="noStrike" kern="0" cap="none" spc="0" normalizeH="0" baseline="0" noProof="0" dirty="0">
              <a:ln>
                <a:noFill/>
              </a:ln>
              <a:solidFill>
                <a:srgbClr val="003399"/>
              </a:solidFill>
              <a:effectLst/>
              <a:uLnTx/>
              <a:uFillTx/>
              <a:ea typeface="MS PGothic" pitchFamily="34" charset="-128"/>
            </a:endParaRPr>
          </a:p>
        </p:txBody>
      </p:sp>
      <p:sp>
        <p:nvSpPr>
          <p:cNvPr id="16" name="Rectangle 121"/>
          <p:cNvSpPr>
            <a:spLocks noChangeArrowheads="1"/>
          </p:cNvSpPr>
          <p:nvPr/>
        </p:nvSpPr>
        <p:spPr bwMode="gray">
          <a:xfrm>
            <a:off x="3405550" y="2470973"/>
            <a:ext cx="2461850" cy="1428083"/>
          </a:xfrm>
          <a:prstGeom prst="rect">
            <a:avLst/>
          </a:prstGeom>
          <a:noFill/>
          <a:ln w="12700" algn="ctr">
            <a:noFill/>
            <a:miter lim="800000"/>
            <a:headEnd/>
            <a:tailEnd/>
          </a:ln>
        </p:spPr>
        <p:txBody>
          <a:bodyPr wrap="square" lIns="0" tIns="0" rIns="0" bIns="0">
            <a:spAutoFit/>
          </a:bodyPr>
          <a:lstStyle/>
          <a:p>
            <a:pPr marL="285750" indent="-285750">
              <a:lnSpc>
                <a:spcPct val="90000"/>
              </a:lnSpc>
              <a:spcBef>
                <a:spcPct val="20000"/>
              </a:spcBef>
              <a:buFont typeface="Wingdings" pitchFamily="2" charset="2"/>
              <a:buChar char="q"/>
            </a:pPr>
            <a:r>
              <a:rPr lang="en-US" altLang="ja-JP" sz="1600" dirty="0" smtClean="0">
                <a:solidFill>
                  <a:srgbClr val="002776"/>
                </a:solidFill>
                <a:ea typeface="MS PGothic" pitchFamily="34" charset="-128"/>
              </a:rPr>
              <a:t>Mature technologies but various approaches</a:t>
            </a:r>
          </a:p>
          <a:p>
            <a:pPr marL="285750" indent="-285750">
              <a:lnSpc>
                <a:spcPct val="90000"/>
              </a:lnSpc>
              <a:spcBef>
                <a:spcPct val="20000"/>
              </a:spcBef>
              <a:buFont typeface="Wingdings" pitchFamily="2" charset="2"/>
              <a:buChar char="q"/>
            </a:pPr>
            <a:r>
              <a:rPr lang="en-US" altLang="ja-JP" sz="1600" dirty="0" smtClean="0">
                <a:solidFill>
                  <a:srgbClr val="002776"/>
                </a:solidFill>
                <a:ea typeface="MS PGothic" pitchFamily="34" charset="-128"/>
              </a:rPr>
              <a:t>Service Oriented Architecture</a:t>
            </a:r>
          </a:p>
          <a:p>
            <a:pPr marL="285750" indent="-285750">
              <a:lnSpc>
                <a:spcPct val="90000"/>
              </a:lnSpc>
              <a:spcBef>
                <a:spcPct val="20000"/>
              </a:spcBef>
              <a:buFont typeface="Wingdings" pitchFamily="2" charset="2"/>
              <a:buChar char="q"/>
            </a:pPr>
            <a:r>
              <a:rPr lang="en-US" altLang="ja-JP" sz="1600" dirty="0" smtClean="0">
                <a:solidFill>
                  <a:srgbClr val="002776"/>
                </a:solidFill>
                <a:ea typeface="MS PGothic" pitchFamily="34" charset="-128"/>
              </a:rPr>
              <a:t>Web Services standards</a:t>
            </a:r>
          </a:p>
        </p:txBody>
      </p:sp>
    </p:spTree>
    <p:extLst>
      <p:ext uri="{BB962C8B-B14F-4D97-AF65-F5344CB8AC3E}">
        <p14:creationId xmlns:p14="http://schemas.microsoft.com/office/powerpoint/2010/main" val="347554565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lide Number Placeholder 2"/>
          <p:cNvSpPr txBox="1">
            <a:spLocks/>
          </p:cNvSpPr>
          <p:nvPr/>
        </p:nvSpPr>
        <p:spPr>
          <a:xfrm>
            <a:off x="415925" y="6554788"/>
            <a:ext cx="282575" cy="142875"/>
          </a:xfrm>
          <a:prstGeom prst="rect">
            <a:avLst/>
          </a:prstGeom>
        </p:spPr>
        <p:txBody>
          <a:bodyPr vert="horz" wrap="square" lIns="0" tIns="0" rIns="0" bIns="0" numCol="1" anchor="t" anchorCtr="0" compatLnSpc="1">
            <a:prstTxWarp prst="textNoShape">
              <a:avLst/>
            </a:prstTxWarp>
            <a:noAutofit/>
          </a:bodyPr>
          <a:lstStyle>
            <a:defPPr>
              <a:defRPr lang="en-US"/>
            </a:defPPr>
            <a:lvl1pPr algn="l" rtl="0" fontAlgn="base">
              <a:lnSpc>
                <a:spcPts val="1125"/>
              </a:lnSpc>
              <a:spcBef>
                <a:spcPct val="0"/>
              </a:spcBef>
              <a:spcAft>
                <a:spcPct val="0"/>
              </a:spcAft>
              <a:defRPr sz="1000" b="1" kern="1200">
                <a:solidFill>
                  <a:schemeClr val="tx2"/>
                </a:solidFill>
                <a:latin typeface="Arial" charset="0"/>
                <a:ea typeface="+mn-ea"/>
                <a:cs typeface="Arial" charset="0"/>
              </a:defRPr>
            </a:lvl1pPr>
            <a:lvl2pPr marL="428625" indent="28575" algn="l" rtl="0" fontAlgn="base">
              <a:spcBef>
                <a:spcPct val="0"/>
              </a:spcBef>
              <a:spcAft>
                <a:spcPct val="0"/>
              </a:spcAft>
              <a:defRPr sz="1900" kern="1200">
                <a:solidFill>
                  <a:schemeClr val="tx1"/>
                </a:solidFill>
                <a:latin typeface="Arial" charset="0"/>
                <a:ea typeface="+mn-ea"/>
                <a:cs typeface="Arial" charset="0"/>
              </a:defRPr>
            </a:lvl2pPr>
            <a:lvl3pPr marL="858838" indent="55563" algn="l" rtl="0" fontAlgn="base">
              <a:spcBef>
                <a:spcPct val="0"/>
              </a:spcBef>
              <a:spcAft>
                <a:spcPct val="0"/>
              </a:spcAft>
              <a:defRPr sz="1900" kern="1200">
                <a:solidFill>
                  <a:schemeClr val="tx1"/>
                </a:solidFill>
                <a:latin typeface="Arial" charset="0"/>
                <a:ea typeface="+mn-ea"/>
                <a:cs typeface="Arial" charset="0"/>
              </a:defRPr>
            </a:lvl3pPr>
            <a:lvl4pPr marL="1289050" indent="82550" algn="l" rtl="0" fontAlgn="base">
              <a:spcBef>
                <a:spcPct val="0"/>
              </a:spcBef>
              <a:spcAft>
                <a:spcPct val="0"/>
              </a:spcAft>
              <a:defRPr sz="1900" kern="1200">
                <a:solidFill>
                  <a:schemeClr val="tx1"/>
                </a:solidFill>
                <a:latin typeface="Arial" charset="0"/>
                <a:ea typeface="+mn-ea"/>
                <a:cs typeface="Arial" charset="0"/>
              </a:defRPr>
            </a:lvl4pPr>
            <a:lvl5pPr marL="1717675" indent="111125" algn="l" rtl="0" fontAlgn="base">
              <a:spcBef>
                <a:spcPct val="0"/>
              </a:spcBef>
              <a:spcAft>
                <a:spcPct val="0"/>
              </a:spcAft>
              <a:defRPr sz="1900" kern="1200">
                <a:solidFill>
                  <a:schemeClr val="tx1"/>
                </a:solidFill>
                <a:latin typeface="Arial" charset="0"/>
                <a:ea typeface="+mn-ea"/>
                <a:cs typeface="Arial" charset="0"/>
              </a:defRPr>
            </a:lvl5pPr>
            <a:lvl6pPr marL="2286000" algn="l" defTabSz="914400" rtl="0" eaLnBrk="1" latinLnBrk="0" hangingPunct="1">
              <a:defRPr sz="1900" kern="1200">
                <a:solidFill>
                  <a:schemeClr val="tx1"/>
                </a:solidFill>
                <a:latin typeface="Arial" charset="0"/>
                <a:ea typeface="+mn-ea"/>
                <a:cs typeface="Arial" charset="0"/>
              </a:defRPr>
            </a:lvl6pPr>
            <a:lvl7pPr marL="2743200" algn="l" defTabSz="914400" rtl="0" eaLnBrk="1" latinLnBrk="0" hangingPunct="1">
              <a:defRPr sz="1900" kern="1200">
                <a:solidFill>
                  <a:schemeClr val="tx1"/>
                </a:solidFill>
                <a:latin typeface="Arial" charset="0"/>
                <a:ea typeface="+mn-ea"/>
                <a:cs typeface="Arial" charset="0"/>
              </a:defRPr>
            </a:lvl7pPr>
            <a:lvl8pPr marL="3200400" algn="l" defTabSz="914400" rtl="0" eaLnBrk="1" latinLnBrk="0" hangingPunct="1">
              <a:defRPr sz="1900" kern="1200">
                <a:solidFill>
                  <a:schemeClr val="tx1"/>
                </a:solidFill>
                <a:latin typeface="Arial" charset="0"/>
                <a:ea typeface="+mn-ea"/>
                <a:cs typeface="Arial" charset="0"/>
              </a:defRPr>
            </a:lvl8pPr>
            <a:lvl9pPr marL="3657600" algn="l" defTabSz="914400" rtl="0" eaLnBrk="1" latinLnBrk="0" hangingPunct="1">
              <a:defRPr sz="1900" kern="1200">
                <a:solidFill>
                  <a:schemeClr val="tx1"/>
                </a:solidFill>
                <a:latin typeface="Arial" charset="0"/>
                <a:ea typeface="+mn-ea"/>
                <a:cs typeface="Arial" charset="0"/>
              </a:defRPr>
            </a:lvl9pPr>
          </a:lstStyle>
          <a:p>
            <a:pPr marL="0" marR="0" lvl="0" indent="0" algn="l" defTabSz="914400" rtl="0" eaLnBrk="1" fontAlgn="base" latinLnBrk="0" hangingPunct="1">
              <a:lnSpc>
                <a:spcPts val="1125"/>
              </a:lnSpc>
              <a:spcBef>
                <a:spcPct val="0"/>
              </a:spcBef>
              <a:spcAft>
                <a:spcPct val="0"/>
              </a:spcAft>
              <a:buClrTx/>
              <a:buSzTx/>
              <a:buFontTx/>
              <a:buNone/>
              <a:tabLst/>
              <a:defRPr/>
            </a:pPr>
            <a:fld id="{E6D7B044-47E5-441C-9E6D-D042BD7BE360}" type="slidenum">
              <a:rPr kumimoji="0" lang="en-US" sz="1000" b="1" i="0" u="none" strike="noStrike" kern="1200" cap="none" spc="0" normalizeH="0" baseline="0" noProof="0" smtClean="0">
                <a:ln>
                  <a:noFill/>
                </a:ln>
                <a:solidFill>
                  <a:srgbClr val="002776"/>
                </a:solidFill>
                <a:effectLst/>
                <a:uLnTx/>
                <a:uFillTx/>
                <a:latin typeface="Arial" charset="0"/>
                <a:ea typeface="+mn-ea"/>
                <a:cs typeface="Arial" charset="0"/>
              </a:rPr>
              <a:pPr marL="0" marR="0" lvl="0" indent="0" algn="l" defTabSz="914400" rtl="0" eaLnBrk="1" fontAlgn="base" latinLnBrk="0" hangingPunct="1">
                <a:lnSpc>
                  <a:spcPts val="1125"/>
                </a:lnSpc>
                <a:spcBef>
                  <a:spcPct val="0"/>
                </a:spcBef>
                <a:spcAft>
                  <a:spcPct val="0"/>
                </a:spcAft>
                <a:buClrTx/>
                <a:buSzTx/>
                <a:buFontTx/>
                <a:buNone/>
                <a:tabLst/>
                <a:defRPr/>
              </a:pPr>
              <a:t>6</a:t>
            </a:fld>
            <a:endParaRPr kumimoji="0" lang="en-US" sz="1000" b="1" i="0" u="none" strike="noStrike" kern="1200" cap="none" spc="0" normalizeH="0" baseline="0" noProof="0" dirty="0">
              <a:ln>
                <a:noFill/>
              </a:ln>
              <a:solidFill>
                <a:srgbClr val="002776"/>
              </a:solidFill>
              <a:effectLst/>
              <a:uLnTx/>
              <a:uFillTx/>
              <a:latin typeface="Arial" charset="0"/>
              <a:ea typeface="+mn-ea"/>
              <a:cs typeface="Arial" charset="0"/>
            </a:endParaRPr>
          </a:p>
        </p:txBody>
      </p:sp>
      <p:sp>
        <p:nvSpPr>
          <p:cNvPr id="137" name="TextBox 136"/>
          <p:cNvSpPr txBox="1"/>
          <p:nvPr/>
        </p:nvSpPr>
        <p:spPr>
          <a:xfrm>
            <a:off x="457200" y="2218015"/>
            <a:ext cx="8153400" cy="4185761"/>
          </a:xfrm>
          <a:prstGeom prst="rect">
            <a:avLst/>
          </a:prstGeom>
          <a:noFill/>
        </p:spPr>
        <p:txBody>
          <a:bodyPr wrap="square" rtlCol="0">
            <a:spAutoFit/>
          </a:bodyPr>
          <a:lstStyle/>
          <a:p>
            <a:pPr marL="342900" indent="-342900">
              <a:lnSpc>
                <a:spcPct val="125000"/>
              </a:lnSpc>
              <a:spcAft>
                <a:spcPts val="600"/>
              </a:spcAft>
              <a:buFont typeface="+mj-lt"/>
              <a:buAutoNum type="arabicPeriod"/>
            </a:pPr>
            <a:r>
              <a:rPr lang="en-US" sz="1400" b="1" dirty="0" smtClean="0">
                <a:solidFill>
                  <a:srgbClr val="002060"/>
                </a:solidFill>
              </a:rPr>
              <a:t>World-class </a:t>
            </a:r>
            <a:r>
              <a:rPr lang="en-US" sz="1400" b="1" dirty="0">
                <a:solidFill>
                  <a:srgbClr val="002060"/>
                </a:solidFill>
              </a:rPr>
              <a:t>security </a:t>
            </a:r>
            <a:r>
              <a:rPr lang="en-US" sz="1400" dirty="0">
                <a:solidFill>
                  <a:srgbClr val="002060"/>
                </a:solidFill>
              </a:rPr>
              <a:t>– Provision world-class security at every </a:t>
            </a:r>
            <a:r>
              <a:rPr lang="en-US" sz="1400" dirty="0" smtClean="0">
                <a:solidFill>
                  <a:srgbClr val="002060"/>
                </a:solidFill>
              </a:rPr>
              <a:t>level.</a:t>
            </a:r>
          </a:p>
          <a:p>
            <a:pPr marL="342900" indent="-342900">
              <a:lnSpc>
                <a:spcPct val="125000"/>
              </a:lnSpc>
              <a:spcAft>
                <a:spcPts val="600"/>
              </a:spcAft>
              <a:buFont typeface="+mj-lt"/>
              <a:buAutoNum type="arabicPeriod"/>
            </a:pPr>
            <a:r>
              <a:rPr lang="en-US" sz="1400" b="1" dirty="0" smtClean="0">
                <a:solidFill>
                  <a:srgbClr val="002060"/>
                </a:solidFill>
              </a:rPr>
              <a:t>Trust </a:t>
            </a:r>
            <a:r>
              <a:rPr lang="en-US" sz="1400" b="1" dirty="0">
                <a:solidFill>
                  <a:srgbClr val="002060"/>
                </a:solidFill>
              </a:rPr>
              <a:t>and transparency </a:t>
            </a:r>
            <a:r>
              <a:rPr lang="en-US" sz="1400" dirty="0">
                <a:solidFill>
                  <a:srgbClr val="002060"/>
                </a:solidFill>
              </a:rPr>
              <a:t>– Provide transparent, real-time, accurate service performance </a:t>
            </a:r>
            <a:r>
              <a:rPr lang="en-US" sz="1400" dirty="0" smtClean="0">
                <a:solidFill>
                  <a:srgbClr val="002060"/>
                </a:solidFill>
              </a:rPr>
              <a:t>and availability </a:t>
            </a:r>
            <a:r>
              <a:rPr lang="en-US" sz="1400" dirty="0">
                <a:solidFill>
                  <a:srgbClr val="002060"/>
                </a:solidFill>
              </a:rPr>
              <a:t>information.</a:t>
            </a:r>
          </a:p>
          <a:p>
            <a:pPr marL="342900" indent="-342900">
              <a:lnSpc>
                <a:spcPct val="125000"/>
              </a:lnSpc>
              <a:spcAft>
                <a:spcPts val="600"/>
              </a:spcAft>
              <a:buFont typeface="+mj-lt"/>
              <a:buAutoNum type="arabicPeriod"/>
            </a:pPr>
            <a:r>
              <a:rPr lang="en-US" sz="1400" b="1" dirty="0" smtClean="0">
                <a:solidFill>
                  <a:srgbClr val="002060"/>
                </a:solidFill>
              </a:rPr>
              <a:t>True multi-tenancy </a:t>
            </a:r>
            <a:r>
              <a:rPr lang="en-US" sz="1400" dirty="0">
                <a:solidFill>
                  <a:srgbClr val="002060"/>
                </a:solidFill>
              </a:rPr>
              <a:t>– Deliver maximum scalability and performance to customers with a </a:t>
            </a:r>
            <a:r>
              <a:rPr lang="en-US" sz="1400" dirty="0" smtClean="0">
                <a:solidFill>
                  <a:srgbClr val="002060"/>
                </a:solidFill>
              </a:rPr>
              <a:t>true multitenant </a:t>
            </a:r>
            <a:r>
              <a:rPr lang="en-US" sz="1400" dirty="0">
                <a:solidFill>
                  <a:srgbClr val="002060"/>
                </a:solidFill>
              </a:rPr>
              <a:t>architecture.</a:t>
            </a:r>
          </a:p>
          <a:p>
            <a:pPr marL="342900" indent="-342900">
              <a:lnSpc>
                <a:spcPct val="125000"/>
              </a:lnSpc>
              <a:spcAft>
                <a:spcPts val="600"/>
              </a:spcAft>
              <a:buFont typeface="+mj-lt"/>
              <a:buAutoNum type="arabicPeriod"/>
            </a:pPr>
            <a:r>
              <a:rPr lang="en-US" sz="1400" b="1" dirty="0" smtClean="0">
                <a:solidFill>
                  <a:srgbClr val="002060"/>
                </a:solidFill>
              </a:rPr>
              <a:t>Proven </a:t>
            </a:r>
            <a:r>
              <a:rPr lang="en-US" sz="1400" b="1" dirty="0">
                <a:solidFill>
                  <a:srgbClr val="002060"/>
                </a:solidFill>
              </a:rPr>
              <a:t>scale </a:t>
            </a:r>
            <a:r>
              <a:rPr lang="en-US" sz="1400" dirty="0">
                <a:solidFill>
                  <a:srgbClr val="002060"/>
                </a:solidFill>
              </a:rPr>
              <a:t>– Support millions of users with proven scalability.</a:t>
            </a:r>
          </a:p>
          <a:p>
            <a:pPr marL="342900" indent="-342900">
              <a:lnSpc>
                <a:spcPct val="125000"/>
              </a:lnSpc>
              <a:spcAft>
                <a:spcPts val="600"/>
              </a:spcAft>
              <a:buFont typeface="+mj-lt"/>
              <a:buAutoNum type="arabicPeriod"/>
            </a:pPr>
            <a:r>
              <a:rPr lang="en-US" sz="1400" b="1" dirty="0" smtClean="0">
                <a:solidFill>
                  <a:srgbClr val="002060"/>
                </a:solidFill>
              </a:rPr>
              <a:t>High </a:t>
            </a:r>
            <a:r>
              <a:rPr lang="en-US" sz="1400" b="1" dirty="0">
                <a:solidFill>
                  <a:srgbClr val="002060"/>
                </a:solidFill>
              </a:rPr>
              <a:t>performance </a:t>
            </a:r>
            <a:r>
              <a:rPr lang="en-US" sz="1400" dirty="0">
                <a:solidFill>
                  <a:srgbClr val="002060"/>
                </a:solidFill>
              </a:rPr>
              <a:t>– Deliver consistent, high-speed performance globally.</a:t>
            </a:r>
          </a:p>
          <a:p>
            <a:pPr marL="342900" indent="-342900">
              <a:lnSpc>
                <a:spcPct val="125000"/>
              </a:lnSpc>
              <a:spcAft>
                <a:spcPts val="600"/>
              </a:spcAft>
              <a:buFont typeface="+mj-lt"/>
              <a:buAutoNum type="arabicPeriod"/>
            </a:pPr>
            <a:r>
              <a:rPr lang="en-US" sz="1400" b="1" dirty="0" smtClean="0">
                <a:solidFill>
                  <a:srgbClr val="002060"/>
                </a:solidFill>
              </a:rPr>
              <a:t>Complete </a:t>
            </a:r>
            <a:r>
              <a:rPr lang="en-US" sz="1400" b="1" dirty="0">
                <a:solidFill>
                  <a:srgbClr val="002060"/>
                </a:solidFill>
              </a:rPr>
              <a:t>disaster recovery </a:t>
            </a:r>
            <a:r>
              <a:rPr lang="en-US" sz="1400" dirty="0">
                <a:solidFill>
                  <a:srgbClr val="002060"/>
                </a:solidFill>
              </a:rPr>
              <a:t>– Protect customer data by running the service on </a:t>
            </a:r>
            <a:r>
              <a:rPr lang="en-US" sz="1400" dirty="0" smtClean="0">
                <a:solidFill>
                  <a:srgbClr val="002060"/>
                </a:solidFill>
              </a:rPr>
              <a:t>multiple geographically </a:t>
            </a:r>
            <a:r>
              <a:rPr lang="en-US" sz="1400" dirty="0">
                <a:solidFill>
                  <a:srgbClr val="002060"/>
                </a:solidFill>
              </a:rPr>
              <a:t>dispersed data centers with extensive backup, data archive, and failover capabilities.</a:t>
            </a:r>
          </a:p>
          <a:p>
            <a:pPr marL="342900" indent="-342900">
              <a:lnSpc>
                <a:spcPct val="125000"/>
              </a:lnSpc>
              <a:spcAft>
                <a:spcPts val="600"/>
              </a:spcAft>
              <a:buFont typeface="+mj-lt"/>
              <a:buAutoNum type="arabicPeriod"/>
            </a:pPr>
            <a:r>
              <a:rPr lang="en-US" sz="1400" b="1" dirty="0" smtClean="0">
                <a:solidFill>
                  <a:srgbClr val="002060"/>
                </a:solidFill>
              </a:rPr>
              <a:t>High </a:t>
            </a:r>
            <a:r>
              <a:rPr lang="en-US" sz="1400" b="1" dirty="0">
                <a:solidFill>
                  <a:srgbClr val="002060"/>
                </a:solidFill>
              </a:rPr>
              <a:t>availability </a:t>
            </a:r>
            <a:r>
              <a:rPr lang="en-US" sz="1400" dirty="0">
                <a:solidFill>
                  <a:srgbClr val="002060"/>
                </a:solidFill>
              </a:rPr>
              <a:t>– Equip world-class facilities with proven high-availability infrastructure </a:t>
            </a:r>
            <a:r>
              <a:rPr lang="en-US" sz="1400" dirty="0" smtClean="0">
                <a:solidFill>
                  <a:srgbClr val="002060"/>
                </a:solidFill>
              </a:rPr>
              <a:t>and application </a:t>
            </a:r>
            <a:r>
              <a:rPr lang="en-US" sz="1400" dirty="0">
                <a:solidFill>
                  <a:srgbClr val="002060"/>
                </a:solidFill>
              </a:rPr>
              <a:t>software</a:t>
            </a:r>
            <a:r>
              <a:rPr lang="en-US" sz="1400" dirty="0" smtClean="0">
                <a:solidFill>
                  <a:srgbClr val="002060"/>
                </a:solidFill>
              </a:rPr>
              <a:t>.</a:t>
            </a:r>
          </a:p>
          <a:p>
            <a:pPr>
              <a:spcAft>
                <a:spcPts val="600"/>
              </a:spcAft>
            </a:pPr>
            <a:endParaRPr lang="en-US" sz="800" dirty="0" smtClean="0">
              <a:solidFill>
                <a:srgbClr val="002060"/>
              </a:solidFill>
            </a:endParaRPr>
          </a:p>
          <a:p>
            <a:pPr>
              <a:spcAft>
                <a:spcPts val="600"/>
              </a:spcAft>
            </a:pPr>
            <a:r>
              <a:rPr lang="en-US" sz="800" dirty="0" smtClean="0">
                <a:solidFill>
                  <a:srgbClr val="002060"/>
                </a:solidFill>
              </a:rPr>
              <a:t>Source: </a:t>
            </a:r>
            <a:r>
              <a:rPr lang="en-US" sz="800" dirty="0" smtClean="0">
                <a:solidFill>
                  <a:srgbClr val="002060"/>
                </a:solidFill>
                <a:hlinkClick r:id="rId3"/>
              </a:rPr>
              <a:t>salesforce.com</a:t>
            </a:r>
            <a:endParaRPr lang="en-US" sz="800" dirty="0">
              <a:solidFill>
                <a:srgbClr val="002060"/>
              </a:solidFill>
            </a:endParaRPr>
          </a:p>
        </p:txBody>
      </p:sp>
      <p:sp>
        <p:nvSpPr>
          <p:cNvPr id="138" name="Rectangle 39"/>
          <p:cNvSpPr txBox="1">
            <a:spLocks noChangeArrowheads="1"/>
          </p:cNvSpPr>
          <p:nvPr/>
        </p:nvSpPr>
        <p:spPr>
          <a:xfrm>
            <a:off x="381000" y="942675"/>
            <a:ext cx="8729662" cy="352725"/>
          </a:xfrm>
          <a:prstGeom prst="rect">
            <a:avLst/>
          </a:prstGeom>
        </p:spPr>
        <p:txBody>
          <a:bodyPr anchor="ctr"/>
          <a:lstStyle>
            <a:lvl1pPr algn="l" rtl="0" eaLnBrk="0" fontAlgn="base" hangingPunct="0">
              <a:lnSpc>
                <a:spcPts val="3050"/>
              </a:lnSpc>
              <a:spcBef>
                <a:spcPct val="0"/>
              </a:spcBef>
              <a:spcAft>
                <a:spcPct val="0"/>
              </a:spcAft>
              <a:defRPr sz="2200" b="1">
                <a:solidFill>
                  <a:schemeClr val="tx2"/>
                </a:solidFill>
                <a:latin typeface="+mj-lt"/>
                <a:ea typeface="+mj-ea"/>
                <a:cs typeface="+mj-cs"/>
              </a:defRPr>
            </a:lvl1pPr>
            <a:lvl2pPr algn="l" rtl="0" eaLnBrk="0" fontAlgn="base" hangingPunct="0">
              <a:lnSpc>
                <a:spcPts val="3050"/>
              </a:lnSpc>
              <a:spcBef>
                <a:spcPct val="0"/>
              </a:spcBef>
              <a:spcAft>
                <a:spcPct val="0"/>
              </a:spcAft>
              <a:defRPr sz="2200" b="1">
                <a:solidFill>
                  <a:schemeClr val="tx2"/>
                </a:solidFill>
                <a:latin typeface="Arial" pitchFamily="34" charset="0"/>
              </a:defRPr>
            </a:lvl2pPr>
            <a:lvl3pPr algn="l" rtl="0" eaLnBrk="0" fontAlgn="base" hangingPunct="0">
              <a:lnSpc>
                <a:spcPts val="3050"/>
              </a:lnSpc>
              <a:spcBef>
                <a:spcPct val="0"/>
              </a:spcBef>
              <a:spcAft>
                <a:spcPct val="0"/>
              </a:spcAft>
              <a:defRPr sz="2200" b="1">
                <a:solidFill>
                  <a:schemeClr val="tx2"/>
                </a:solidFill>
                <a:latin typeface="Arial" pitchFamily="34" charset="0"/>
              </a:defRPr>
            </a:lvl3pPr>
            <a:lvl4pPr algn="l" rtl="0" eaLnBrk="0" fontAlgn="base" hangingPunct="0">
              <a:lnSpc>
                <a:spcPts val="3050"/>
              </a:lnSpc>
              <a:spcBef>
                <a:spcPct val="0"/>
              </a:spcBef>
              <a:spcAft>
                <a:spcPct val="0"/>
              </a:spcAft>
              <a:defRPr sz="2200" b="1">
                <a:solidFill>
                  <a:schemeClr val="tx2"/>
                </a:solidFill>
                <a:latin typeface="Arial" pitchFamily="34" charset="0"/>
              </a:defRPr>
            </a:lvl4pPr>
            <a:lvl5pPr algn="l" rtl="0" eaLnBrk="0" fontAlgn="base" hangingPunct="0">
              <a:lnSpc>
                <a:spcPts val="3050"/>
              </a:lnSpc>
              <a:spcBef>
                <a:spcPct val="0"/>
              </a:spcBef>
              <a:spcAft>
                <a:spcPct val="0"/>
              </a:spcAft>
              <a:defRPr sz="2200" b="1">
                <a:solidFill>
                  <a:schemeClr val="tx2"/>
                </a:solidFill>
                <a:latin typeface="Arial" pitchFamily="34" charset="0"/>
              </a:defRPr>
            </a:lvl5pPr>
            <a:lvl6pPr marL="457127" algn="l" rtl="0" fontAlgn="base">
              <a:lnSpc>
                <a:spcPts val="3050"/>
              </a:lnSpc>
              <a:spcBef>
                <a:spcPct val="0"/>
              </a:spcBef>
              <a:spcAft>
                <a:spcPct val="0"/>
              </a:spcAft>
              <a:defRPr sz="2200" b="1">
                <a:solidFill>
                  <a:schemeClr val="tx2"/>
                </a:solidFill>
                <a:latin typeface="Arial" pitchFamily="34" charset="0"/>
              </a:defRPr>
            </a:lvl6pPr>
            <a:lvl7pPr marL="914253" algn="l" rtl="0" fontAlgn="base">
              <a:lnSpc>
                <a:spcPts val="3050"/>
              </a:lnSpc>
              <a:spcBef>
                <a:spcPct val="0"/>
              </a:spcBef>
              <a:spcAft>
                <a:spcPct val="0"/>
              </a:spcAft>
              <a:defRPr sz="2200" b="1">
                <a:solidFill>
                  <a:schemeClr val="tx2"/>
                </a:solidFill>
                <a:latin typeface="Arial" pitchFamily="34" charset="0"/>
              </a:defRPr>
            </a:lvl7pPr>
            <a:lvl8pPr marL="1371380" algn="l" rtl="0" fontAlgn="base">
              <a:lnSpc>
                <a:spcPts val="3050"/>
              </a:lnSpc>
              <a:spcBef>
                <a:spcPct val="0"/>
              </a:spcBef>
              <a:spcAft>
                <a:spcPct val="0"/>
              </a:spcAft>
              <a:defRPr sz="2200" b="1">
                <a:solidFill>
                  <a:schemeClr val="tx2"/>
                </a:solidFill>
                <a:latin typeface="Arial" pitchFamily="34" charset="0"/>
              </a:defRPr>
            </a:lvl8pPr>
            <a:lvl9pPr marL="1828507" algn="l" rtl="0" fontAlgn="base">
              <a:lnSpc>
                <a:spcPts val="3050"/>
              </a:lnSpc>
              <a:spcBef>
                <a:spcPct val="0"/>
              </a:spcBef>
              <a:spcAft>
                <a:spcPct val="0"/>
              </a:spcAft>
              <a:defRPr sz="2200" b="1">
                <a:solidFill>
                  <a:schemeClr val="tx2"/>
                </a:solidFill>
                <a:latin typeface="Arial" pitchFamily="34" charset="0"/>
              </a:defRPr>
            </a:lvl9pPr>
          </a:lstStyle>
          <a:p>
            <a:r>
              <a:rPr lang="en-US" dirty="0" smtClean="0"/>
              <a:t>The Seven Standards of  Service of Cloud Computing Platforms</a:t>
            </a:r>
          </a:p>
        </p:txBody>
      </p:sp>
      <p:sp>
        <p:nvSpPr>
          <p:cNvPr id="139" name="Content Placeholder 4"/>
          <p:cNvSpPr txBox="1">
            <a:spLocks/>
          </p:cNvSpPr>
          <p:nvPr/>
        </p:nvSpPr>
        <p:spPr bwMode="gray">
          <a:xfrm>
            <a:off x="533399" y="1427202"/>
            <a:ext cx="8343901" cy="553998"/>
          </a:xfrm>
          <a:prstGeom prst="rect">
            <a:avLst/>
          </a:prstGeom>
          <a:noFill/>
          <a:ln w="9525">
            <a:noFill/>
            <a:miter lim="800000"/>
            <a:headEnd/>
            <a:tailEnd/>
          </a:ln>
        </p:spPr>
        <p:txBody>
          <a:bodyPr wrap="square" lIns="0" tIns="0" rIns="0" bIns="0">
            <a:prstTxWarp prst="textNoShape">
              <a:avLst/>
            </a:prstTxWarp>
            <a:spAutoFit/>
          </a:bodyPr>
          <a:lstStyle/>
          <a:p>
            <a:pPr>
              <a:spcBef>
                <a:spcPts val="2200"/>
              </a:spcBef>
            </a:pPr>
            <a:r>
              <a:rPr lang="en-US" dirty="0">
                <a:solidFill>
                  <a:srgbClr val="92D050"/>
                </a:solidFill>
                <a:ea typeface="Arial" charset="0"/>
                <a:cs typeface="Arial" charset="0"/>
              </a:rPr>
              <a:t>Building blocks of the best practices every </a:t>
            </a:r>
            <a:r>
              <a:rPr lang="en-US" dirty="0" smtClean="0">
                <a:solidFill>
                  <a:srgbClr val="92D050"/>
                </a:solidFill>
                <a:ea typeface="Arial" charset="0"/>
                <a:cs typeface="Arial" charset="0"/>
              </a:rPr>
              <a:t>successful </a:t>
            </a:r>
            <a:r>
              <a:rPr lang="en-US" dirty="0">
                <a:solidFill>
                  <a:srgbClr val="92D050"/>
                </a:solidFill>
                <a:ea typeface="Arial" charset="0"/>
                <a:cs typeface="Arial" charset="0"/>
              </a:rPr>
              <a:t>cloud computing platform </a:t>
            </a:r>
            <a:r>
              <a:rPr lang="en-US" dirty="0" smtClean="0">
                <a:solidFill>
                  <a:srgbClr val="92D050"/>
                </a:solidFill>
                <a:ea typeface="Arial" charset="0"/>
                <a:cs typeface="Arial" charset="0"/>
              </a:rPr>
              <a:t>tends to follow</a:t>
            </a:r>
            <a:endParaRPr lang="en-US" sz="1000" b="0" dirty="0">
              <a:solidFill>
                <a:srgbClr val="FF0000"/>
              </a:solidFill>
              <a:ea typeface="Arial" charset="0"/>
              <a:cs typeface="Arial" charset="0"/>
            </a:endParaRPr>
          </a:p>
        </p:txBody>
      </p:sp>
    </p:spTree>
    <p:extLst>
      <p:ext uri="{BB962C8B-B14F-4D97-AF65-F5344CB8AC3E}">
        <p14:creationId xmlns:p14="http://schemas.microsoft.com/office/powerpoint/2010/main" val="4156832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8DC2F13-873F-4C1E-B532-36336ABFDECC}" type="slidenum">
              <a:rPr lang="en-US" smtClean="0"/>
              <a:pPr/>
              <a:t>7</a:t>
            </a:fld>
            <a:endParaRPr lang="en-US" dirty="0"/>
          </a:p>
        </p:txBody>
      </p:sp>
      <p:sp>
        <p:nvSpPr>
          <p:cNvPr id="3" name="Rectangle 39"/>
          <p:cNvSpPr txBox="1">
            <a:spLocks noChangeArrowheads="1"/>
          </p:cNvSpPr>
          <p:nvPr/>
        </p:nvSpPr>
        <p:spPr>
          <a:xfrm>
            <a:off x="304800" y="862418"/>
            <a:ext cx="8729662" cy="352725"/>
          </a:xfrm>
          <a:prstGeom prst="rect">
            <a:avLst/>
          </a:prstGeom>
        </p:spPr>
        <p:txBody>
          <a:bodyPr/>
          <a:lstStyle>
            <a:lvl1pPr algn="l" rtl="0" eaLnBrk="0" fontAlgn="base" hangingPunct="0">
              <a:lnSpc>
                <a:spcPts val="3050"/>
              </a:lnSpc>
              <a:spcBef>
                <a:spcPct val="0"/>
              </a:spcBef>
              <a:spcAft>
                <a:spcPct val="0"/>
              </a:spcAft>
              <a:defRPr sz="2200" b="1">
                <a:solidFill>
                  <a:schemeClr val="tx2"/>
                </a:solidFill>
                <a:latin typeface="+mj-lt"/>
                <a:ea typeface="+mj-ea"/>
                <a:cs typeface="+mj-cs"/>
              </a:defRPr>
            </a:lvl1pPr>
            <a:lvl2pPr algn="l" rtl="0" eaLnBrk="0" fontAlgn="base" hangingPunct="0">
              <a:lnSpc>
                <a:spcPts val="3050"/>
              </a:lnSpc>
              <a:spcBef>
                <a:spcPct val="0"/>
              </a:spcBef>
              <a:spcAft>
                <a:spcPct val="0"/>
              </a:spcAft>
              <a:defRPr sz="2200" b="1">
                <a:solidFill>
                  <a:schemeClr val="tx2"/>
                </a:solidFill>
                <a:latin typeface="Arial" pitchFamily="34" charset="0"/>
              </a:defRPr>
            </a:lvl2pPr>
            <a:lvl3pPr algn="l" rtl="0" eaLnBrk="0" fontAlgn="base" hangingPunct="0">
              <a:lnSpc>
                <a:spcPts val="3050"/>
              </a:lnSpc>
              <a:spcBef>
                <a:spcPct val="0"/>
              </a:spcBef>
              <a:spcAft>
                <a:spcPct val="0"/>
              </a:spcAft>
              <a:defRPr sz="2200" b="1">
                <a:solidFill>
                  <a:schemeClr val="tx2"/>
                </a:solidFill>
                <a:latin typeface="Arial" pitchFamily="34" charset="0"/>
              </a:defRPr>
            </a:lvl3pPr>
            <a:lvl4pPr algn="l" rtl="0" eaLnBrk="0" fontAlgn="base" hangingPunct="0">
              <a:lnSpc>
                <a:spcPts val="3050"/>
              </a:lnSpc>
              <a:spcBef>
                <a:spcPct val="0"/>
              </a:spcBef>
              <a:spcAft>
                <a:spcPct val="0"/>
              </a:spcAft>
              <a:defRPr sz="2200" b="1">
                <a:solidFill>
                  <a:schemeClr val="tx2"/>
                </a:solidFill>
                <a:latin typeface="Arial" pitchFamily="34" charset="0"/>
              </a:defRPr>
            </a:lvl4pPr>
            <a:lvl5pPr algn="l" rtl="0" eaLnBrk="0" fontAlgn="base" hangingPunct="0">
              <a:lnSpc>
                <a:spcPts val="3050"/>
              </a:lnSpc>
              <a:spcBef>
                <a:spcPct val="0"/>
              </a:spcBef>
              <a:spcAft>
                <a:spcPct val="0"/>
              </a:spcAft>
              <a:defRPr sz="2200" b="1">
                <a:solidFill>
                  <a:schemeClr val="tx2"/>
                </a:solidFill>
                <a:latin typeface="Arial" pitchFamily="34" charset="0"/>
              </a:defRPr>
            </a:lvl5pPr>
            <a:lvl6pPr marL="457127" algn="l" rtl="0" fontAlgn="base">
              <a:lnSpc>
                <a:spcPts val="3050"/>
              </a:lnSpc>
              <a:spcBef>
                <a:spcPct val="0"/>
              </a:spcBef>
              <a:spcAft>
                <a:spcPct val="0"/>
              </a:spcAft>
              <a:defRPr sz="2200" b="1">
                <a:solidFill>
                  <a:schemeClr val="tx2"/>
                </a:solidFill>
                <a:latin typeface="Arial" pitchFamily="34" charset="0"/>
              </a:defRPr>
            </a:lvl6pPr>
            <a:lvl7pPr marL="914253" algn="l" rtl="0" fontAlgn="base">
              <a:lnSpc>
                <a:spcPts val="3050"/>
              </a:lnSpc>
              <a:spcBef>
                <a:spcPct val="0"/>
              </a:spcBef>
              <a:spcAft>
                <a:spcPct val="0"/>
              </a:spcAft>
              <a:defRPr sz="2200" b="1">
                <a:solidFill>
                  <a:schemeClr val="tx2"/>
                </a:solidFill>
                <a:latin typeface="Arial" pitchFamily="34" charset="0"/>
              </a:defRPr>
            </a:lvl7pPr>
            <a:lvl8pPr marL="1371380" algn="l" rtl="0" fontAlgn="base">
              <a:lnSpc>
                <a:spcPts val="3050"/>
              </a:lnSpc>
              <a:spcBef>
                <a:spcPct val="0"/>
              </a:spcBef>
              <a:spcAft>
                <a:spcPct val="0"/>
              </a:spcAft>
              <a:defRPr sz="2200" b="1">
                <a:solidFill>
                  <a:schemeClr val="tx2"/>
                </a:solidFill>
                <a:latin typeface="Arial" pitchFamily="34" charset="0"/>
              </a:defRPr>
            </a:lvl8pPr>
            <a:lvl9pPr marL="1828507" algn="l" rtl="0" fontAlgn="base">
              <a:lnSpc>
                <a:spcPts val="3050"/>
              </a:lnSpc>
              <a:spcBef>
                <a:spcPct val="0"/>
              </a:spcBef>
              <a:spcAft>
                <a:spcPct val="0"/>
              </a:spcAft>
              <a:defRPr sz="2200" b="1">
                <a:solidFill>
                  <a:schemeClr val="tx2"/>
                </a:solidFill>
                <a:latin typeface="Arial" pitchFamily="34" charset="0"/>
              </a:defRPr>
            </a:lvl9pPr>
          </a:lstStyle>
          <a:p>
            <a:r>
              <a:rPr lang="en-US" dirty="0" smtClean="0"/>
              <a:t>Cloud Standard Groups</a:t>
            </a:r>
          </a:p>
        </p:txBody>
      </p:sp>
      <p:sp>
        <p:nvSpPr>
          <p:cNvPr id="4" name="TextBox 3"/>
          <p:cNvSpPr txBox="1"/>
          <p:nvPr/>
        </p:nvSpPr>
        <p:spPr>
          <a:xfrm>
            <a:off x="228600" y="1755100"/>
            <a:ext cx="4876800" cy="4253537"/>
          </a:xfrm>
          <a:prstGeom prst="rect">
            <a:avLst/>
          </a:prstGeom>
          <a:ln>
            <a:noFill/>
          </a:ln>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marL="285750" indent="-285750">
              <a:lnSpc>
                <a:spcPct val="150000"/>
              </a:lnSpc>
              <a:buFont typeface="Wingdings" pitchFamily="2" charset="2"/>
              <a:buChar char="q"/>
            </a:pPr>
            <a:r>
              <a:rPr lang="en-US" sz="1400" dirty="0">
                <a:solidFill>
                  <a:srgbClr val="002060"/>
                </a:solidFill>
              </a:rPr>
              <a:t>Cloud Security Alliance (</a:t>
            </a:r>
            <a:r>
              <a:rPr lang="en-US" sz="1400" dirty="0" smtClean="0">
                <a:solidFill>
                  <a:srgbClr val="002060"/>
                </a:solidFill>
              </a:rPr>
              <a:t>CSA)</a:t>
            </a:r>
            <a:endParaRPr lang="en-US" sz="1400" dirty="0">
              <a:solidFill>
                <a:srgbClr val="002060"/>
              </a:solidFill>
            </a:endParaRPr>
          </a:p>
          <a:p>
            <a:pPr marL="285750" indent="-285750">
              <a:lnSpc>
                <a:spcPct val="150000"/>
              </a:lnSpc>
              <a:buFont typeface="Wingdings" pitchFamily="2" charset="2"/>
              <a:buChar char="q"/>
            </a:pPr>
            <a:r>
              <a:rPr lang="en-US" sz="1400" dirty="0">
                <a:solidFill>
                  <a:srgbClr val="002060"/>
                </a:solidFill>
              </a:rPr>
              <a:t>Distributed Management Task Force (DMTF</a:t>
            </a:r>
            <a:r>
              <a:rPr lang="en-US" sz="1400" dirty="0" smtClean="0">
                <a:solidFill>
                  <a:srgbClr val="002060"/>
                </a:solidFill>
              </a:rPr>
              <a:t>)</a:t>
            </a:r>
            <a:endParaRPr lang="en-US" sz="1400" dirty="0">
              <a:solidFill>
                <a:srgbClr val="002060"/>
              </a:solidFill>
            </a:endParaRPr>
          </a:p>
          <a:p>
            <a:pPr marL="285750" indent="-285750">
              <a:lnSpc>
                <a:spcPct val="150000"/>
              </a:lnSpc>
              <a:buFont typeface="Wingdings" pitchFamily="2" charset="2"/>
              <a:buChar char="q"/>
            </a:pPr>
            <a:r>
              <a:rPr lang="en-US" sz="1400" dirty="0">
                <a:solidFill>
                  <a:srgbClr val="002060"/>
                </a:solidFill>
              </a:rPr>
              <a:t>Storage Networking Industry Association (SNIA</a:t>
            </a:r>
            <a:r>
              <a:rPr lang="en-US" sz="1400" dirty="0" smtClean="0">
                <a:solidFill>
                  <a:srgbClr val="002060"/>
                </a:solidFill>
              </a:rPr>
              <a:t>)</a:t>
            </a:r>
            <a:endParaRPr lang="en-US" sz="1400" dirty="0">
              <a:solidFill>
                <a:srgbClr val="002060"/>
              </a:solidFill>
            </a:endParaRPr>
          </a:p>
          <a:p>
            <a:pPr marL="285750" indent="-285750">
              <a:lnSpc>
                <a:spcPct val="150000"/>
              </a:lnSpc>
              <a:buFont typeface="Wingdings" pitchFamily="2" charset="2"/>
              <a:buChar char="q"/>
            </a:pPr>
            <a:r>
              <a:rPr lang="en-US" sz="1400" dirty="0">
                <a:solidFill>
                  <a:srgbClr val="002060"/>
                </a:solidFill>
              </a:rPr>
              <a:t>Open Grid Forum (OGF</a:t>
            </a:r>
            <a:r>
              <a:rPr lang="en-US" sz="1400" dirty="0" smtClean="0">
                <a:solidFill>
                  <a:srgbClr val="002060"/>
                </a:solidFill>
              </a:rPr>
              <a:t>)</a:t>
            </a:r>
            <a:endParaRPr lang="en-US" sz="1400" dirty="0">
              <a:solidFill>
                <a:srgbClr val="002060"/>
              </a:solidFill>
            </a:endParaRPr>
          </a:p>
          <a:p>
            <a:pPr marL="285750" indent="-285750">
              <a:lnSpc>
                <a:spcPct val="150000"/>
              </a:lnSpc>
              <a:buFont typeface="Wingdings" pitchFamily="2" charset="2"/>
              <a:buChar char="q"/>
            </a:pPr>
            <a:r>
              <a:rPr lang="en-US" sz="1400" dirty="0">
                <a:solidFill>
                  <a:srgbClr val="002060"/>
                </a:solidFill>
              </a:rPr>
              <a:t>Open Cloud Consortium (OCC)</a:t>
            </a:r>
          </a:p>
          <a:p>
            <a:pPr marL="285750" indent="-285750">
              <a:lnSpc>
                <a:spcPct val="150000"/>
              </a:lnSpc>
              <a:buFont typeface="Wingdings" pitchFamily="2" charset="2"/>
              <a:buChar char="q"/>
            </a:pPr>
            <a:r>
              <a:rPr lang="en-US" sz="1400" dirty="0">
                <a:solidFill>
                  <a:srgbClr val="002060"/>
                </a:solidFill>
              </a:rPr>
              <a:t>Organization for the Advancement of Structured Information Standards (OASIS)</a:t>
            </a:r>
          </a:p>
          <a:p>
            <a:pPr marL="285750" indent="-285750">
              <a:lnSpc>
                <a:spcPct val="150000"/>
              </a:lnSpc>
              <a:buFont typeface="Wingdings" pitchFamily="2" charset="2"/>
              <a:buChar char="q"/>
            </a:pPr>
            <a:r>
              <a:rPr lang="en-US" sz="1400" dirty="0">
                <a:solidFill>
                  <a:srgbClr val="002060"/>
                </a:solidFill>
              </a:rPr>
              <a:t>TM Forum</a:t>
            </a:r>
          </a:p>
          <a:p>
            <a:pPr marL="285750" indent="-285750">
              <a:lnSpc>
                <a:spcPct val="150000"/>
              </a:lnSpc>
              <a:buFont typeface="Wingdings" pitchFamily="2" charset="2"/>
              <a:buChar char="q"/>
            </a:pPr>
            <a:r>
              <a:rPr lang="en-US" sz="1400" dirty="0">
                <a:solidFill>
                  <a:srgbClr val="002060"/>
                </a:solidFill>
              </a:rPr>
              <a:t>Internet Engineering Task Force (IETF)</a:t>
            </a:r>
          </a:p>
          <a:p>
            <a:pPr marL="285750" indent="-285750">
              <a:lnSpc>
                <a:spcPct val="150000"/>
              </a:lnSpc>
              <a:buFont typeface="Wingdings" pitchFamily="2" charset="2"/>
              <a:buChar char="q"/>
            </a:pPr>
            <a:r>
              <a:rPr lang="en-US" sz="1400" dirty="0">
                <a:solidFill>
                  <a:srgbClr val="002060"/>
                </a:solidFill>
              </a:rPr>
              <a:t>International Telecommunications Union(ITU)</a:t>
            </a:r>
          </a:p>
          <a:p>
            <a:pPr marL="285750" indent="-285750">
              <a:lnSpc>
                <a:spcPct val="150000"/>
              </a:lnSpc>
              <a:buFont typeface="Wingdings" pitchFamily="2" charset="2"/>
              <a:buChar char="q"/>
            </a:pPr>
            <a:r>
              <a:rPr lang="en-US" sz="1400" dirty="0">
                <a:solidFill>
                  <a:srgbClr val="002060"/>
                </a:solidFill>
              </a:rPr>
              <a:t>European Telecommunications Standards Institute (ETSI</a:t>
            </a:r>
            <a:r>
              <a:rPr lang="en-US" sz="1400" dirty="0" smtClean="0">
                <a:solidFill>
                  <a:srgbClr val="002060"/>
                </a:solidFill>
              </a:rPr>
              <a:t>)</a:t>
            </a:r>
          </a:p>
          <a:p>
            <a:pPr marL="285750" indent="-285750">
              <a:lnSpc>
                <a:spcPct val="150000"/>
              </a:lnSpc>
              <a:buFont typeface="Wingdings" pitchFamily="2" charset="2"/>
              <a:buChar char="q"/>
            </a:pPr>
            <a:r>
              <a:rPr lang="en-US" sz="1400" dirty="0" smtClean="0">
                <a:solidFill>
                  <a:srgbClr val="002060"/>
                </a:solidFill>
              </a:rPr>
              <a:t>Object Management Group (OMG)</a:t>
            </a:r>
          </a:p>
        </p:txBody>
      </p:sp>
      <p:graphicFrame>
        <p:nvGraphicFramePr>
          <p:cNvPr id="5" name="Group 3"/>
          <p:cNvGraphicFramePr>
            <a:graphicFrameLocks/>
          </p:cNvGraphicFramePr>
          <p:nvPr>
            <p:custDataLst>
              <p:tags r:id="rId1"/>
            </p:custDataLst>
            <p:extLst>
              <p:ext uri="{D42A27DB-BD31-4B8C-83A1-F6EECF244321}">
                <p14:modId xmlns:p14="http://schemas.microsoft.com/office/powerpoint/2010/main" val="3473264213"/>
              </p:ext>
            </p:extLst>
          </p:nvPr>
        </p:nvGraphicFramePr>
        <p:xfrm>
          <a:off x="5185229" y="1753044"/>
          <a:ext cx="3657600" cy="4255592"/>
        </p:xfrm>
        <a:graphic>
          <a:graphicData uri="http://schemas.openxmlformats.org/drawingml/2006/table">
            <a:tbl>
              <a:tblPr>
                <a:tableStyleId>{E8B1032C-EA38-4F05-BA0D-38AFFFC7BED3}</a:tableStyleId>
              </a:tblPr>
              <a:tblGrid>
                <a:gridCol w="1253304"/>
                <a:gridCol w="801432"/>
                <a:gridCol w="801432"/>
                <a:gridCol w="801432"/>
              </a:tblGrid>
              <a:tr h="360224">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GB" sz="1200" b="1" i="0" u="none" strike="noStrike" kern="1200" cap="none" normalizeH="0" baseline="0" dirty="0" smtClean="0">
                        <a:ln>
                          <a:noFill/>
                        </a:ln>
                        <a:solidFill>
                          <a:schemeClr val="tx1"/>
                        </a:solidFill>
                        <a:effectLst/>
                        <a:latin typeface="Arial" charset="0"/>
                        <a:ea typeface="+mn-ea"/>
                        <a:cs typeface="+mn-cs"/>
                      </a:endParaRPr>
                    </a:p>
                  </a:txBody>
                  <a:tcPr marL="66462" marR="66462" marT="36000" marB="36000" anchor="ctr" horzOverflow="overflow"/>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400" u="none" strike="noStrike" cap="none" normalizeH="0" baseline="0" dirty="0" smtClean="0">
                          <a:ln>
                            <a:noFill/>
                          </a:ln>
                          <a:solidFill>
                            <a:schemeClr val="bg2"/>
                          </a:solidFill>
                          <a:effectLst/>
                        </a:rPr>
                        <a:t>SaaS</a:t>
                      </a:r>
                      <a:endParaRPr kumimoji="0" lang="en-US" sz="1400" b="1" i="0" u="none" strike="noStrike" cap="none" normalizeH="0" baseline="0" dirty="0" smtClean="0">
                        <a:ln>
                          <a:noFill/>
                        </a:ln>
                        <a:solidFill>
                          <a:schemeClr val="bg2"/>
                        </a:solidFill>
                        <a:effectLst/>
                        <a:latin typeface="Arial" charset="0"/>
                      </a:endParaRPr>
                    </a:p>
                  </a:txBody>
                  <a:tcPr marL="66462" marR="66462" marT="36000" marB="36000" anchor="ctr" horzOverflow="overflow">
                    <a:solidFill>
                      <a:schemeClr val="accent6"/>
                    </a:solid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400" u="none" strike="noStrike" cap="none" normalizeH="0" baseline="0" dirty="0" smtClean="0">
                          <a:ln>
                            <a:noFill/>
                          </a:ln>
                          <a:solidFill>
                            <a:schemeClr val="bg2"/>
                          </a:solidFill>
                          <a:effectLst/>
                        </a:rPr>
                        <a:t>PaaS</a:t>
                      </a:r>
                      <a:endParaRPr kumimoji="0" lang="en-US" sz="1400" b="1" i="0" u="none" strike="noStrike" cap="none" normalizeH="0" baseline="0" dirty="0" smtClean="0">
                        <a:ln>
                          <a:noFill/>
                        </a:ln>
                        <a:solidFill>
                          <a:schemeClr val="bg2"/>
                        </a:solidFill>
                        <a:effectLst/>
                        <a:latin typeface="Arial" charset="0"/>
                      </a:endParaRPr>
                    </a:p>
                  </a:txBody>
                  <a:tcPr marL="66462" marR="66462" marT="36000" marB="36000" anchor="ctr" horzOverflow="overflow">
                    <a:solidFill>
                      <a:schemeClr val="accent6"/>
                    </a:solid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400" u="none" strike="noStrike" cap="none" normalizeH="0" baseline="0" dirty="0" smtClean="0">
                          <a:ln>
                            <a:noFill/>
                          </a:ln>
                          <a:solidFill>
                            <a:schemeClr val="bg2"/>
                          </a:solidFill>
                          <a:effectLst/>
                        </a:rPr>
                        <a:t>IaaS</a:t>
                      </a:r>
                      <a:endParaRPr kumimoji="0" lang="en-US" sz="1400" b="1" i="0" u="none" strike="noStrike" cap="none" normalizeH="0" baseline="0" dirty="0" smtClean="0">
                        <a:ln>
                          <a:noFill/>
                        </a:ln>
                        <a:solidFill>
                          <a:schemeClr val="bg2"/>
                        </a:solidFill>
                        <a:effectLst/>
                        <a:latin typeface="Arial" charset="0"/>
                      </a:endParaRPr>
                    </a:p>
                  </a:txBody>
                  <a:tcPr marL="66462" marR="66462" marT="36000" marB="36000" anchor="ctr" horzOverflow="overflow">
                    <a:solidFill>
                      <a:schemeClr val="accent6"/>
                    </a:solidFill>
                  </a:tcPr>
                </a:tc>
              </a:tr>
              <a:tr h="712349">
                <a:tc>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400" u="none" strike="noStrike" cap="none" normalizeH="0" baseline="0" dirty="0" smtClean="0">
                          <a:ln>
                            <a:noFill/>
                          </a:ln>
                          <a:effectLst/>
                        </a:rPr>
                        <a:t>Provisioning</a:t>
                      </a:r>
                      <a:endParaRPr kumimoji="0" lang="en-US" sz="1400" b="1" i="0" u="none" strike="noStrike" cap="none" normalizeH="0" baseline="0" dirty="0" smtClean="0">
                        <a:ln>
                          <a:noFill/>
                        </a:ln>
                        <a:solidFill>
                          <a:srgbClr val="002776"/>
                        </a:solidFill>
                        <a:effectLst/>
                        <a:latin typeface="+mn-lt"/>
                      </a:endParaRPr>
                    </a:p>
                  </a:txBody>
                  <a:tcPr marL="66462" marR="66462" marT="36000" marB="36000" anchor="ctr" horzOverflow="overflow">
                    <a:solidFill>
                      <a:schemeClr val="accent6">
                        <a:lumMod val="20000"/>
                        <a:lumOff val="80000"/>
                      </a:schemeClr>
                    </a:solid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OMG</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OMG</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OGF / OMG / DMTF</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r>
              <a:tr h="712349">
                <a:tc>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400" u="none" strike="noStrike" cap="none" normalizeH="0" baseline="0" dirty="0" smtClean="0">
                          <a:ln>
                            <a:noFill/>
                          </a:ln>
                          <a:effectLst/>
                        </a:rPr>
                        <a:t>Security</a:t>
                      </a:r>
                      <a:endParaRPr kumimoji="0" lang="en-US" sz="1400" b="1" i="0" u="none" strike="noStrike" cap="none" normalizeH="0" baseline="0" dirty="0" smtClean="0">
                        <a:ln>
                          <a:noFill/>
                        </a:ln>
                        <a:solidFill>
                          <a:srgbClr val="002776"/>
                        </a:solidFill>
                        <a:effectLst/>
                        <a:latin typeface="+mn-lt"/>
                      </a:endParaRPr>
                    </a:p>
                  </a:txBody>
                  <a:tcPr marL="66462" marR="66462" marT="36000" marB="36000" anchor="ctr" horzOverflow="overflow">
                    <a:solidFill>
                      <a:schemeClr val="accent6">
                        <a:lumMod val="20000"/>
                        <a:lumOff val="80000"/>
                      </a:schemeClr>
                    </a:solid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pattFill prst="pct20">
                      <a:fgClr>
                        <a:schemeClr val="accent2"/>
                      </a:fgClr>
                      <a:bgClr>
                        <a:schemeClr val="bg1"/>
                      </a:bgClr>
                    </a:patt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200" b="0" i="0" u="none" strike="noStrike" kern="1200" cap="none" normalizeH="0" baseline="0" dirty="0" smtClean="0">
                        <a:ln>
                          <a:noFill/>
                        </a:ln>
                        <a:solidFill>
                          <a:srgbClr val="002776"/>
                        </a:solidFill>
                        <a:effectLst/>
                        <a:latin typeface="+mn-lt"/>
                        <a:ea typeface="+mn-ea"/>
                        <a:cs typeface="+mn-cs"/>
                      </a:endParaRPr>
                    </a:p>
                  </a:txBody>
                  <a:tcPr marL="66462" marR="66462" marT="36000" marB="36000" anchor="ctr" horzOverflow="overflow">
                    <a:pattFill prst="pct20">
                      <a:fgClr>
                        <a:schemeClr val="accent2"/>
                      </a:fgClr>
                      <a:bgClr>
                        <a:schemeClr val="bg1"/>
                      </a:bgClr>
                    </a:patt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OGF / DMTF / CSA</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r>
              <a:tr h="560093">
                <a:tc>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400" u="none" strike="noStrike" cap="none" normalizeH="0" baseline="0" dirty="0" smtClean="0">
                          <a:ln>
                            <a:noFill/>
                          </a:ln>
                          <a:effectLst/>
                        </a:rPr>
                        <a:t>Quality of Service</a:t>
                      </a:r>
                      <a:endParaRPr kumimoji="0" lang="en-US" sz="1400" b="1" i="0" u="none" strike="noStrike" cap="none" normalizeH="0" baseline="0" dirty="0" smtClean="0">
                        <a:ln>
                          <a:noFill/>
                        </a:ln>
                        <a:solidFill>
                          <a:srgbClr val="002776"/>
                        </a:solidFill>
                        <a:effectLst/>
                        <a:latin typeface="+mn-lt"/>
                      </a:endParaRPr>
                    </a:p>
                  </a:txBody>
                  <a:tcPr marL="66462" marR="66462" marT="36000" marB="36000" anchor="ctr" horzOverflow="overflow">
                    <a:solidFill>
                      <a:schemeClr val="accent6">
                        <a:lumMod val="20000"/>
                        <a:lumOff val="80000"/>
                      </a:schemeClr>
                    </a:solid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pattFill prst="pct20">
                      <a:fgClr>
                        <a:schemeClr val="accent2"/>
                      </a:fgClr>
                      <a:bgClr>
                        <a:schemeClr val="bg1"/>
                      </a:bgClr>
                    </a:patt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pattFill prst="pct20">
                      <a:fgClr>
                        <a:schemeClr val="accent2"/>
                      </a:fgClr>
                      <a:bgClr>
                        <a:schemeClr val="bg1"/>
                      </a:bgClr>
                    </a:patt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DMTF</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r>
              <a:tr h="541162">
                <a:tc>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400" u="none" strike="noStrike" cap="none" normalizeH="0" baseline="0" dirty="0" smtClean="0">
                          <a:ln>
                            <a:noFill/>
                          </a:ln>
                          <a:effectLst/>
                        </a:rPr>
                        <a:t>Identity</a:t>
                      </a:r>
                      <a:endParaRPr kumimoji="0" lang="en-US" sz="1400" b="1" i="0" u="none" strike="noStrike" cap="none" normalizeH="0" baseline="0" dirty="0" smtClean="0">
                        <a:ln>
                          <a:noFill/>
                        </a:ln>
                        <a:solidFill>
                          <a:srgbClr val="002776"/>
                        </a:solidFill>
                        <a:effectLst/>
                        <a:latin typeface="+mn-lt"/>
                      </a:endParaRPr>
                    </a:p>
                  </a:txBody>
                  <a:tcPr marL="66462" marR="66462" marT="36000" marB="36000" anchor="ctr" horzOverflow="overflow">
                    <a:solidFill>
                      <a:schemeClr val="accent6">
                        <a:lumMod val="20000"/>
                        <a:lumOff val="80000"/>
                      </a:schemeClr>
                    </a:solid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pattFill prst="pct20">
                      <a:fgClr>
                        <a:schemeClr val="accent2"/>
                      </a:fgClr>
                      <a:bgClr>
                        <a:schemeClr val="bg1"/>
                      </a:bgClr>
                    </a:patt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OASIS</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pattFill prst="pct20">
                      <a:fgClr>
                        <a:schemeClr val="accent2"/>
                      </a:fgClr>
                      <a:bgClr>
                        <a:schemeClr val="bg1"/>
                      </a:bgClr>
                    </a:pattFill>
                  </a:tcPr>
                </a:tc>
              </a:tr>
              <a:tr h="560093">
                <a:tc>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400" u="none" strike="noStrike" cap="none" normalizeH="0" baseline="0" dirty="0" smtClean="0">
                          <a:ln>
                            <a:noFill/>
                          </a:ln>
                          <a:effectLst/>
                        </a:rPr>
                        <a:t>Development Platform</a:t>
                      </a:r>
                      <a:endParaRPr kumimoji="0" lang="en-US" sz="1400" b="1" i="0" u="none" strike="noStrike" cap="none" normalizeH="0" baseline="0" dirty="0" smtClean="0">
                        <a:ln>
                          <a:noFill/>
                        </a:ln>
                        <a:solidFill>
                          <a:srgbClr val="002776"/>
                        </a:solidFill>
                        <a:effectLst/>
                        <a:latin typeface="+mn-lt"/>
                      </a:endParaRPr>
                    </a:p>
                  </a:txBody>
                  <a:tcPr marL="66462" marR="66462" marT="36000" marB="36000" anchor="ctr" horzOverflow="overflow">
                    <a:solidFill>
                      <a:schemeClr val="accent6">
                        <a:lumMod val="20000"/>
                        <a:lumOff val="80000"/>
                      </a:schemeClr>
                    </a:solid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OMG</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OMG</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OMG</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r>
              <a:tr h="809322">
                <a:tc>
                  <a:txBody>
                    <a:bodyPr/>
                    <a:lstStyle/>
                    <a:p>
                      <a:pPr marL="0" marR="0" lvl="0" indent="0" algn="l"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400" u="none" strike="noStrike" cap="none" normalizeH="0" baseline="0" dirty="0" smtClean="0">
                          <a:ln>
                            <a:noFill/>
                          </a:ln>
                          <a:effectLst/>
                        </a:rPr>
                        <a:t>Virtual Machine Interface</a:t>
                      </a:r>
                      <a:endParaRPr kumimoji="0" lang="en-US" sz="1400" b="1" i="0" u="none" strike="noStrike" cap="none" normalizeH="0" baseline="0" dirty="0" smtClean="0">
                        <a:ln>
                          <a:noFill/>
                        </a:ln>
                        <a:solidFill>
                          <a:srgbClr val="002776"/>
                        </a:solidFill>
                        <a:effectLst/>
                        <a:latin typeface="+mn-lt"/>
                      </a:endParaRPr>
                    </a:p>
                  </a:txBody>
                  <a:tcPr marL="66462" marR="66462" marT="36000" marB="36000" anchor="ctr" horzOverflow="overflow">
                    <a:solidFill>
                      <a:schemeClr val="accent6">
                        <a:lumMod val="20000"/>
                        <a:lumOff val="80000"/>
                      </a:schemeClr>
                    </a:solid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pattFill prst="pct20">
                      <a:fgClr>
                        <a:schemeClr val="accent2"/>
                      </a:fgClr>
                      <a:bgClr>
                        <a:schemeClr val="bg1"/>
                      </a:bgClr>
                    </a:patt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pattFill prst="pct20">
                      <a:fgClr>
                        <a:schemeClr val="accent2"/>
                      </a:fgClr>
                      <a:bgClr>
                        <a:schemeClr val="bg1"/>
                      </a:bgClr>
                    </a:pattFill>
                  </a:tcPr>
                </a:tc>
                <a:tc>
                  <a:txBody>
                    <a:body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en-US" sz="1200" u="none" strike="noStrike" cap="none" normalizeH="0" baseline="0" dirty="0" smtClean="0">
                          <a:ln>
                            <a:noFill/>
                          </a:ln>
                          <a:effectLst/>
                        </a:rPr>
                        <a:t>DMTF</a:t>
                      </a:r>
                      <a:endParaRPr kumimoji="0" lang="en-US" sz="1200" b="0" i="0" u="none" strike="noStrike" cap="none" normalizeH="0" baseline="0" dirty="0" smtClean="0">
                        <a:ln>
                          <a:noFill/>
                        </a:ln>
                        <a:solidFill>
                          <a:srgbClr val="002776"/>
                        </a:solidFill>
                        <a:effectLst/>
                        <a:latin typeface="+mn-lt"/>
                      </a:endParaRPr>
                    </a:p>
                  </a:txBody>
                  <a:tcPr marL="66462" marR="66462" marT="36000" marB="36000" anchor="ctr" horzOverflow="overflow"/>
                </a:tc>
              </a:tr>
            </a:tbl>
          </a:graphicData>
        </a:graphic>
      </p:graphicFrame>
      <p:sp>
        <p:nvSpPr>
          <p:cNvPr id="6" name="TextBox 5"/>
          <p:cNvSpPr txBox="1"/>
          <p:nvPr/>
        </p:nvSpPr>
        <p:spPr>
          <a:xfrm>
            <a:off x="5185229" y="1215143"/>
            <a:ext cx="3653971" cy="338554"/>
          </a:xfrm>
          <a:prstGeom prst="rect">
            <a:avLst/>
          </a:prstGeom>
          <a:noFill/>
        </p:spPr>
        <p:txBody>
          <a:bodyPr wrap="square" rtlCol="0">
            <a:spAutoFit/>
          </a:bodyPr>
          <a:lstStyle/>
          <a:p>
            <a:pPr algn="ctr"/>
            <a:r>
              <a:rPr lang="en-US" sz="1600" dirty="0" smtClean="0">
                <a:solidFill>
                  <a:srgbClr val="002060"/>
                </a:solidFill>
              </a:rPr>
              <a:t>Which Organization doing what ?</a:t>
            </a:r>
            <a:endParaRPr lang="en-US" sz="1600" dirty="0">
              <a:solidFill>
                <a:srgbClr val="002060"/>
              </a:solidFill>
            </a:endParaRPr>
          </a:p>
        </p:txBody>
      </p:sp>
      <p:sp>
        <p:nvSpPr>
          <p:cNvPr id="7" name="TextBox 6"/>
          <p:cNvSpPr txBox="1"/>
          <p:nvPr/>
        </p:nvSpPr>
        <p:spPr>
          <a:xfrm>
            <a:off x="5261429" y="6123801"/>
            <a:ext cx="3653971" cy="215444"/>
          </a:xfrm>
          <a:prstGeom prst="rect">
            <a:avLst/>
          </a:prstGeom>
          <a:noFill/>
        </p:spPr>
        <p:txBody>
          <a:bodyPr wrap="square" rtlCol="0">
            <a:spAutoFit/>
          </a:bodyPr>
          <a:lstStyle/>
          <a:p>
            <a:pPr algn="r"/>
            <a:r>
              <a:rPr lang="en-US" sz="800" dirty="0" smtClean="0">
                <a:solidFill>
                  <a:srgbClr val="002060"/>
                </a:solidFill>
              </a:rPr>
              <a:t>Source: </a:t>
            </a:r>
            <a:r>
              <a:rPr lang="en-US" sz="800" dirty="0">
                <a:hlinkClick r:id="rId3"/>
              </a:rPr>
              <a:t>http://cloud-standards.org</a:t>
            </a:r>
            <a:endParaRPr lang="en-US" sz="800" dirty="0">
              <a:solidFill>
                <a:srgbClr val="002060"/>
              </a:solidFill>
            </a:endParaRPr>
          </a:p>
        </p:txBody>
      </p:sp>
    </p:spTree>
    <p:extLst>
      <p:ext uri="{BB962C8B-B14F-4D97-AF65-F5344CB8AC3E}">
        <p14:creationId xmlns:p14="http://schemas.microsoft.com/office/powerpoint/2010/main" val="314093069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5"/>
          <p:cNvSpPr>
            <a:spLocks noGrp="1" noChangeArrowheads="1"/>
          </p:cNvSpPr>
          <p:nvPr>
            <p:ph type="ctrTitle"/>
          </p:nvPr>
        </p:nvSpPr>
        <p:spPr>
          <a:xfrm>
            <a:off x="411163" y="2829580"/>
            <a:ext cx="8331200" cy="523220"/>
          </a:xfrm>
        </p:spPr>
        <p:txBody>
          <a:bodyPr wrap="square" lIns="0" tIns="0" rIns="0" bIns="0" anchor="b" anchorCtr="0">
            <a:spAutoFit/>
          </a:bodyPr>
          <a:lstStyle/>
          <a:p>
            <a:r>
              <a:rPr lang="en-US" sz="4000" dirty="0" smtClean="0">
                <a:latin typeface="+mn-lt"/>
              </a:rPr>
              <a:t>Innovations – what in store</a:t>
            </a:r>
            <a:endParaRPr lang="en-US" altLang="en-GB" sz="4000" dirty="0">
              <a:latin typeface="+mn-lt"/>
            </a:endParaRPr>
          </a:p>
        </p:txBody>
      </p:sp>
      <p:sp>
        <p:nvSpPr>
          <p:cNvPr id="10243" name="Subtitle 11"/>
          <p:cNvSpPr>
            <a:spLocks noGrp="1"/>
          </p:cNvSpPr>
          <p:nvPr>
            <p:ph type="subTitle" idx="1"/>
          </p:nvPr>
        </p:nvSpPr>
        <p:spPr>
          <a:xfrm>
            <a:off x="411163" y="3694113"/>
            <a:ext cx="8331200" cy="492125"/>
          </a:xfrm>
        </p:spPr>
        <p:txBody>
          <a:bodyPr/>
          <a:lstStyle/>
          <a:p>
            <a:pPr marL="0" indent="0" eaLnBrk="1" hangingPunct="1"/>
            <a:r>
              <a:rPr dirty="0">
                <a:latin typeface="Arial" charset="0"/>
                <a:cs typeface="Arial" charset="0"/>
              </a:rPr>
              <a:t> </a:t>
            </a:r>
          </a:p>
        </p:txBody>
      </p:sp>
    </p:spTree>
    <p:extLst>
      <p:ext uri="{BB962C8B-B14F-4D97-AF65-F5344CB8AC3E}">
        <p14:creationId xmlns:p14="http://schemas.microsoft.com/office/powerpoint/2010/main" val="3586239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58DC2F13-873F-4C1E-B532-36336ABFDECC}" type="slidenum">
              <a:rPr lang="en-US" smtClean="0"/>
              <a:pPr/>
              <a:t>9</a:t>
            </a:fld>
            <a:endParaRPr lang="en-US" dirty="0"/>
          </a:p>
        </p:txBody>
      </p:sp>
      <p:sp>
        <p:nvSpPr>
          <p:cNvPr id="6" name="Title 1"/>
          <p:cNvSpPr txBox="1">
            <a:spLocks/>
          </p:cNvSpPr>
          <p:nvPr/>
        </p:nvSpPr>
        <p:spPr bwMode="gray">
          <a:xfrm>
            <a:off x="441960" y="838200"/>
            <a:ext cx="8330184" cy="3334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gn="l" rtl="0" eaLnBrk="0" fontAlgn="base" hangingPunct="0">
              <a:lnSpc>
                <a:spcPts val="2600"/>
              </a:lnSpc>
              <a:spcBef>
                <a:spcPct val="0"/>
              </a:spcBef>
              <a:spcAft>
                <a:spcPct val="0"/>
              </a:spcAft>
              <a:defRPr lang="en-US" sz="2400" b="0" kern="1200" dirty="0">
                <a:solidFill>
                  <a:schemeClr val="tx2"/>
                </a:solidFill>
                <a:latin typeface="+mj-lt"/>
                <a:ea typeface="+mj-ea"/>
                <a:cs typeface="+mj-cs"/>
              </a:defRPr>
            </a:lvl1pPr>
            <a:lvl2pPr algn="l" rtl="0" eaLnBrk="0" fontAlgn="base" hangingPunct="0">
              <a:lnSpc>
                <a:spcPts val="2600"/>
              </a:lnSpc>
              <a:spcBef>
                <a:spcPct val="0"/>
              </a:spcBef>
              <a:spcAft>
                <a:spcPct val="0"/>
              </a:spcAft>
              <a:defRPr sz="2400" b="1">
                <a:solidFill>
                  <a:schemeClr val="tx2"/>
                </a:solidFill>
                <a:latin typeface="Arial" charset="0"/>
              </a:defRPr>
            </a:lvl2pPr>
            <a:lvl3pPr algn="l" rtl="0" eaLnBrk="0" fontAlgn="base" hangingPunct="0">
              <a:lnSpc>
                <a:spcPts val="2600"/>
              </a:lnSpc>
              <a:spcBef>
                <a:spcPct val="0"/>
              </a:spcBef>
              <a:spcAft>
                <a:spcPct val="0"/>
              </a:spcAft>
              <a:defRPr sz="2400" b="1">
                <a:solidFill>
                  <a:schemeClr val="tx2"/>
                </a:solidFill>
                <a:latin typeface="Arial" charset="0"/>
              </a:defRPr>
            </a:lvl3pPr>
            <a:lvl4pPr algn="l" rtl="0" eaLnBrk="0" fontAlgn="base" hangingPunct="0">
              <a:lnSpc>
                <a:spcPts val="2600"/>
              </a:lnSpc>
              <a:spcBef>
                <a:spcPct val="0"/>
              </a:spcBef>
              <a:spcAft>
                <a:spcPct val="0"/>
              </a:spcAft>
              <a:defRPr sz="2400" b="1">
                <a:solidFill>
                  <a:schemeClr val="tx2"/>
                </a:solidFill>
                <a:latin typeface="Arial" charset="0"/>
              </a:defRPr>
            </a:lvl4pPr>
            <a:lvl5pPr algn="l" rtl="0" eaLnBrk="0" fontAlgn="base" hangingPunct="0">
              <a:lnSpc>
                <a:spcPts val="2600"/>
              </a:lnSpc>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marL="0" marR="0" lvl="0" indent="0" algn="l" defTabSz="914400" rtl="0" eaLnBrk="0" fontAlgn="base" latinLnBrk="0" hangingPunct="0">
              <a:lnSpc>
                <a:spcPts val="2600"/>
              </a:lnSpc>
              <a:spcBef>
                <a:spcPct val="0"/>
              </a:spcBef>
              <a:spcAft>
                <a:spcPct val="0"/>
              </a:spcAft>
              <a:buClrTx/>
              <a:buSzTx/>
              <a:buFontTx/>
              <a:buNone/>
              <a:tabLst/>
              <a:defRPr/>
            </a:pPr>
            <a:r>
              <a:rPr kumimoji="0" lang="en-US" sz="2200" b="1" i="0" u="none" strike="noStrike" kern="1200" cap="none" spc="0" normalizeH="0" baseline="0" noProof="0" dirty="0" smtClean="0">
                <a:ln>
                  <a:noFill/>
                </a:ln>
                <a:solidFill>
                  <a:srgbClr val="002776"/>
                </a:solidFill>
                <a:effectLst/>
                <a:uLnTx/>
                <a:uFillTx/>
                <a:latin typeface="Arial"/>
                <a:ea typeface="+mj-ea"/>
                <a:cs typeface="+mj-cs"/>
              </a:rPr>
              <a:t>Cloud Computing Innovations </a:t>
            </a:r>
          </a:p>
        </p:txBody>
      </p:sp>
      <p:sp>
        <p:nvSpPr>
          <p:cNvPr id="15" name="Line 8"/>
          <p:cNvSpPr>
            <a:spLocks noChangeShapeType="1"/>
          </p:cNvSpPr>
          <p:nvPr/>
        </p:nvSpPr>
        <p:spPr bwMode="auto">
          <a:xfrm>
            <a:off x="441960" y="2743200"/>
            <a:ext cx="8330184" cy="0"/>
          </a:xfrm>
          <a:prstGeom prst="line">
            <a:avLst/>
          </a:prstGeom>
          <a:noFill/>
          <a:ln w="9525">
            <a:solidFill>
              <a:srgbClr val="00A1DE"/>
            </a:solidFill>
            <a:round/>
            <a:headEnd/>
            <a:tailEnd/>
          </a:ln>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srgbClr val="002776"/>
              </a:solidFill>
              <a:effectLst/>
              <a:uLnTx/>
              <a:uFillTx/>
            </a:endParaRPr>
          </a:p>
        </p:txBody>
      </p:sp>
      <p:sp>
        <p:nvSpPr>
          <p:cNvPr id="17" name="Line 10"/>
          <p:cNvSpPr>
            <a:spLocks noChangeShapeType="1"/>
          </p:cNvSpPr>
          <p:nvPr/>
        </p:nvSpPr>
        <p:spPr bwMode="auto">
          <a:xfrm>
            <a:off x="441960" y="3581400"/>
            <a:ext cx="8330184" cy="0"/>
          </a:xfrm>
          <a:prstGeom prst="line">
            <a:avLst/>
          </a:prstGeom>
          <a:noFill/>
          <a:ln w="9525">
            <a:solidFill>
              <a:srgbClr val="00A1DE"/>
            </a:solidFill>
            <a:round/>
            <a:headEnd/>
            <a:tailEnd/>
          </a:ln>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srgbClr val="002776"/>
              </a:solidFill>
              <a:effectLst/>
              <a:uLnTx/>
              <a:uFillTx/>
            </a:endParaRPr>
          </a:p>
        </p:txBody>
      </p:sp>
      <p:sp>
        <p:nvSpPr>
          <p:cNvPr id="20" name="Line 14"/>
          <p:cNvSpPr>
            <a:spLocks noChangeShapeType="1"/>
          </p:cNvSpPr>
          <p:nvPr/>
        </p:nvSpPr>
        <p:spPr bwMode="auto">
          <a:xfrm flipH="1">
            <a:off x="2057400" y="1295400"/>
            <a:ext cx="76199" cy="5105400"/>
          </a:xfrm>
          <a:prstGeom prst="line">
            <a:avLst/>
          </a:prstGeom>
          <a:noFill/>
          <a:ln w="9525">
            <a:solidFill>
              <a:srgbClr val="00A1DE"/>
            </a:solidFill>
            <a:round/>
            <a:headEnd/>
            <a:tailEnd/>
          </a:ln>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srgbClr val="002776"/>
              </a:solidFill>
              <a:effectLst/>
              <a:uLnTx/>
              <a:uFillTx/>
            </a:endParaRPr>
          </a:p>
        </p:txBody>
      </p:sp>
      <p:sp>
        <p:nvSpPr>
          <p:cNvPr id="21" name="Rectangle 15"/>
          <p:cNvSpPr>
            <a:spLocks noChangeArrowheads="1"/>
          </p:cNvSpPr>
          <p:nvPr/>
        </p:nvSpPr>
        <p:spPr bwMode="auto">
          <a:xfrm>
            <a:off x="533401" y="1828800"/>
            <a:ext cx="1523999" cy="467820"/>
          </a:xfrm>
          <a:prstGeom prst="rect">
            <a:avLst/>
          </a:prstGeom>
          <a:noFill/>
          <a:ln w="12700" algn="ctr">
            <a:noFill/>
            <a:miter lim="800000"/>
            <a:headEnd/>
            <a:tailEnd/>
          </a:ln>
        </p:spPr>
        <p:txBody>
          <a:bodyPr wrap="square" lIns="0" tIns="0" rIns="0" bIns="0">
            <a:spAutoFit/>
          </a:bodyPr>
          <a:lstStyle/>
          <a:p>
            <a:pPr marL="0" marR="0" lvl="0" indent="0" defTabSz="762000" eaLnBrk="1" fontAlgn="auto" latinLnBrk="0" hangingPunct="1">
              <a:lnSpc>
                <a:spcPct val="95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002776"/>
                </a:solidFill>
                <a:effectLst/>
                <a:uLnTx/>
                <a:uFillTx/>
                <a:ea typeface="ＭＳ Ｐゴシック" charset="-128"/>
              </a:rPr>
              <a:t>Composite Cloud</a:t>
            </a:r>
            <a:endParaRPr kumimoji="0" lang="en-GB" sz="1600" b="1" i="0" u="none" strike="noStrike" kern="0" cap="none" spc="0" normalizeH="0" baseline="0" noProof="0" dirty="0">
              <a:ln>
                <a:noFill/>
              </a:ln>
              <a:solidFill>
                <a:srgbClr val="002776"/>
              </a:solidFill>
              <a:effectLst/>
              <a:uLnTx/>
              <a:uFillTx/>
              <a:ea typeface="ＭＳ Ｐゴシック" charset="-128"/>
            </a:endParaRPr>
          </a:p>
        </p:txBody>
      </p:sp>
      <p:sp>
        <p:nvSpPr>
          <p:cNvPr id="32" name="Rectangle 31"/>
          <p:cNvSpPr>
            <a:spLocks noChangeArrowheads="1"/>
          </p:cNvSpPr>
          <p:nvPr/>
        </p:nvSpPr>
        <p:spPr bwMode="auto">
          <a:xfrm>
            <a:off x="441960" y="1295400"/>
            <a:ext cx="8330184" cy="5105400"/>
          </a:xfrm>
          <a:prstGeom prst="rect">
            <a:avLst/>
          </a:prstGeom>
          <a:noFill/>
          <a:ln w="9525" algn="ctr">
            <a:solidFill>
              <a:srgbClr val="00A1DE"/>
            </a:solidFill>
            <a:miter lim="800000"/>
            <a:headEnd/>
            <a:tailEnd/>
          </a:ln>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srgbClr val="002776"/>
              </a:solidFill>
              <a:effectLst/>
              <a:uLnTx/>
              <a:uFillTx/>
            </a:endParaRPr>
          </a:p>
        </p:txBody>
      </p:sp>
      <p:sp>
        <p:nvSpPr>
          <p:cNvPr id="49" name="Rectangle 15"/>
          <p:cNvSpPr>
            <a:spLocks noChangeArrowheads="1"/>
          </p:cNvSpPr>
          <p:nvPr/>
        </p:nvSpPr>
        <p:spPr bwMode="auto">
          <a:xfrm>
            <a:off x="2209800" y="1420505"/>
            <a:ext cx="6486144" cy="1100301"/>
          </a:xfrm>
          <a:prstGeom prst="rect">
            <a:avLst/>
          </a:prstGeom>
          <a:noFill/>
          <a:ln w="12700" algn="ctr">
            <a:noFill/>
            <a:miter lim="800000"/>
            <a:headEnd/>
            <a:tailEnd/>
          </a:ln>
        </p:spPr>
        <p:txBody>
          <a:bodyPr wrap="square" lIns="0" tIns="0" rIns="0" bIns="0">
            <a:spAutoFit/>
          </a:bodyPr>
          <a:lstStyle/>
          <a:p>
            <a:pPr lvl="0" defTabSz="762000">
              <a:lnSpc>
                <a:spcPct val="95000"/>
              </a:lnSpc>
              <a:spcAft>
                <a:spcPts val="600"/>
              </a:spcAft>
            </a:pPr>
            <a:r>
              <a:rPr kumimoji="0" lang="en-GB" sz="1400" b="1" i="0" u="none" strike="noStrike" kern="0" cap="none" spc="0" normalizeH="0" baseline="0" noProof="0" dirty="0" smtClean="0">
                <a:ln>
                  <a:noFill/>
                </a:ln>
                <a:solidFill>
                  <a:srgbClr val="002776"/>
                </a:solidFill>
                <a:effectLst/>
                <a:uLnTx/>
                <a:uFillTx/>
                <a:ea typeface="ＭＳ Ｐゴシック" charset="-128"/>
              </a:rPr>
              <a:t>Skype</a:t>
            </a:r>
            <a:r>
              <a:rPr kumimoji="0" lang="en-GB" sz="1400" i="0" u="none" strike="noStrike" kern="0" cap="none" spc="0" normalizeH="0" baseline="0" noProof="0" dirty="0" smtClean="0">
                <a:ln>
                  <a:noFill/>
                </a:ln>
                <a:solidFill>
                  <a:srgbClr val="002776"/>
                </a:solidFill>
                <a:effectLst/>
                <a:uLnTx/>
                <a:uFillTx/>
                <a:ea typeface="ＭＳ Ｐゴシック" charset="-128"/>
              </a:rPr>
              <a:t> - </a:t>
            </a:r>
            <a:r>
              <a:rPr lang="en-US" sz="1400" kern="0" dirty="0">
                <a:solidFill>
                  <a:srgbClr val="002776"/>
                </a:solidFill>
                <a:ea typeface="ＭＳ Ｐゴシック" charset="-128"/>
              </a:rPr>
              <a:t>A global mesh network of managed network elements that provisions a global VoIP network with voice </a:t>
            </a:r>
            <a:r>
              <a:rPr lang="en-US" sz="1400" kern="0" dirty="0" smtClean="0">
                <a:solidFill>
                  <a:srgbClr val="002776"/>
                </a:solidFill>
                <a:ea typeface="ＭＳ Ｐゴシック" charset="-128"/>
              </a:rPr>
              <a:t>endpoints</a:t>
            </a:r>
          </a:p>
          <a:p>
            <a:pPr defTabSz="762000">
              <a:lnSpc>
                <a:spcPct val="95000"/>
              </a:lnSpc>
              <a:spcAft>
                <a:spcPts val="600"/>
              </a:spcAft>
            </a:pPr>
            <a:r>
              <a:rPr lang="en-US" sz="1400" b="1" kern="0" dirty="0" smtClean="0">
                <a:solidFill>
                  <a:srgbClr val="002776"/>
                </a:solidFill>
                <a:ea typeface="ＭＳ Ｐゴシック" charset="-128"/>
              </a:rPr>
              <a:t>FortiusOne’s GeoCommons </a:t>
            </a:r>
            <a:r>
              <a:rPr lang="en-US" sz="1400" b="1" kern="0" dirty="0">
                <a:solidFill>
                  <a:srgbClr val="002776"/>
                </a:solidFill>
                <a:ea typeface="ＭＳ Ｐゴシック" charset="-128"/>
              </a:rPr>
              <a:t>- </a:t>
            </a:r>
            <a:r>
              <a:rPr lang="en-US" sz="1400" kern="0" dirty="0" smtClean="0">
                <a:solidFill>
                  <a:srgbClr val="002776"/>
                </a:solidFill>
                <a:ea typeface="ＭＳ Ｐゴシック" charset="-128"/>
              </a:rPr>
              <a:t>Next-generation </a:t>
            </a:r>
            <a:r>
              <a:rPr lang="en-US" sz="1400" kern="0" dirty="0">
                <a:solidFill>
                  <a:srgbClr val="002776"/>
                </a:solidFill>
                <a:ea typeface="ＭＳ Ｐゴシック" charset="-128"/>
              </a:rPr>
              <a:t>location </a:t>
            </a:r>
            <a:r>
              <a:rPr lang="en-US" sz="1400" kern="0" dirty="0" smtClean="0">
                <a:solidFill>
                  <a:srgbClr val="002776"/>
                </a:solidFill>
                <a:ea typeface="ＭＳ Ｐゴシック" charset="-128"/>
              </a:rPr>
              <a:t>intelligence </a:t>
            </a:r>
            <a:r>
              <a:rPr lang="en-US" sz="1400" kern="0" dirty="0">
                <a:solidFill>
                  <a:srgbClr val="002776"/>
                </a:solidFill>
                <a:ea typeface="ＭＳ Ｐゴシック" charset="-128"/>
              </a:rPr>
              <a:t>platform by blending </a:t>
            </a:r>
            <a:r>
              <a:rPr lang="en-US" sz="1400" kern="0" dirty="0" smtClean="0">
                <a:solidFill>
                  <a:srgbClr val="002776"/>
                </a:solidFill>
                <a:ea typeface="ＭＳ Ｐゴシック" charset="-128"/>
              </a:rPr>
              <a:t>analysis capabilities </a:t>
            </a:r>
            <a:r>
              <a:rPr lang="en-US" sz="1400" kern="0" dirty="0">
                <a:solidFill>
                  <a:srgbClr val="002776"/>
                </a:solidFill>
                <a:ea typeface="ＭＳ Ｐゴシック" charset="-128"/>
              </a:rPr>
              <a:t>of </a:t>
            </a:r>
            <a:r>
              <a:rPr lang="en-US" sz="1400" kern="0" dirty="0" smtClean="0">
                <a:solidFill>
                  <a:srgbClr val="002776"/>
                </a:solidFill>
                <a:ea typeface="ＭＳ Ｐゴシック" charset="-128"/>
              </a:rPr>
              <a:t>geographic </a:t>
            </a:r>
            <a:r>
              <a:rPr lang="en-US" sz="1400" kern="0" dirty="0">
                <a:solidFill>
                  <a:srgbClr val="002776"/>
                </a:solidFill>
                <a:ea typeface="ＭＳ Ｐゴシック" charset="-128"/>
              </a:rPr>
              <a:t>information systems (GIS) with </a:t>
            </a:r>
            <a:r>
              <a:rPr lang="en-US" sz="1400" kern="0" dirty="0" smtClean="0">
                <a:solidFill>
                  <a:srgbClr val="002776"/>
                </a:solidFill>
                <a:ea typeface="ＭＳ Ｐゴシック" charset="-128"/>
              </a:rPr>
              <a:t>location-based information </a:t>
            </a:r>
            <a:r>
              <a:rPr lang="en-US" sz="1400" kern="0" dirty="0">
                <a:solidFill>
                  <a:srgbClr val="002776"/>
                </a:solidFill>
                <a:ea typeface="ＭＳ Ｐゴシック" charset="-128"/>
              </a:rPr>
              <a:t>on the Web</a:t>
            </a:r>
            <a:endParaRPr lang="en-GB" sz="1400" kern="0" dirty="0">
              <a:solidFill>
                <a:srgbClr val="002776"/>
              </a:solidFill>
              <a:ea typeface="ＭＳ Ｐゴシック" charset="-128"/>
            </a:endParaRPr>
          </a:p>
        </p:txBody>
      </p:sp>
      <p:sp>
        <p:nvSpPr>
          <p:cNvPr id="50" name="Rectangle 15"/>
          <p:cNvSpPr>
            <a:spLocks noChangeArrowheads="1"/>
          </p:cNvSpPr>
          <p:nvPr/>
        </p:nvSpPr>
        <p:spPr bwMode="auto">
          <a:xfrm>
            <a:off x="558800" y="2895600"/>
            <a:ext cx="1498601" cy="467820"/>
          </a:xfrm>
          <a:prstGeom prst="rect">
            <a:avLst/>
          </a:prstGeom>
          <a:noFill/>
          <a:ln w="12700" algn="ctr">
            <a:noFill/>
            <a:miter lim="800000"/>
            <a:headEnd/>
            <a:tailEnd/>
          </a:ln>
        </p:spPr>
        <p:txBody>
          <a:bodyPr wrap="square" lIns="0" tIns="0" rIns="0" bIns="0">
            <a:spAutoFit/>
          </a:bodyPr>
          <a:lstStyle/>
          <a:p>
            <a:pPr marL="0" marR="0" lvl="0" indent="0" defTabSz="762000" eaLnBrk="1" fontAlgn="auto" latinLnBrk="0" hangingPunct="1">
              <a:lnSpc>
                <a:spcPct val="95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002776"/>
                </a:solidFill>
                <a:effectLst/>
                <a:uLnTx/>
                <a:uFillTx/>
                <a:ea typeface="ＭＳ Ｐゴシック" charset="-128"/>
              </a:rPr>
              <a:t>Mobile surveillance</a:t>
            </a:r>
            <a:endParaRPr kumimoji="0" lang="en-GB" sz="1600" b="1" i="0" u="none" strike="noStrike" kern="0" cap="none" spc="0" normalizeH="0" baseline="0" noProof="0" dirty="0">
              <a:ln>
                <a:noFill/>
              </a:ln>
              <a:solidFill>
                <a:srgbClr val="002776"/>
              </a:solidFill>
              <a:effectLst/>
              <a:uLnTx/>
              <a:uFillTx/>
              <a:ea typeface="ＭＳ Ｐゴシック" charset="-128"/>
            </a:endParaRPr>
          </a:p>
        </p:txBody>
      </p:sp>
      <p:sp>
        <p:nvSpPr>
          <p:cNvPr id="54" name="Rectangle 15"/>
          <p:cNvSpPr>
            <a:spLocks noChangeArrowheads="1"/>
          </p:cNvSpPr>
          <p:nvPr/>
        </p:nvSpPr>
        <p:spPr bwMode="auto">
          <a:xfrm>
            <a:off x="2209801" y="2819400"/>
            <a:ext cx="6273800" cy="409343"/>
          </a:xfrm>
          <a:prstGeom prst="rect">
            <a:avLst/>
          </a:prstGeom>
          <a:noFill/>
          <a:ln w="12700" algn="ctr">
            <a:noFill/>
            <a:miter lim="800000"/>
            <a:headEnd/>
            <a:tailEnd/>
          </a:ln>
        </p:spPr>
        <p:txBody>
          <a:bodyPr wrap="square" lIns="0" tIns="0" rIns="0" bIns="0">
            <a:spAutoFit/>
          </a:bodyPr>
          <a:lstStyle/>
          <a:p>
            <a:pPr defTabSz="762000">
              <a:lnSpc>
                <a:spcPct val="95000"/>
              </a:lnSpc>
              <a:spcAft>
                <a:spcPts val="600"/>
              </a:spcAft>
            </a:pPr>
            <a:r>
              <a:rPr lang="en-US" sz="1400" dirty="0">
                <a:hlinkClick r:id="rId2"/>
              </a:rPr>
              <a:t>Iveda Solutions</a:t>
            </a:r>
            <a:r>
              <a:rPr lang="en-US" sz="1400" dirty="0"/>
              <a:t> </a:t>
            </a:r>
            <a:r>
              <a:rPr lang="en-US" sz="1400" kern="0" dirty="0">
                <a:solidFill>
                  <a:srgbClr val="002776"/>
                </a:solidFill>
                <a:ea typeface="ＭＳ Ｐゴシック" charset="-128"/>
              </a:rPr>
              <a:t>is leveraging the cloud to provide streaming mobile video surveillance at a price point well below the typical closed-circuit </a:t>
            </a:r>
            <a:r>
              <a:rPr lang="en-US" sz="1400" kern="0" dirty="0" smtClean="0">
                <a:solidFill>
                  <a:srgbClr val="002776"/>
                </a:solidFill>
                <a:ea typeface="ＭＳ Ｐゴシック" charset="-128"/>
              </a:rPr>
              <a:t>systems</a:t>
            </a:r>
            <a:endParaRPr lang="en-GB" sz="1400" kern="0" dirty="0">
              <a:solidFill>
                <a:srgbClr val="002776"/>
              </a:solidFill>
              <a:ea typeface="ＭＳ Ｐゴシック" charset="-128"/>
            </a:endParaRPr>
          </a:p>
        </p:txBody>
      </p:sp>
      <p:sp>
        <p:nvSpPr>
          <p:cNvPr id="55" name="Rectangle 15"/>
          <p:cNvSpPr>
            <a:spLocks noChangeArrowheads="1"/>
          </p:cNvSpPr>
          <p:nvPr/>
        </p:nvSpPr>
        <p:spPr bwMode="auto">
          <a:xfrm>
            <a:off x="533400" y="4057709"/>
            <a:ext cx="1524000" cy="467820"/>
          </a:xfrm>
          <a:prstGeom prst="rect">
            <a:avLst/>
          </a:prstGeom>
          <a:noFill/>
          <a:ln w="12700" algn="ctr">
            <a:noFill/>
            <a:miter lim="800000"/>
            <a:headEnd/>
            <a:tailEnd/>
          </a:ln>
        </p:spPr>
        <p:txBody>
          <a:bodyPr wrap="square" lIns="0" tIns="0" rIns="0" bIns="0">
            <a:spAutoFit/>
          </a:bodyPr>
          <a:lstStyle/>
          <a:p>
            <a:pPr marL="0" marR="0" lvl="0" indent="0" defTabSz="762000" eaLnBrk="1" fontAlgn="auto" latinLnBrk="0" hangingPunct="1">
              <a:lnSpc>
                <a:spcPct val="95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002776"/>
                </a:solidFill>
                <a:effectLst/>
                <a:uLnTx/>
                <a:uFillTx/>
                <a:ea typeface="ＭＳ Ｐゴシック" charset="-128"/>
              </a:rPr>
              <a:t>Open</a:t>
            </a:r>
            <a:r>
              <a:rPr kumimoji="0" lang="en-GB" sz="1600" b="1" i="0" u="none" strike="noStrike" kern="0" cap="none" spc="0" normalizeH="0" noProof="0" dirty="0" smtClean="0">
                <a:ln>
                  <a:noFill/>
                </a:ln>
                <a:solidFill>
                  <a:srgbClr val="002776"/>
                </a:solidFill>
                <a:effectLst/>
                <a:uLnTx/>
                <a:uFillTx/>
                <a:ea typeface="ＭＳ Ｐゴシック" charset="-128"/>
              </a:rPr>
              <a:t> Source platform</a:t>
            </a:r>
            <a:endParaRPr kumimoji="0" lang="en-GB" sz="1600" b="1" i="0" u="none" strike="noStrike" kern="0" cap="none" spc="0" normalizeH="0" baseline="0" noProof="0" dirty="0">
              <a:ln>
                <a:noFill/>
              </a:ln>
              <a:solidFill>
                <a:srgbClr val="002776"/>
              </a:solidFill>
              <a:effectLst/>
              <a:uLnTx/>
              <a:uFillTx/>
              <a:ea typeface="ＭＳ Ｐゴシック" charset="-128"/>
            </a:endParaRPr>
          </a:p>
        </p:txBody>
      </p:sp>
      <p:sp>
        <p:nvSpPr>
          <p:cNvPr id="56" name="Rectangle 15"/>
          <p:cNvSpPr>
            <a:spLocks noChangeArrowheads="1"/>
          </p:cNvSpPr>
          <p:nvPr/>
        </p:nvSpPr>
        <p:spPr bwMode="auto">
          <a:xfrm>
            <a:off x="2209802" y="3657600"/>
            <a:ext cx="6486142" cy="1640449"/>
          </a:xfrm>
          <a:prstGeom prst="rect">
            <a:avLst/>
          </a:prstGeom>
          <a:noFill/>
          <a:ln w="12700" algn="ctr">
            <a:noFill/>
            <a:miter lim="800000"/>
            <a:headEnd/>
            <a:tailEnd/>
          </a:ln>
        </p:spPr>
        <p:txBody>
          <a:bodyPr wrap="square" lIns="0" tIns="0" rIns="0" bIns="0">
            <a:spAutoFit/>
          </a:bodyPr>
          <a:lstStyle/>
          <a:p>
            <a:pPr lvl="0" defTabSz="762000">
              <a:lnSpc>
                <a:spcPct val="95000"/>
              </a:lnSpc>
              <a:spcAft>
                <a:spcPts val="600"/>
              </a:spcAft>
            </a:pPr>
            <a:r>
              <a:rPr lang="en-US" sz="1400" b="1" kern="0" dirty="0">
                <a:solidFill>
                  <a:srgbClr val="002776"/>
                </a:solidFill>
                <a:ea typeface="ＭＳ Ｐゴシック" charset="-128"/>
              </a:rPr>
              <a:t>OpenStack</a:t>
            </a:r>
            <a:r>
              <a:rPr lang="en-US" sz="1400" kern="0" dirty="0">
                <a:solidFill>
                  <a:srgbClr val="002776"/>
                </a:solidFill>
                <a:ea typeface="ＭＳ Ｐゴシック" charset="-128"/>
              </a:rPr>
              <a:t> – Open source cloud platform with the source code for the project provided by </a:t>
            </a:r>
            <a:r>
              <a:rPr lang="en-US" sz="1400" kern="0" dirty="0" smtClean="0">
                <a:solidFill>
                  <a:srgbClr val="002776"/>
                </a:solidFill>
                <a:ea typeface="ＭＳ Ｐゴシック" charset="-128"/>
                <a:hlinkClick r:id="rId3"/>
              </a:rPr>
              <a:t>Rackspace</a:t>
            </a:r>
            <a:endParaRPr lang="en-US" sz="1400" kern="0" dirty="0" smtClean="0">
              <a:solidFill>
                <a:srgbClr val="002776"/>
              </a:solidFill>
              <a:ea typeface="ＭＳ Ｐゴシック" charset="-128"/>
            </a:endParaRPr>
          </a:p>
          <a:p>
            <a:pPr lvl="0">
              <a:spcAft>
                <a:spcPts val="600"/>
              </a:spcAft>
            </a:pPr>
            <a:r>
              <a:rPr lang="en-US" sz="1400" b="1" dirty="0" smtClean="0">
                <a:solidFill>
                  <a:srgbClr val="002776"/>
                </a:solidFill>
              </a:rPr>
              <a:t>OpenNebula </a:t>
            </a:r>
            <a:r>
              <a:rPr lang="en-US" sz="1400" dirty="0">
                <a:solidFill>
                  <a:srgbClr val="002776"/>
                </a:solidFill>
              </a:rPr>
              <a:t>- Fully open source toolkit to build any type of IaaS Cloud</a:t>
            </a:r>
          </a:p>
          <a:p>
            <a:pPr>
              <a:spcAft>
                <a:spcPts val="600"/>
              </a:spcAft>
            </a:pPr>
            <a:r>
              <a:rPr lang="en-US" sz="1400" b="1" dirty="0">
                <a:hlinkClick r:id="rId4"/>
              </a:rPr>
              <a:t>Open Cirrus Project</a:t>
            </a:r>
            <a:r>
              <a:rPr lang="en-US" sz="1400" dirty="0">
                <a:hlinkClick r:id="rId4"/>
              </a:rPr>
              <a:t> </a:t>
            </a:r>
            <a:r>
              <a:rPr lang="en-US" sz="1400" dirty="0">
                <a:solidFill>
                  <a:srgbClr val="002776"/>
                </a:solidFill>
              </a:rPr>
              <a:t>(The HP/Intel/Yahoo! Open Cloud Computing Research Testbed) - Open cloud-computing research testbed designed to support research into the design, provisioning, and management of services at a global, multi-datacenter </a:t>
            </a:r>
            <a:r>
              <a:rPr lang="en-US" sz="1400" dirty="0" smtClean="0">
                <a:solidFill>
                  <a:srgbClr val="002776"/>
                </a:solidFill>
              </a:rPr>
              <a:t>scale</a:t>
            </a:r>
            <a:endParaRPr lang="en-GB" sz="1400" kern="0" dirty="0">
              <a:solidFill>
                <a:srgbClr val="002776"/>
              </a:solidFill>
              <a:ea typeface="ＭＳ Ｐゴシック" charset="-128"/>
            </a:endParaRPr>
          </a:p>
        </p:txBody>
      </p:sp>
      <p:sp>
        <p:nvSpPr>
          <p:cNvPr id="57" name="Line 10"/>
          <p:cNvSpPr>
            <a:spLocks noChangeShapeType="1"/>
          </p:cNvSpPr>
          <p:nvPr/>
        </p:nvSpPr>
        <p:spPr bwMode="auto">
          <a:xfrm>
            <a:off x="457200" y="5562600"/>
            <a:ext cx="8330184" cy="0"/>
          </a:xfrm>
          <a:prstGeom prst="line">
            <a:avLst/>
          </a:prstGeom>
          <a:noFill/>
          <a:ln w="9525">
            <a:solidFill>
              <a:srgbClr val="00A1DE"/>
            </a:solidFill>
            <a:round/>
            <a:headEnd/>
            <a:tailEnd/>
          </a:ln>
        </p:spPr>
        <p:txBody>
          <a:bodyPr wrap="none"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100" b="0" i="0" u="none" strike="noStrike" kern="0" cap="none" spc="0" normalizeH="0" baseline="0" noProof="0" dirty="0">
              <a:ln>
                <a:noFill/>
              </a:ln>
              <a:solidFill>
                <a:srgbClr val="002776"/>
              </a:solidFill>
              <a:effectLst/>
              <a:uLnTx/>
              <a:uFillTx/>
            </a:endParaRPr>
          </a:p>
        </p:txBody>
      </p:sp>
      <p:sp>
        <p:nvSpPr>
          <p:cNvPr id="58" name="Rectangle 57"/>
          <p:cNvSpPr/>
          <p:nvPr/>
        </p:nvSpPr>
        <p:spPr>
          <a:xfrm>
            <a:off x="2133599" y="5569803"/>
            <a:ext cx="6562345" cy="523220"/>
          </a:xfrm>
          <a:prstGeom prst="rect">
            <a:avLst/>
          </a:prstGeom>
        </p:spPr>
        <p:txBody>
          <a:bodyPr wrap="square">
            <a:spAutoFit/>
          </a:bodyPr>
          <a:lstStyle/>
          <a:p>
            <a:pPr lvl="0">
              <a:spcAft>
                <a:spcPts val="600"/>
              </a:spcAft>
            </a:pPr>
            <a:r>
              <a:rPr lang="en-US" sz="1400" dirty="0">
                <a:solidFill>
                  <a:srgbClr val="002776"/>
                </a:solidFill>
              </a:rPr>
              <a:t>This model takes resources from multiple cloud providers and pools them to create large-scale, distributed architectures. This is under research</a:t>
            </a:r>
          </a:p>
        </p:txBody>
      </p:sp>
      <p:sp>
        <p:nvSpPr>
          <p:cNvPr id="59" name="Rectangle 15"/>
          <p:cNvSpPr>
            <a:spLocks noChangeArrowheads="1"/>
          </p:cNvSpPr>
          <p:nvPr/>
        </p:nvSpPr>
        <p:spPr bwMode="auto">
          <a:xfrm>
            <a:off x="518160" y="5717398"/>
            <a:ext cx="1524000" cy="233910"/>
          </a:xfrm>
          <a:prstGeom prst="rect">
            <a:avLst/>
          </a:prstGeom>
          <a:noFill/>
          <a:ln w="12700" algn="ctr">
            <a:noFill/>
            <a:miter lim="800000"/>
            <a:headEnd/>
            <a:tailEnd/>
          </a:ln>
        </p:spPr>
        <p:txBody>
          <a:bodyPr wrap="square" lIns="0" tIns="0" rIns="0" bIns="0">
            <a:spAutoFit/>
          </a:bodyPr>
          <a:lstStyle/>
          <a:p>
            <a:pPr lvl="0" defTabSz="762000">
              <a:lnSpc>
                <a:spcPct val="95000"/>
              </a:lnSpc>
            </a:pPr>
            <a:r>
              <a:rPr lang="en-US" sz="1600" b="1" dirty="0">
                <a:solidFill>
                  <a:srgbClr val="002776"/>
                </a:solidFill>
              </a:rPr>
              <a:t>Sky computing</a:t>
            </a:r>
            <a:endParaRPr kumimoji="0" lang="en-GB" sz="1600" b="1" i="0" u="none" strike="noStrike" kern="0" cap="none" spc="0" normalizeH="0" baseline="0" noProof="0" dirty="0">
              <a:ln>
                <a:noFill/>
              </a:ln>
              <a:solidFill>
                <a:srgbClr val="002776"/>
              </a:solidFill>
              <a:effectLst/>
              <a:uLnTx/>
              <a:uFillTx/>
              <a:ea typeface="ＭＳ Ｐゴシック" charset="-128"/>
            </a:endParaRPr>
          </a:p>
        </p:txBody>
      </p:sp>
    </p:spTree>
    <p:extLst>
      <p:ext uri="{BB962C8B-B14F-4D97-AF65-F5344CB8AC3E}">
        <p14:creationId xmlns:p14="http://schemas.microsoft.com/office/powerpoint/2010/main" val="3561843828"/>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Pavj4RqCL0KCh1MRQYS9GA"/>
</p:tagLst>
</file>

<file path=ppt/theme/theme1.xml><?xml version="1.0" encoding="utf-8"?>
<a:theme xmlns:a="http://schemas.openxmlformats.org/drawingml/2006/main" name="20_Blank">
  <a:themeElements>
    <a:clrScheme name="20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2776"/>
      </a:hlink>
      <a:folHlink>
        <a:srgbClr val="00A1DE"/>
      </a:folHlink>
    </a:clrScheme>
    <a:fontScheme name="20_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0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2776"/>
        </a:hlink>
        <a:folHlink>
          <a:srgbClr val="00A1D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loitte Screen (medium) US07 Feb09">
  <a:themeElements>
    <a:clrScheme name="Custom 1">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Main Master - Deloitte Report (print)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2"/>
          </a:solidFill>
        </a:ln>
      </a:spPr>
      <a:bodyPr rtlCol="0" anchor="ctr"/>
      <a:lstStyle>
        <a:defPPr algn="ctr">
          <a:defRPr sz="20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err="1" smtClean="0"/>
        </a:defPPr>
      </a:lstStyle>
    </a:txDef>
  </a:objectDefaults>
  <a:extraClrSchemeLst/>
</a:theme>
</file>

<file path=ppt/theme/theme3.xml><?xml version="1.0" encoding="utf-8"?>
<a:theme xmlns:a="http://schemas.openxmlformats.org/drawingml/2006/main" name="1_Deloitte Screen (medium) US07 Feb09">
  <a:themeElements>
    <a:clrScheme name="Custom 1">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Main Master - Deloitte Report (print)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2"/>
          </a:solidFill>
        </a:ln>
      </a:spPr>
      <a:bodyPr rtlCol="0" anchor="ctr"/>
      <a:lstStyle>
        <a:defPPr algn="ctr">
          <a:defRPr sz="20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err="1" smtClean="0"/>
        </a:defPPr>
      </a:lstStyle>
    </a:txDef>
  </a:objectDefaults>
  <a:extraClrSchemeLst/>
</a:theme>
</file>

<file path=ppt/theme/theme4.xml><?xml version="1.0" encoding="utf-8"?>
<a:theme xmlns:a="http://schemas.openxmlformats.org/drawingml/2006/main" name="2_Deloitte Screen (medium) US07 Feb09">
  <a:themeElements>
    <a:clrScheme name="Custom 1">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Main Master - Deloitte Report (print)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2"/>
          </a:solidFill>
        </a:ln>
      </a:spPr>
      <a:bodyPr rtlCol="0" anchor="ctr"/>
      <a:lstStyle>
        <a:defPPr algn="ctr">
          <a:defRPr sz="20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err="1" smtClean="0"/>
        </a:defPPr>
      </a:lstStyle>
    </a:txDef>
  </a:objectDefaults>
  <a:extraClrSchemeLst/>
</a:theme>
</file>

<file path=ppt/theme/theme5.xml><?xml version="1.0" encoding="utf-8"?>
<a:theme xmlns:a="http://schemas.openxmlformats.org/drawingml/2006/main" name="3_Deloitte Screen (medium) US07 Feb09">
  <a:themeElements>
    <a:clrScheme name="Custom 1">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Main Master - Deloitte Report (print)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2"/>
          </a:solidFill>
        </a:ln>
      </a:spPr>
      <a:bodyPr rtlCol="0" anchor="ctr"/>
      <a:lstStyle>
        <a:defPPr algn="ctr">
          <a:defRPr sz="20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err="1" smtClean="0"/>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rgbClr val="002776"/>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1_Main Master - Deloitte Report (print) US03 Feb0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2561</TotalTime>
  <Words>1699</Words>
  <Application>Microsoft Office PowerPoint</Application>
  <PresentationFormat>On-screen Show (4:3)</PresentationFormat>
  <Paragraphs>230</Paragraphs>
  <Slides>20</Slides>
  <Notes>7</Notes>
  <HiddenSlides>0</HiddenSlides>
  <MMClips>0</MMClips>
  <ScaleCrop>false</ScaleCrop>
  <HeadingPairs>
    <vt:vector size="4" baseType="variant">
      <vt:variant>
        <vt:lpstr>Theme</vt:lpstr>
      </vt:variant>
      <vt:variant>
        <vt:i4>5</vt:i4>
      </vt:variant>
      <vt:variant>
        <vt:lpstr>Slide Titles</vt:lpstr>
      </vt:variant>
      <vt:variant>
        <vt:i4>20</vt:i4>
      </vt:variant>
    </vt:vector>
  </HeadingPairs>
  <TitlesOfParts>
    <vt:vector size="25" baseType="lpstr">
      <vt:lpstr>20_Blank</vt:lpstr>
      <vt:lpstr>Deloitte Screen (medium) US07 Feb09</vt:lpstr>
      <vt:lpstr>1_Deloitte Screen (medium) US07 Feb09</vt:lpstr>
      <vt:lpstr>2_Deloitte Screen (medium) US07 Feb09</vt:lpstr>
      <vt:lpstr>3_Deloitte Screen (medium) US07 Feb09</vt:lpstr>
      <vt:lpstr>PowerPoint Presentation</vt:lpstr>
      <vt:lpstr>Standards - the need &amp; the way forward</vt:lpstr>
      <vt:lpstr>PowerPoint Presentation</vt:lpstr>
      <vt:lpstr>PowerPoint Presentation</vt:lpstr>
      <vt:lpstr>PowerPoint Presentation</vt:lpstr>
      <vt:lpstr>PowerPoint Presentation</vt:lpstr>
      <vt:lpstr>PowerPoint Presentation</vt:lpstr>
      <vt:lpstr>Innovations – what in store</vt:lpstr>
      <vt:lpstr>PowerPoint Presentation</vt:lpstr>
      <vt:lpstr>PowerPoint Presentation</vt:lpstr>
      <vt:lpstr>? -To Shift or Not to Shift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 &amp; A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Deloitte</dc:creator>
  <cp:lastModifiedBy>Deloitte</cp:lastModifiedBy>
  <cp:revision>343</cp:revision>
  <dcterms:created xsi:type="dcterms:W3CDTF">2006-08-16T00:00:00Z</dcterms:created>
  <dcterms:modified xsi:type="dcterms:W3CDTF">2011-07-29T06:33:54Z</dcterms:modified>
</cp:coreProperties>
</file>