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tiff" ContentType="image/tiff"/>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78" r:id="rId1"/>
    <p:sldMasterId id="2147483703" r:id="rId2"/>
  </p:sldMasterIdLst>
  <p:notesMasterIdLst>
    <p:notesMasterId r:id="rId32"/>
  </p:notesMasterIdLst>
  <p:handoutMasterIdLst>
    <p:handoutMasterId r:id="rId33"/>
  </p:handoutMasterIdLst>
  <p:sldIdLst>
    <p:sldId id="717" r:id="rId3"/>
    <p:sldId id="731" r:id="rId4"/>
    <p:sldId id="607" r:id="rId5"/>
    <p:sldId id="579" r:id="rId6"/>
    <p:sldId id="590" r:id="rId7"/>
    <p:sldId id="519" r:id="rId8"/>
    <p:sldId id="756" r:id="rId9"/>
    <p:sldId id="594" r:id="rId10"/>
    <p:sldId id="614" r:id="rId11"/>
    <p:sldId id="578" r:id="rId12"/>
    <p:sldId id="597" r:id="rId13"/>
    <p:sldId id="602" r:id="rId14"/>
    <p:sldId id="610" r:id="rId15"/>
    <p:sldId id="612" r:id="rId16"/>
    <p:sldId id="613" r:id="rId17"/>
    <p:sldId id="462" r:id="rId18"/>
    <p:sldId id="591" r:id="rId19"/>
    <p:sldId id="797" r:id="rId20"/>
    <p:sldId id="801" r:id="rId21"/>
    <p:sldId id="804" r:id="rId22"/>
    <p:sldId id="802" r:id="rId23"/>
    <p:sldId id="803" r:id="rId24"/>
    <p:sldId id="809" r:id="rId25"/>
    <p:sldId id="810" r:id="rId26"/>
    <p:sldId id="811" r:id="rId27"/>
    <p:sldId id="812" r:id="rId28"/>
    <p:sldId id="586" r:id="rId29"/>
    <p:sldId id="609" r:id="rId30"/>
    <p:sldId id="598" r:id="rId31"/>
  </p:sldIdLst>
  <p:sldSz cx="9144000" cy="5143500" type="screen16x9"/>
  <p:notesSz cx="7315200" cy="9601200"/>
  <p:defaultTextStyle>
    <a:defPPr>
      <a:defRPr lang="en-US"/>
    </a:defPPr>
    <a:lvl1pPr marL="0" algn="l" defTabSz="914310" rtl="0" eaLnBrk="1" latinLnBrk="0" hangingPunct="1">
      <a:defRPr sz="1800" kern="1200">
        <a:solidFill>
          <a:schemeClr val="tx1"/>
        </a:solidFill>
        <a:latin typeface="+mn-lt"/>
        <a:ea typeface="+mn-ea"/>
        <a:cs typeface="+mn-cs"/>
      </a:defRPr>
    </a:lvl1pPr>
    <a:lvl2pPr marL="457154" algn="l" defTabSz="914310" rtl="0" eaLnBrk="1" latinLnBrk="0" hangingPunct="1">
      <a:defRPr sz="1800" kern="1200">
        <a:solidFill>
          <a:schemeClr val="tx1"/>
        </a:solidFill>
        <a:latin typeface="+mn-lt"/>
        <a:ea typeface="+mn-ea"/>
        <a:cs typeface="+mn-cs"/>
      </a:defRPr>
    </a:lvl2pPr>
    <a:lvl3pPr marL="914310" algn="l" defTabSz="914310" rtl="0" eaLnBrk="1" latinLnBrk="0" hangingPunct="1">
      <a:defRPr sz="1800" kern="1200">
        <a:solidFill>
          <a:schemeClr val="tx1"/>
        </a:solidFill>
        <a:latin typeface="+mn-lt"/>
        <a:ea typeface="+mn-ea"/>
        <a:cs typeface="+mn-cs"/>
      </a:defRPr>
    </a:lvl3pPr>
    <a:lvl4pPr marL="1371464" algn="l" defTabSz="914310" rtl="0" eaLnBrk="1" latinLnBrk="0" hangingPunct="1">
      <a:defRPr sz="1800" kern="1200">
        <a:solidFill>
          <a:schemeClr val="tx1"/>
        </a:solidFill>
        <a:latin typeface="+mn-lt"/>
        <a:ea typeface="+mn-ea"/>
        <a:cs typeface="+mn-cs"/>
      </a:defRPr>
    </a:lvl4pPr>
    <a:lvl5pPr marL="1828619" algn="l" defTabSz="914310" rtl="0" eaLnBrk="1" latinLnBrk="0" hangingPunct="1">
      <a:defRPr sz="1800" kern="1200">
        <a:solidFill>
          <a:schemeClr val="tx1"/>
        </a:solidFill>
        <a:latin typeface="+mn-lt"/>
        <a:ea typeface="+mn-ea"/>
        <a:cs typeface="+mn-cs"/>
      </a:defRPr>
    </a:lvl5pPr>
    <a:lvl6pPr marL="2285772" algn="l" defTabSz="914310" rtl="0" eaLnBrk="1" latinLnBrk="0" hangingPunct="1">
      <a:defRPr sz="1800" kern="1200">
        <a:solidFill>
          <a:schemeClr val="tx1"/>
        </a:solidFill>
        <a:latin typeface="+mn-lt"/>
        <a:ea typeface="+mn-ea"/>
        <a:cs typeface="+mn-cs"/>
      </a:defRPr>
    </a:lvl6pPr>
    <a:lvl7pPr marL="2742926" algn="l" defTabSz="914310" rtl="0" eaLnBrk="1" latinLnBrk="0" hangingPunct="1">
      <a:defRPr sz="1800" kern="1200">
        <a:solidFill>
          <a:schemeClr val="tx1"/>
        </a:solidFill>
        <a:latin typeface="+mn-lt"/>
        <a:ea typeface="+mn-ea"/>
        <a:cs typeface="+mn-cs"/>
      </a:defRPr>
    </a:lvl7pPr>
    <a:lvl8pPr marL="3200080" algn="l" defTabSz="914310" rtl="0" eaLnBrk="1" latinLnBrk="0" hangingPunct="1">
      <a:defRPr sz="1800" kern="1200">
        <a:solidFill>
          <a:schemeClr val="tx1"/>
        </a:solidFill>
        <a:latin typeface="+mn-lt"/>
        <a:ea typeface="+mn-ea"/>
        <a:cs typeface="+mn-cs"/>
      </a:defRPr>
    </a:lvl8pPr>
    <a:lvl9pPr marL="3657235" algn="l" defTabSz="91431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592" userDrawn="1">
          <p15:clr>
            <a:srgbClr val="A4A3A4"/>
          </p15:clr>
        </p15:guide>
        <p15:guide id="2" pos="216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C000"/>
    <a:srgbClr val="558ED5"/>
    <a:srgbClr val="C6D9F1"/>
    <a:srgbClr val="93CDDD"/>
    <a:srgbClr val="00B050"/>
    <a:srgbClr val="66CCFF"/>
    <a:srgbClr val="1A69AE"/>
    <a:srgbClr val="EA0000"/>
    <a:srgbClr val="BFBFBF"/>
    <a:srgbClr val="8EB4E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EB9631B5-78F2-41C9-869B-9F39066F8104}" styleName="Medium Style 3 - Accent 4">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4"/>
          </a:solidFill>
        </a:fill>
      </a:tcStyle>
    </a:lastCol>
    <a:firstCol>
      <a:tcTxStyle b="on">
        <a:fontRef idx="minor">
          <a:scrgbClr r="0" g="0" b="0"/>
        </a:fontRef>
        <a:schemeClr val="lt1"/>
      </a:tcTxStyle>
      <a:tcStyle>
        <a:tcBdr/>
        <a:fill>
          <a:solidFill>
            <a:schemeClr val="accent4"/>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4"/>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E8034E78-7F5D-4C2E-B375-FC64B27BC917}" styleName="Dark Style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left>
            <a:ln w="25400" cmpd="sng">
              <a:solidFill>
                <a:schemeClr val="lt1"/>
              </a:solidFill>
            </a:ln>
          </a:left>
        </a:tcBdr>
        <a:fill>
          <a:solidFill>
            <a:schemeClr val="dk1">
              <a:tint val="60000"/>
            </a:schemeClr>
          </a:solidFill>
        </a:fill>
      </a:tcStyle>
    </a:lastCol>
    <a:firstCol>
      <a:tcTxStyle b="on"/>
      <a:tcStyle>
        <a:tcBdr>
          <a:right>
            <a:ln w="25400" cmpd="sng">
              <a:solidFill>
                <a:schemeClr val="lt1"/>
              </a:solidFill>
            </a:ln>
          </a:right>
        </a:tcBdr>
        <a:fill>
          <a:solidFill>
            <a:schemeClr val="dk1">
              <a:tint val="60000"/>
            </a:schemeClr>
          </a:solidFill>
        </a:fill>
      </a:tcStyle>
    </a:firstCol>
    <a:lastRow>
      <a:tcTxStyle b="on"/>
      <a:tcStyle>
        <a:tcBdr>
          <a:top>
            <a:ln w="25400" cmpd="sng">
              <a:solidFill>
                <a:schemeClr val="lt1"/>
              </a:solidFill>
            </a:ln>
          </a:top>
        </a:tcBdr>
        <a:fill>
          <a:solidFill>
            <a:schemeClr val="dk1">
              <a:tint val="6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D03447BB-5D67-496B-8E87-E561075AD55C}" styleName="Dark Style 1 - Accent 3">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3"/>
          </a:solidFill>
        </a:fill>
      </a:tcStyle>
    </a:wholeTbl>
    <a:band1H>
      <a:tcStyle>
        <a:tcBdr/>
        <a:fill>
          <a:solidFill>
            <a:schemeClr val="accent3">
              <a:shade val="60000"/>
            </a:schemeClr>
          </a:solidFill>
        </a:fill>
      </a:tcStyle>
    </a:band1H>
    <a:band1V>
      <a:tcStyle>
        <a:tcBdr/>
        <a:fill>
          <a:solidFill>
            <a:schemeClr val="accent3">
              <a:shade val="60000"/>
            </a:schemeClr>
          </a:solidFill>
        </a:fill>
      </a:tcStyle>
    </a:band1V>
    <a:lastCol>
      <a:tcTxStyle b="on"/>
      <a:tcStyle>
        <a:tcBdr>
          <a:left>
            <a:ln w="25400" cmpd="sng">
              <a:solidFill>
                <a:schemeClr val="lt1"/>
              </a:solidFill>
            </a:ln>
          </a:left>
        </a:tcBdr>
        <a:fill>
          <a:solidFill>
            <a:schemeClr val="accent3">
              <a:shade val="60000"/>
            </a:schemeClr>
          </a:solidFill>
        </a:fill>
      </a:tcStyle>
    </a:lastCol>
    <a:firstCol>
      <a:tcTxStyle b="on"/>
      <a:tcStyle>
        <a:tcBdr>
          <a:right>
            <a:ln w="25400" cmpd="sng">
              <a:solidFill>
                <a:schemeClr val="lt1"/>
              </a:solidFill>
            </a:ln>
          </a:right>
        </a:tcBdr>
        <a:fill>
          <a:solidFill>
            <a:schemeClr val="accent3">
              <a:shade val="60000"/>
            </a:schemeClr>
          </a:solidFill>
        </a:fill>
      </a:tcStyle>
    </a:firstCol>
    <a:lastRow>
      <a:tcTxStyle b="on"/>
      <a:tcStyle>
        <a:tcBdr>
          <a:top>
            <a:ln w="25400" cmpd="sng">
              <a:solidFill>
                <a:schemeClr val="lt1"/>
              </a:solidFill>
            </a:ln>
          </a:top>
        </a:tcBdr>
        <a:fill>
          <a:solidFill>
            <a:schemeClr val="accent3">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1E171933-4619-4E11-9A3F-F7608DF75F80}" styleName="Medium Style 1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a:noFill/>
            </a:ln>
          </a:insideV>
        </a:tcBdr>
        <a:fill>
          <a:solidFill>
            <a:schemeClr val="lt1"/>
          </a:solidFill>
        </a:fill>
      </a:tcStyle>
    </a:wholeTbl>
    <a:band1H>
      <a:tcStyle>
        <a:tcBdr/>
        <a:fill>
          <a:solidFill>
            <a:schemeClr val="accent4">
              <a:tint val="20000"/>
            </a:schemeClr>
          </a:solidFill>
        </a:fill>
      </a:tcStyle>
    </a:band1H>
    <a:band1V>
      <a:tcStyle>
        <a:tcBdr/>
        <a:fill>
          <a:solidFill>
            <a:schemeClr val="accent4">
              <a:tint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solidFill>
            <a:schemeClr val="lt1"/>
          </a:solidFill>
        </a:fill>
      </a:tcStyle>
    </a:lastRow>
    <a:firstRow>
      <a:tcTxStyle b="on">
        <a:fontRef idx="minor">
          <a:scrgbClr r="0" g="0" b="0"/>
        </a:fontRef>
        <a:schemeClr val="lt1"/>
      </a:tcTxStyle>
      <a:tcStyle>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1324" autoAdjust="0"/>
    <p:restoredTop sz="96764" autoAdjust="0"/>
  </p:normalViewPr>
  <p:slideViewPr>
    <p:cSldViewPr snapToGrid="0">
      <p:cViewPr varScale="1">
        <p:scale>
          <a:sx n="113" d="100"/>
          <a:sy n="113" d="100"/>
        </p:scale>
        <p:origin x="782" y="67"/>
      </p:cViewPr>
      <p:guideLst>
        <p:guide orient="horz" pos="2592"/>
        <p:guide pos="2160"/>
      </p:guideLst>
    </p:cSldViewPr>
  </p:slideViewPr>
  <p:outlineViewPr>
    <p:cViewPr>
      <p:scale>
        <a:sx n="33" d="100"/>
        <a:sy n="33" d="100"/>
      </p:scale>
      <p:origin x="0" y="4656"/>
    </p:cViewPr>
  </p:outlineViewPr>
  <p:notesTextViewPr>
    <p:cViewPr>
      <p:scale>
        <a:sx n="100" d="100"/>
        <a:sy n="100" d="100"/>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presProps" Target="pres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handoutMaster" Target="handoutMasters/handoutMaster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notesMaster" Target="notesMasters/notesMaster1.xml"/><Relationship Id="rId37"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colorful1#6">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7875270-B7C1-4D75-95B2-5777F0B4BF5D}" type="doc">
      <dgm:prSet loTypeId="urn:microsoft.com/office/officeart/2005/8/layout/vList2" loCatId="list" qsTypeId="urn:microsoft.com/office/officeart/2005/8/quickstyle/simple3" qsCatId="simple" csTypeId="urn:microsoft.com/office/officeart/2005/8/colors/colorful1#6" csCatId="colorful" phldr="1"/>
      <dgm:spPr/>
      <dgm:t>
        <a:bodyPr/>
        <a:lstStyle/>
        <a:p>
          <a:endParaRPr lang="en-IN"/>
        </a:p>
      </dgm:t>
    </dgm:pt>
    <dgm:pt modelId="{87EB4D66-4704-477A-B9EB-C9CFE33F2F8D}">
      <dgm:prSet/>
      <dgm:spPr/>
      <dgm:t>
        <a:bodyPr/>
        <a:lstStyle/>
        <a:p>
          <a:r>
            <a:rPr lang="en-US" b="1" i="0" baseline="0" dirty="0"/>
            <a:t>Area covered: </a:t>
          </a:r>
          <a:r>
            <a:rPr lang="en-US" b="0" i="0" baseline="0" dirty="0"/>
            <a:t>Haldia city of about 11000 hectares spreading across 5 assembly constituencies.</a:t>
          </a:r>
          <a:endParaRPr lang="en-IN" dirty="0"/>
        </a:p>
      </dgm:t>
    </dgm:pt>
    <dgm:pt modelId="{43BEA8BD-5178-4B5C-8863-111843F4D26A}" type="parTrans" cxnId="{09ED4718-95FC-413F-B6DF-71D5417601ED}">
      <dgm:prSet/>
      <dgm:spPr/>
      <dgm:t>
        <a:bodyPr/>
        <a:lstStyle/>
        <a:p>
          <a:endParaRPr lang="en-IN"/>
        </a:p>
      </dgm:t>
    </dgm:pt>
    <dgm:pt modelId="{4BA5C128-75D3-45C1-8BD0-C7E611B46015}" type="sibTrans" cxnId="{09ED4718-95FC-413F-B6DF-71D5417601ED}">
      <dgm:prSet/>
      <dgm:spPr/>
      <dgm:t>
        <a:bodyPr/>
        <a:lstStyle/>
        <a:p>
          <a:endParaRPr lang="en-IN"/>
        </a:p>
      </dgm:t>
    </dgm:pt>
    <dgm:pt modelId="{B56E5157-E9D3-4435-8EFD-FEBF109F8C8F}">
      <dgm:prSet/>
      <dgm:spPr/>
      <dgm:t>
        <a:bodyPr/>
        <a:lstStyle/>
        <a:p>
          <a:r>
            <a:rPr lang="en-US" b="1" i="0" baseline="0" dirty="0"/>
            <a:t>Population served: </a:t>
          </a:r>
          <a:r>
            <a:rPr lang="en-US" b="0" i="0" baseline="0" dirty="0"/>
            <a:t>Over 250,000 population with Bulk Water to Municipal Corporation which serves around 50,000 house hold connections.</a:t>
          </a:r>
          <a:endParaRPr lang="en-IN" dirty="0"/>
        </a:p>
      </dgm:t>
    </dgm:pt>
    <dgm:pt modelId="{96C2F3B0-2FE6-4310-96FD-A59994FD4F7E}" type="parTrans" cxnId="{C6EBCAD2-EBA0-4323-8125-A2D7B8A5ABAE}">
      <dgm:prSet/>
      <dgm:spPr/>
      <dgm:t>
        <a:bodyPr/>
        <a:lstStyle/>
        <a:p>
          <a:endParaRPr lang="en-IN"/>
        </a:p>
      </dgm:t>
    </dgm:pt>
    <dgm:pt modelId="{3EEE9E84-52AD-4C05-A919-CB76D779B610}" type="sibTrans" cxnId="{C6EBCAD2-EBA0-4323-8125-A2D7B8A5ABAE}">
      <dgm:prSet/>
      <dgm:spPr/>
      <dgm:t>
        <a:bodyPr/>
        <a:lstStyle/>
        <a:p>
          <a:endParaRPr lang="en-IN"/>
        </a:p>
      </dgm:t>
    </dgm:pt>
    <dgm:pt modelId="{3C908980-74B8-4D3C-A173-825F4582FE36}">
      <dgm:prSet/>
      <dgm:spPr/>
      <dgm:t>
        <a:bodyPr/>
        <a:lstStyle/>
        <a:p>
          <a:r>
            <a:rPr lang="en-US" b="1" i="0" baseline="0" dirty="0"/>
            <a:t>Customers: </a:t>
          </a:r>
          <a:r>
            <a:rPr lang="en-US" b="0" i="0" baseline="0" dirty="0"/>
            <a:t>Domestic, Commercial and predominantly Industries viz. Haldia </a:t>
          </a:r>
          <a:r>
            <a:rPr lang="en-US" b="0" i="0" baseline="0" dirty="0" err="1"/>
            <a:t>Petrochemcial</a:t>
          </a:r>
          <a:r>
            <a:rPr lang="en-US" b="0" i="0" baseline="0" dirty="0"/>
            <a:t>, Indian Oil, MCPI, Tata Power, </a:t>
          </a:r>
          <a:r>
            <a:rPr lang="en-US" b="0" i="0" baseline="0" dirty="0" err="1"/>
            <a:t>Emami</a:t>
          </a:r>
          <a:r>
            <a:rPr lang="en-US" b="0" i="0" baseline="0" dirty="0"/>
            <a:t> </a:t>
          </a:r>
          <a:r>
            <a:rPr lang="en-US" b="0" i="0" baseline="0" dirty="0" err="1"/>
            <a:t>Agro</a:t>
          </a:r>
          <a:r>
            <a:rPr lang="en-US" b="0" i="0" baseline="0" dirty="0"/>
            <a:t>, Electro steel, Kolkata Port Trust etc.</a:t>
          </a:r>
          <a:endParaRPr lang="en-IN" dirty="0"/>
        </a:p>
      </dgm:t>
    </dgm:pt>
    <dgm:pt modelId="{16FEB322-EE32-482D-AC89-DDD064A5C635}" type="parTrans" cxnId="{E133D620-35C2-450E-9E08-0D8B1FF60C56}">
      <dgm:prSet/>
      <dgm:spPr/>
      <dgm:t>
        <a:bodyPr/>
        <a:lstStyle/>
        <a:p>
          <a:endParaRPr lang="en-IN"/>
        </a:p>
      </dgm:t>
    </dgm:pt>
    <dgm:pt modelId="{1226C77A-F9B6-45E6-8667-827546EF8232}" type="sibTrans" cxnId="{E133D620-35C2-450E-9E08-0D8B1FF60C56}">
      <dgm:prSet/>
      <dgm:spPr/>
      <dgm:t>
        <a:bodyPr/>
        <a:lstStyle/>
        <a:p>
          <a:endParaRPr lang="en-IN"/>
        </a:p>
      </dgm:t>
    </dgm:pt>
    <dgm:pt modelId="{E4B46A24-09D7-4F78-B373-75A77833ABB1}">
      <dgm:prSet/>
      <dgm:spPr/>
      <dgm:t>
        <a:bodyPr/>
        <a:lstStyle/>
        <a:p>
          <a:r>
            <a:rPr lang="en-US" b="1" i="0" baseline="0" dirty="0"/>
            <a:t>Industrial Coverage: </a:t>
          </a:r>
          <a:r>
            <a:rPr lang="en-US" b="0" i="0" baseline="0" dirty="0"/>
            <a:t>Serving more than 65 various types of industries, supplying about 125 MLD of water, which is about 85% of daily demand of water supply, which also caters to over 100,000 people who are working in the such industries.  </a:t>
          </a:r>
          <a:endParaRPr lang="en-IN" dirty="0"/>
        </a:p>
      </dgm:t>
    </dgm:pt>
    <dgm:pt modelId="{0A0D9EE1-EE3C-4B8B-A6FD-6501FADE8D9E}" type="parTrans" cxnId="{D551E172-2460-44BA-8083-CB1D683FF686}">
      <dgm:prSet/>
      <dgm:spPr/>
      <dgm:t>
        <a:bodyPr/>
        <a:lstStyle/>
        <a:p>
          <a:endParaRPr lang="en-IN"/>
        </a:p>
      </dgm:t>
    </dgm:pt>
    <dgm:pt modelId="{AD358833-B6FF-435D-9A3C-54FB1133E16D}" type="sibTrans" cxnId="{D551E172-2460-44BA-8083-CB1D683FF686}">
      <dgm:prSet/>
      <dgm:spPr/>
      <dgm:t>
        <a:bodyPr/>
        <a:lstStyle/>
        <a:p>
          <a:endParaRPr lang="en-IN"/>
        </a:p>
      </dgm:t>
    </dgm:pt>
    <dgm:pt modelId="{57E65E28-D74D-4D36-B599-C9ABC30A0D1D}">
      <dgm:prSet/>
      <dgm:spPr/>
      <dgm:t>
        <a:bodyPr/>
        <a:lstStyle/>
        <a:p>
          <a:r>
            <a:rPr lang="en-US" b="1" i="0" baseline="0" dirty="0"/>
            <a:t>Employment creation: </a:t>
          </a:r>
          <a:r>
            <a:rPr lang="en-US" b="0" i="0" baseline="0" dirty="0"/>
            <a:t>Around 30 professional staff, 262 operators on contract and more than 25 vendors for service and supply (indirect workers around 100 </a:t>
          </a:r>
          <a:r>
            <a:rPr lang="en-US" b="0" i="0" baseline="0" dirty="0" err="1"/>
            <a:t>nos</a:t>
          </a:r>
          <a:r>
            <a:rPr lang="en-US" b="0" i="0" baseline="0" dirty="0"/>
            <a:t>).</a:t>
          </a:r>
          <a:endParaRPr lang="en-IN" dirty="0"/>
        </a:p>
      </dgm:t>
    </dgm:pt>
    <dgm:pt modelId="{0798B7B1-C7B9-45D8-9C17-B08088FD6EA2}" type="parTrans" cxnId="{C001CE82-77D2-4B5D-8A34-DBF68EE41435}">
      <dgm:prSet/>
      <dgm:spPr/>
      <dgm:t>
        <a:bodyPr/>
        <a:lstStyle/>
        <a:p>
          <a:endParaRPr lang="en-IN"/>
        </a:p>
      </dgm:t>
    </dgm:pt>
    <dgm:pt modelId="{8BD57453-E3DB-437C-BA26-C2AA3EAB5806}" type="sibTrans" cxnId="{C001CE82-77D2-4B5D-8A34-DBF68EE41435}">
      <dgm:prSet/>
      <dgm:spPr/>
      <dgm:t>
        <a:bodyPr/>
        <a:lstStyle/>
        <a:p>
          <a:endParaRPr lang="en-IN"/>
        </a:p>
      </dgm:t>
    </dgm:pt>
    <dgm:pt modelId="{4D5900A1-A7C4-4E45-8E91-89BFE961A3C4}">
      <dgm:prSet/>
      <dgm:spPr/>
      <dgm:t>
        <a:bodyPr/>
        <a:lstStyle/>
        <a:p>
          <a:r>
            <a:rPr lang="en-US" b="1" i="0" baseline="0" dirty="0"/>
            <a:t>Power consumption: </a:t>
          </a:r>
          <a:r>
            <a:rPr lang="en-US" b="0" i="0" baseline="0" dirty="0"/>
            <a:t>HWSPL is one of the major customers to WBSEDCL with average monthly bills of more than Rs 2.00 crore per month on a consistent basis  </a:t>
          </a:r>
          <a:endParaRPr lang="en-IN" dirty="0"/>
        </a:p>
      </dgm:t>
    </dgm:pt>
    <dgm:pt modelId="{2CB739A5-A9B7-4D92-9A98-4AE742D37099}" type="parTrans" cxnId="{66A4D3C1-D148-427E-B7AD-23134D9DDE05}">
      <dgm:prSet/>
      <dgm:spPr/>
      <dgm:t>
        <a:bodyPr/>
        <a:lstStyle/>
        <a:p>
          <a:endParaRPr lang="en-IN"/>
        </a:p>
      </dgm:t>
    </dgm:pt>
    <dgm:pt modelId="{1C902BEE-B0FA-4B1A-A00D-4B7FC364E0D3}" type="sibTrans" cxnId="{66A4D3C1-D148-427E-B7AD-23134D9DDE05}">
      <dgm:prSet/>
      <dgm:spPr/>
      <dgm:t>
        <a:bodyPr/>
        <a:lstStyle/>
        <a:p>
          <a:endParaRPr lang="en-IN"/>
        </a:p>
      </dgm:t>
    </dgm:pt>
    <dgm:pt modelId="{0B880CA8-8393-4A60-A046-4CBACAD59EF8}">
      <dgm:prSet/>
      <dgm:spPr/>
      <dgm:t>
        <a:bodyPr/>
        <a:lstStyle/>
        <a:p>
          <a:r>
            <a:rPr lang="en-US" b="1" i="0" baseline="0" dirty="0"/>
            <a:t>Payments for Salary, Wages and Services: </a:t>
          </a:r>
          <a:r>
            <a:rPr lang="en-US" b="0" i="0" baseline="0" dirty="0"/>
            <a:t>Around Rs. 1.50 crore per month. </a:t>
          </a:r>
          <a:endParaRPr lang="en-IN" dirty="0"/>
        </a:p>
      </dgm:t>
    </dgm:pt>
    <dgm:pt modelId="{46F1D80B-B3ED-47CA-B5E5-D452C2823886}" type="parTrans" cxnId="{0526D264-FDAE-41A7-9A7B-572D53CE10F6}">
      <dgm:prSet/>
      <dgm:spPr/>
      <dgm:t>
        <a:bodyPr/>
        <a:lstStyle/>
        <a:p>
          <a:endParaRPr lang="en-IN"/>
        </a:p>
      </dgm:t>
    </dgm:pt>
    <dgm:pt modelId="{F76FE0EB-83CB-4644-A5E2-7A8482C5433E}" type="sibTrans" cxnId="{0526D264-FDAE-41A7-9A7B-572D53CE10F6}">
      <dgm:prSet/>
      <dgm:spPr/>
      <dgm:t>
        <a:bodyPr/>
        <a:lstStyle/>
        <a:p>
          <a:endParaRPr lang="en-IN"/>
        </a:p>
      </dgm:t>
    </dgm:pt>
    <dgm:pt modelId="{822858BC-2ACB-4137-A1B8-9521BEEE8407}">
      <dgm:prSet/>
      <dgm:spPr/>
      <dgm:t>
        <a:bodyPr/>
        <a:lstStyle/>
        <a:p>
          <a:r>
            <a:rPr lang="en-US" b="1" i="0" baseline="0" dirty="0"/>
            <a:t>Improvements planned: </a:t>
          </a:r>
          <a:r>
            <a:rPr lang="en-US" b="0" i="0" baseline="0" dirty="0"/>
            <a:t>Around Rs 22.00 crore to be invested in the first eight years.</a:t>
          </a:r>
          <a:endParaRPr lang="en-IN" dirty="0"/>
        </a:p>
      </dgm:t>
    </dgm:pt>
    <dgm:pt modelId="{DDC7465A-B05D-43F0-B2A6-5A0B5A483C2E}" type="parTrans" cxnId="{9CEC160F-3765-4665-BDE4-A72FF29CDDEA}">
      <dgm:prSet/>
      <dgm:spPr/>
      <dgm:t>
        <a:bodyPr/>
        <a:lstStyle/>
        <a:p>
          <a:endParaRPr lang="en-IN"/>
        </a:p>
      </dgm:t>
    </dgm:pt>
    <dgm:pt modelId="{6A57F4FE-A31A-40A0-883A-A95F79CA7BA8}" type="sibTrans" cxnId="{9CEC160F-3765-4665-BDE4-A72FF29CDDEA}">
      <dgm:prSet/>
      <dgm:spPr/>
      <dgm:t>
        <a:bodyPr/>
        <a:lstStyle/>
        <a:p>
          <a:endParaRPr lang="en-IN"/>
        </a:p>
      </dgm:t>
    </dgm:pt>
    <dgm:pt modelId="{231EEBFB-1217-4970-9DC1-4F8B5C8DC7C9}" type="pres">
      <dgm:prSet presAssocID="{D7875270-B7C1-4D75-95B2-5777F0B4BF5D}" presName="linear" presStyleCnt="0">
        <dgm:presLayoutVars>
          <dgm:animLvl val="lvl"/>
          <dgm:resizeHandles val="exact"/>
        </dgm:presLayoutVars>
      </dgm:prSet>
      <dgm:spPr/>
    </dgm:pt>
    <dgm:pt modelId="{52C005AD-935B-4ABC-BD32-976DBB4982D7}" type="pres">
      <dgm:prSet presAssocID="{87EB4D66-4704-477A-B9EB-C9CFE33F2F8D}" presName="parentText" presStyleLbl="node1" presStyleIdx="0" presStyleCnt="8">
        <dgm:presLayoutVars>
          <dgm:chMax val="0"/>
          <dgm:bulletEnabled val="1"/>
        </dgm:presLayoutVars>
      </dgm:prSet>
      <dgm:spPr/>
    </dgm:pt>
    <dgm:pt modelId="{5E461F1A-2802-427E-BBFE-4E166A8DDE0B}" type="pres">
      <dgm:prSet presAssocID="{4BA5C128-75D3-45C1-8BD0-C7E611B46015}" presName="spacer" presStyleCnt="0"/>
      <dgm:spPr/>
    </dgm:pt>
    <dgm:pt modelId="{00A27B17-B17C-4E53-A627-D92AE29E8590}" type="pres">
      <dgm:prSet presAssocID="{B56E5157-E9D3-4435-8EFD-FEBF109F8C8F}" presName="parentText" presStyleLbl="node1" presStyleIdx="1" presStyleCnt="8">
        <dgm:presLayoutVars>
          <dgm:chMax val="0"/>
          <dgm:bulletEnabled val="1"/>
        </dgm:presLayoutVars>
      </dgm:prSet>
      <dgm:spPr/>
    </dgm:pt>
    <dgm:pt modelId="{AB741DEC-5BE2-43EF-9AF5-D67A55D7BB5F}" type="pres">
      <dgm:prSet presAssocID="{3EEE9E84-52AD-4C05-A919-CB76D779B610}" presName="spacer" presStyleCnt="0"/>
      <dgm:spPr/>
    </dgm:pt>
    <dgm:pt modelId="{5BEA640C-E40B-4A92-B171-B7B79A44A640}" type="pres">
      <dgm:prSet presAssocID="{3C908980-74B8-4D3C-A173-825F4582FE36}" presName="parentText" presStyleLbl="node1" presStyleIdx="2" presStyleCnt="8">
        <dgm:presLayoutVars>
          <dgm:chMax val="0"/>
          <dgm:bulletEnabled val="1"/>
        </dgm:presLayoutVars>
      </dgm:prSet>
      <dgm:spPr/>
    </dgm:pt>
    <dgm:pt modelId="{756BD696-82B8-443D-BDFF-57F20CE7AB9C}" type="pres">
      <dgm:prSet presAssocID="{1226C77A-F9B6-45E6-8667-827546EF8232}" presName="spacer" presStyleCnt="0"/>
      <dgm:spPr/>
    </dgm:pt>
    <dgm:pt modelId="{D3A49F2B-14C8-49BA-B0F0-8F63A446BEED}" type="pres">
      <dgm:prSet presAssocID="{E4B46A24-09D7-4F78-B373-75A77833ABB1}" presName="parentText" presStyleLbl="node1" presStyleIdx="3" presStyleCnt="8">
        <dgm:presLayoutVars>
          <dgm:chMax val="0"/>
          <dgm:bulletEnabled val="1"/>
        </dgm:presLayoutVars>
      </dgm:prSet>
      <dgm:spPr/>
    </dgm:pt>
    <dgm:pt modelId="{776B91B6-A278-45C6-833B-612C41FD1966}" type="pres">
      <dgm:prSet presAssocID="{AD358833-B6FF-435D-9A3C-54FB1133E16D}" presName="spacer" presStyleCnt="0"/>
      <dgm:spPr/>
    </dgm:pt>
    <dgm:pt modelId="{6293CFDB-74DD-45E5-B026-D94C2DA868B7}" type="pres">
      <dgm:prSet presAssocID="{57E65E28-D74D-4D36-B599-C9ABC30A0D1D}" presName="parentText" presStyleLbl="node1" presStyleIdx="4" presStyleCnt="8">
        <dgm:presLayoutVars>
          <dgm:chMax val="0"/>
          <dgm:bulletEnabled val="1"/>
        </dgm:presLayoutVars>
      </dgm:prSet>
      <dgm:spPr/>
    </dgm:pt>
    <dgm:pt modelId="{2AD5DDC3-105E-488E-8C02-C02CF29BF16D}" type="pres">
      <dgm:prSet presAssocID="{8BD57453-E3DB-437C-BA26-C2AA3EAB5806}" presName="spacer" presStyleCnt="0"/>
      <dgm:spPr/>
    </dgm:pt>
    <dgm:pt modelId="{BFBCB489-060C-4E3D-B0B0-CCC7AC8A7860}" type="pres">
      <dgm:prSet presAssocID="{4D5900A1-A7C4-4E45-8E91-89BFE961A3C4}" presName="parentText" presStyleLbl="node1" presStyleIdx="5" presStyleCnt="8">
        <dgm:presLayoutVars>
          <dgm:chMax val="0"/>
          <dgm:bulletEnabled val="1"/>
        </dgm:presLayoutVars>
      </dgm:prSet>
      <dgm:spPr/>
    </dgm:pt>
    <dgm:pt modelId="{300F4EE4-6B6D-40EE-A9D4-FCC3C24A8A87}" type="pres">
      <dgm:prSet presAssocID="{1C902BEE-B0FA-4B1A-A00D-4B7FC364E0D3}" presName="spacer" presStyleCnt="0"/>
      <dgm:spPr/>
    </dgm:pt>
    <dgm:pt modelId="{9E617CFD-703E-42B5-8F8E-A65947718EFA}" type="pres">
      <dgm:prSet presAssocID="{0B880CA8-8393-4A60-A046-4CBACAD59EF8}" presName="parentText" presStyleLbl="node1" presStyleIdx="6" presStyleCnt="8">
        <dgm:presLayoutVars>
          <dgm:chMax val="0"/>
          <dgm:bulletEnabled val="1"/>
        </dgm:presLayoutVars>
      </dgm:prSet>
      <dgm:spPr/>
    </dgm:pt>
    <dgm:pt modelId="{79C64BCF-C7C4-4825-B4E3-403AAC163B8F}" type="pres">
      <dgm:prSet presAssocID="{F76FE0EB-83CB-4644-A5E2-7A8482C5433E}" presName="spacer" presStyleCnt="0"/>
      <dgm:spPr/>
    </dgm:pt>
    <dgm:pt modelId="{A8F34528-C524-497C-9BDA-E2D906E1FBC1}" type="pres">
      <dgm:prSet presAssocID="{822858BC-2ACB-4137-A1B8-9521BEEE8407}" presName="parentText" presStyleLbl="node1" presStyleIdx="7" presStyleCnt="8">
        <dgm:presLayoutVars>
          <dgm:chMax val="0"/>
          <dgm:bulletEnabled val="1"/>
        </dgm:presLayoutVars>
      </dgm:prSet>
      <dgm:spPr/>
    </dgm:pt>
  </dgm:ptLst>
  <dgm:cxnLst>
    <dgm:cxn modelId="{875FB901-AF5B-438D-9E08-7538EB36A953}" type="presOf" srcId="{0B880CA8-8393-4A60-A046-4CBACAD59EF8}" destId="{9E617CFD-703E-42B5-8F8E-A65947718EFA}" srcOrd="0" destOrd="0" presId="urn:microsoft.com/office/officeart/2005/8/layout/vList2"/>
    <dgm:cxn modelId="{9CEC160F-3765-4665-BDE4-A72FF29CDDEA}" srcId="{D7875270-B7C1-4D75-95B2-5777F0B4BF5D}" destId="{822858BC-2ACB-4137-A1B8-9521BEEE8407}" srcOrd="7" destOrd="0" parTransId="{DDC7465A-B05D-43F0-B2A6-5A0B5A483C2E}" sibTransId="{6A57F4FE-A31A-40A0-883A-A95F79CA7BA8}"/>
    <dgm:cxn modelId="{09ED4718-95FC-413F-B6DF-71D5417601ED}" srcId="{D7875270-B7C1-4D75-95B2-5777F0B4BF5D}" destId="{87EB4D66-4704-477A-B9EB-C9CFE33F2F8D}" srcOrd="0" destOrd="0" parTransId="{43BEA8BD-5178-4B5C-8863-111843F4D26A}" sibTransId="{4BA5C128-75D3-45C1-8BD0-C7E611B46015}"/>
    <dgm:cxn modelId="{E133D620-35C2-450E-9E08-0D8B1FF60C56}" srcId="{D7875270-B7C1-4D75-95B2-5777F0B4BF5D}" destId="{3C908980-74B8-4D3C-A173-825F4582FE36}" srcOrd="2" destOrd="0" parTransId="{16FEB322-EE32-482D-AC89-DDD064A5C635}" sibTransId="{1226C77A-F9B6-45E6-8667-827546EF8232}"/>
    <dgm:cxn modelId="{6C5F7834-63CB-4A4E-AC57-F23BE2B2FE28}" type="presOf" srcId="{E4B46A24-09D7-4F78-B373-75A77833ABB1}" destId="{D3A49F2B-14C8-49BA-B0F0-8F63A446BEED}" srcOrd="0" destOrd="0" presId="urn:microsoft.com/office/officeart/2005/8/layout/vList2"/>
    <dgm:cxn modelId="{0B3CD735-083E-4973-8D25-2D9338252799}" type="presOf" srcId="{4D5900A1-A7C4-4E45-8E91-89BFE961A3C4}" destId="{BFBCB489-060C-4E3D-B0B0-CCC7AC8A7860}" srcOrd="0" destOrd="0" presId="urn:microsoft.com/office/officeart/2005/8/layout/vList2"/>
    <dgm:cxn modelId="{A4EF2137-CF4A-4F02-8F56-30838EFFCE3E}" type="presOf" srcId="{D7875270-B7C1-4D75-95B2-5777F0B4BF5D}" destId="{231EEBFB-1217-4970-9DC1-4F8B5C8DC7C9}" srcOrd="0" destOrd="0" presId="urn:microsoft.com/office/officeart/2005/8/layout/vList2"/>
    <dgm:cxn modelId="{FAC34F64-C9E7-417B-8946-437D9FDCE461}" type="presOf" srcId="{B56E5157-E9D3-4435-8EFD-FEBF109F8C8F}" destId="{00A27B17-B17C-4E53-A627-D92AE29E8590}" srcOrd="0" destOrd="0" presId="urn:microsoft.com/office/officeart/2005/8/layout/vList2"/>
    <dgm:cxn modelId="{0526D264-FDAE-41A7-9A7B-572D53CE10F6}" srcId="{D7875270-B7C1-4D75-95B2-5777F0B4BF5D}" destId="{0B880CA8-8393-4A60-A046-4CBACAD59EF8}" srcOrd="6" destOrd="0" parTransId="{46F1D80B-B3ED-47CA-B5E5-D452C2823886}" sibTransId="{F76FE0EB-83CB-4644-A5E2-7A8482C5433E}"/>
    <dgm:cxn modelId="{D551E172-2460-44BA-8083-CB1D683FF686}" srcId="{D7875270-B7C1-4D75-95B2-5777F0B4BF5D}" destId="{E4B46A24-09D7-4F78-B373-75A77833ABB1}" srcOrd="3" destOrd="0" parTransId="{0A0D9EE1-EE3C-4B8B-A6FD-6501FADE8D9E}" sibTransId="{AD358833-B6FF-435D-9A3C-54FB1133E16D}"/>
    <dgm:cxn modelId="{A8343D74-CE6C-475E-95CC-05D856323368}" type="presOf" srcId="{822858BC-2ACB-4137-A1B8-9521BEEE8407}" destId="{A8F34528-C524-497C-9BDA-E2D906E1FBC1}" srcOrd="0" destOrd="0" presId="urn:microsoft.com/office/officeart/2005/8/layout/vList2"/>
    <dgm:cxn modelId="{C001CE82-77D2-4B5D-8A34-DBF68EE41435}" srcId="{D7875270-B7C1-4D75-95B2-5777F0B4BF5D}" destId="{57E65E28-D74D-4D36-B599-C9ABC30A0D1D}" srcOrd="4" destOrd="0" parTransId="{0798B7B1-C7B9-45D8-9C17-B08088FD6EA2}" sibTransId="{8BD57453-E3DB-437C-BA26-C2AA3EAB5806}"/>
    <dgm:cxn modelId="{19A66C9A-4D4B-41A1-B7C5-EF8C8298B78B}" type="presOf" srcId="{87EB4D66-4704-477A-B9EB-C9CFE33F2F8D}" destId="{52C005AD-935B-4ABC-BD32-976DBB4982D7}" srcOrd="0" destOrd="0" presId="urn:microsoft.com/office/officeart/2005/8/layout/vList2"/>
    <dgm:cxn modelId="{31CC59B9-8096-472C-91A3-47058E4D83C5}" type="presOf" srcId="{57E65E28-D74D-4D36-B599-C9ABC30A0D1D}" destId="{6293CFDB-74DD-45E5-B026-D94C2DA868B7}" srcOrd="0" destOrd="0" presId="urn:microsoft.com/office/officeart/2005/8/layout/vList2"/>
    <dgm:cxn modelId="{66A4D3C1-D148-427E-B7AD-23134D9DDE05}" srcId="{D7875270-B7C1-4D75-95B2-5777F0B4BF5D}" destId="{4D5900A1-A7C4-4E45-8E91-89BFE961A3C4}" srcOrd="5" destOrd="0" parTransId="{2CB739A5-A9B7-4D92-9A98-4AE742D37099}" sibTransId="{1C902BEE-B0FA-4B1A-A00D-4B7FC364E0D3}"/>
    <dgm:cxn modelId="{C6EBCAD2-EBA0-4323-8125-A2D7B8A5ABAE}" srcId="{D7875270-B7C1-4D75-95B2-5777F0B4BF5D}" destId="{B56E5157-E9D3-4435-8EFD-FEBF109F8C8F}" srcOrd="1" destOrd="0" parTransId="{96C2F3B0-2FE6-4310-96FD-A59994FD4F7E}" sibTransId="{3EEE9E84-52AD-4C05-A919-CB76D779B610}"/>
    <dgm:cxn modelId="{8ED02EFA-E213-4247-AE93-403BDA2F5011}" type="presOf" srcId="{3C908980-74B8-4D3C-A173-825F4582FE36}" destId="{5BEA640C-E40B-4A92-B171-B7B79A44A640}" srcOrd="0" destOrd="0" presId="urn:microsoft.com/office/officeart/2005/8/layout/vList2"/>
    <dgm:cxn modelId="{DBFE3940-563A-4D91-8AF3-D80ACFC4EDAF}" type="presParOf" srcId="{231EEBFB-1217-4970-9DC1-4F8B5C8DC7C9}" destId="{52C005AD-935B-4ABC-BD32-976DBB4982D7}" srcOrd="0" destOrd="0" presId="urn:microsoft.com/office/officeart/2005/8/layout/vList2"/>
    <dgm:cxn modelId="{3A952A9A-8309-4B81-82F8-85E4B645093E}" type="presParOf" srcId="{231EEBFB-1217-4970-9DC1-4F8B5C8DC7C9}" destId="{5E461F1A-2802-427E-BBFE-4E166A8DDE0B}" srcOrd="1" destOrd="0" presId="urn:microsoft.com/office/officeart/2005/8/layout/vList2"/>
    <dgm:cxn modelId="{4357DBFB-5EE0-477F-98EC-907F8C8714CB}" type="presParOf" srcId="{231EEBFB-1217-4970-9DC1-4F8B5C8DC7C9}" destId="{00A27B17-B17C-4E53-A627-D92AE29E8590}" srcOrd="2" destOrd="0" presId="urn:microsoft.com/office/officeart/2005/8/layout/vList2"/>
    <dgm:cxn modelId="{5C41820D-6FA4-42EE-ACB3-DA5EEB70C84A}" type="presParOf" srcId="{231EEBFB-1217-4970-9DC1-4F8B5C8DC7C9}" destId="{AB741DEC-5BE2-43EF-9AF5-D67A55D7BB5F}" srcOrd="3" destOrd="0" presId="urn:microsoft.com/office/officeart/2005/8/layout/vList2"/>
    <dgm:cxn modelId="{54CE7336-5DD0-4148-9726-1B15CAE720F8}" type="presParOf" srcId="{231EEBFB-1217-4970-9DC1-4F8B5C8DC7C9}" destId="{5BEA640C-E40B-4A92-B171-B7B79A44A640}" srcOrd="4" destOrd="0" presId="urn:microsoft.com/office/officeart/2005/8/layout/vList2"/>
    <dgm:cxn modelId="{5C6A48A3-2B44-40FC-BA9A-866421770728}" type="presParOf" srcId="{231EEBFB-1217-4970-9DC1-4F8B5C8DC7C9}" destId="{756BD696-82B8-443D-BDFF-57F20CE7AB9C}" srcOrd="5" destOrd="0" presId="urn:microsoft.com/office/officeart/2005/8/layout/vList2"/>
    <dgm:cxn modelId="{DA8486FB-F632-4CD8-A3C0-60208E18BC6F}" type="presParOf" srcId="{231EEBFB-1217-4970-9DC1-4F8B5C8DC7C9}" destId="{D3A49F2B-14C8-49BA-B0F0-8F63A446BEED}" srcOrd="6" destOrd="0" presId="urn:microsoft.com/office/officeart/2005/8/layout/vList2"/>
    <dgm:cxn modelId="{9F2A8975-ADFE-450E-9E59-8FABEC05B9B5}" type="presParOf" srcId="{231EEBFB-1217-4970-9DC1-4F8B5C8DC7C9}" destId="{776B91B6-A278-45C6-833B-612C41FD1966}" srcOrd="7" destOrd="0" presId="urn:microsoft.com/office/officeart/2005/8/layout/vList2"/>
    <dgm:cxn modelId="{46B559AC-A771-4ECE-BE13-799E41B47518}" type="presParOf" srcId="{231EEBFB-1217-4970-9DC1-4F8B5C8DC7C9}" destId="{6293CFDB-74DD-45E5-B026-D94C2DA868B7}" srcOrd="8" destOrd="0" presId="urn:microsoft.com/office/officeart/2005/8/layout/vList2"/>
    <dgm:cxn modelId="{9E676B0C-AF5F-4050-A405-A014DBDC2728}" type="presParOf" srcId="{231EEBFB-1217-4970-9DC1-4F8B5C8DC7C9}" destId="{2AD5DDC3-105E-488E-8C02-C02CF29BF16D}" srcOrd="9" destOrd="0" presId="urn:microsoft.com/office/officeart/2005/8/layout/vList2"/>
    <dgm:cxn modelId="{847A2270-5ABD-4570-A38B-0921ED997DC3}" type="presParOf" srcId="{231EEBFB-1217-4970-9DC1-4F8B5C8DC7C9}" destId="{BFBCB489-060C-4E3D-B0B0-CCC7AC8A7860}" srcOrd="10" destOrd="0" presId="urn:microsoft.com/office/officeart/2005/8/layout/vList2"/>
    <dgm:cxn modelId="{87B9F914-1538-49D4-8916-D01B8343BECA}" type="presParOf" srcId="{231EEBFB-1217-4970-9DC1-4F8B5C8DC7C9}" destId="{300F4EE4-6B6D-40EE-A9D4-FCC3C24A8A87}" srcOrd="11" destOrd="0" presId="urn:microsoft.com/office/officeart/2005/8/layout/vList2"/>
    <dgm:cxn modelId="{5A6340F9-F345-4DE1-9BCB-25A57DBF5CE3}" type="presParOf" srcId="{231EEBFB-1217-4970-9DC1-4F8B5C8DC7C9}" destId="{9E617CFD-703E-42B5-8F8E-A65947718EFA}" srcOrd="12" destOrd="0" presId="urn:microsoft.com/office/officeart/2005/8/layout/vList2"/>
    <dgm:cxn modelId="{3C6DF590-E05C-47E8-96FD-F4655EF263FD}" type="presParOf" srcId="{231EEBFB-1217-4970-9DC1-4F8B5C8DC7C9}" destId="{79C64BCF-C7C4-4825-B4E3-403AAC163B8F}" srcOrd="13" destOrd="0" presId="urn:microsoft.com/office/officeart/2005/8/layout/vList2"/>
    <dgm:cxn modelId="{7341F819-FD36-4D8F-8BE7-986926632102}" type="presParOf" srcId="{231EEBFB-1217-4970-9DC1-4F8B5C8DC7C9}" destId="{A8F34528-C524-497C-9BDA-E2D906E1FBC1}" srcOrd="14"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2C005AD-935B-4ABC-BD32-976DBB4982D7}">
      <dsp:nvSpPr>
        <dsp:cNvPr id="0" name=""/>
        <dsp:cNvSpPr/>
      </dsp:nvSpPr>
      <dsp:spPr>
        <a:xfrm>
          <a:off x="0" y="82898"/>
          <a:ext cx="8762976" cy="456300"/>
        </a:xfrm>
        <a:prstGeom prst="roundRect">
          <a:avLst/>
        </a:prstGeom>
        <a:gradFill rotWithShape="0">
          <a:gsLst>
            <a:gs pos="0">
              <a:schemeClr val="accent2">
                <a:hueOff val="0"/>
                <a:satOff val="0"/>
                <a:lumOff val="0"/>
                <a:alphaOff val="0"/>
                <a:tint val="50000"/>
                <a:satMod val="300000"/>
              </a:schemeClr>
            </a:gs>
            <a:gs pos="35000">
              <a:schemeClr val="accent2">
                <a:hueOff val="0"/>
                <a:satOff val="0"/>
                <a:lumOff val="0"/>
                <a:alphaOff val="0"/>
                <a:tint val="37000"/>
                <a:satMod val="300000"/>
              </a:schemeClr>
            </a:gs>
            <a:gs pos="100000">
              <a:schemeClr val="accent2">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5720" tIns="45720" rIns="45720" bIns="45720" numCol="1" spcCol="1270" anchor="ctr" anchorCtr="0">
          <a:noAutofit/>
        </a:bodyPr>
        <a:lstStyle/>
        <a:p>
          <a:pPr marL="0" lvl="0" indent="0" algn="l" defTabSz="533400">
            <a:lnSpc>
              <a:spcPct val="90000"/>
            </a:lnSpc>
            <a:spcBef>
              <a:spcPct val="0"/>
            </a:spcBef>
            <a:spcAft>
              <a:spcPct val="35000"/>
            </a:spcAft>
            <a:buNone/>
          </a:pPr>
          <a:r>
            <a:rPr lang="en-US" sz="1200" b="1" i="0" kern="1200" baseline="0" dirty="0"/>
            <a:t>Area covered: </a:t>
          </a:r>
          <a:r>
            <a:rPr lang="en-US" sz="1200" b="0" i="0" kern="1200" baseline="0" dirty="0"/>
            <a:t>Haldia city of about 11000 hectares spreading across 5 assembly constituencies.</a:t>
          </a:r>
          <a:endParaRPr lang="en-IN" sz="1200" kern="1200" dirty="0"/>
        </a:p>
      </dsp:txBody>
      <dsp:txXfrm>
        <a:off x="22275" y="105173"/>
        <a:ext cx="8718426" cy="411750"/>
      </dsp:txXfrm>
    </dsp:sp>
    <dsp:sp modelId="{00A27B17-B17C-4E53-A627-D92AE29E8590}">
      <dsp:nvSpPr>
        <dsp:cNvPr id="0" name=""/>
        <dsp:cNvSpPr/>
      </dsp:nvSpPr>
      <dsp:spPr>
        <a:xfrm>
          <a:off x="0" y="573758"/>
          <a:ext cx="8762976" cy="456300"/>
        </a:xfrm>
        <a:prstGeom prst="roundRect">
          <a:avLst/>
        </a:prstGeom>
        <a:gradFill rotWithShape="0">
          <a:gsLst>
            <a:gs pos="0">
              <a:schemeClr val="accent3">
                <a:hueOff val="0"/>
                <a:satOff val="0"/>
                <a:lumOff val="0"/>
                <a:alphaOff val="0"/>
                <a:tint val="50000"/>
                <a:satMod val="300000"/>
              </a:schemeClr>
            </a:gs>
            <a:gs pos="35000">
              <a:schemeClr val="accent3">
                <a:hueOff val="0"/>
                <a:satOff val="0"/>
                <a:lumOff val="0"/>
                <a:alphaOff val="0"/>
                <a:tint val="37000"/>
                <a:satMod val="300000"/>
              </a:schemeClr>
            </a:gs>
            <a:gs pos="100000">
              <a:schemeClr val="accent3">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5720" tIns="45720" rIns="45720" bIns="45720" numCol="1" spcCol="1270" anchor="ctr" anchorCtr="0">
          <a:noAutofit/>
        </a:bodyPr>
        <a:lstStyle/>
        <a:p>
          <a:pPr marL="0" lvl="0" indent="0" algn="l" defTabSz="533400">
            <a:lnSpc>
              <a:spcPct val="90000"/>
            </a:lnSpc>
            <a:spcBef>
              <a:spcPct val="0"/>
            </a:spcBef>
            <a:spcAft>
              <a:spcPct val="35000"/>
            </a:spcAft>
            <a:buNone/>
          </a:pPr>
          <a:r>
            <a:rPr lang="en-US" sz="1200" b="1" i="0" kern="1200" baseline="0" dirty="0"/>
            <a:t>Population served: </a:t>
          </a:r>
          <a:r>
            <a:rPr lang="en-US" sz="1200" b="0" i="0" kern="1200" baseline="0" dirty="0"/>
            <a:t>Over 250,000 population with Bulk Water to Municipal Corporation which serves around 50,000 house hold connections.</a:t>
          </a:r>
          <a:endParaRPr lang="en-IN" sz="1200" kern="1200" dirty="0"/>
        </a:p>
      </dsp:txBody>
      <dsp:txXfrm>
        <a:off x="22275" y="596033"/>
        <a:ext cx="8718426" cy="411750"/>
      </dsp:txXfrm>
    </dsp:sp>
    <dsp:sp modelId="{5BEA640C-E40B-4A92-B171-B7B79A44A640}">
      <dsp:nvSpPr>
        <dsp:cNvPr id="0" name=""/>
        <dsp:cNvSpPr/>
      </dsp:nvSpPr>
      <dsp:spPr>
        <a:xfrm>
          <a:off x="0" y="1064618"/>
          <a:ext cx="8762976" cy="456300"/>
        </a:xfrm>
        <a:prstGeom prst="roundRect">
          <a:avLst/>
        </a:prstGeom>
        <a:gradFill rotWithShape="0">
          <a:gsLst>
            <a:gs pos="0">
              <a:schemeClr val="accent4">
                <a:hueOff val="0"/>
                <a:satOff val="0"/>
                <a:lumOff val="0"/>
                <a:alphaOff val="0"/>
                <a:tint val="50000"/>
                <a:satMod val="300000"/>
              </a:schemeClr>
            </a:gs>
            <a:gs pos="35000">
              <a:schemeClr val="accent4">
                <a:hueOff val="0"/>
                <a:satOff val="0"/>
                <a:lumOff val="0"/>
                <a:alphaOff val="0"/>
                <a:tint val="37000"/>
                <a:satMod val="300000"/>
              </a:schemeClr>
            </a:gs>
            <a:gs pos="100000">
              <a:schemeClr val="accent4">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5720" tIns="45720" rIns="45720" bIns="45720" numCol="1" spcCol="1270" anchor="ctr" anchorCtr="0">
          <a:noAutofit/>
        </a:bodyPr>
        <a:lstStyle/>
        <a:p>
          <a:pPr marL="0" lvl="0" indent="0" algn="l" defTabSz="533400">
            <a:lnSpc>
              <a:spcPct val="90000"/>
            </a:lnSpc>
            <a:spcBef>
              <a:spcPct val="0"/>
            </a:spcBef>
            <a:spcAft>
              <a:spcPct val="35000"/>
            </a:spcAft>
            <a:buNone/>
          </a:pPr>
          <a:r>
            <a:rPr lang="en-US" sz="1200" b="1" i="0" kern="1200" baseline="0" dirty="0"/>
            <a:t>Customers: </a:t>
          </a:r>
          <a:r>
            <a:rPr lang="en-US" sz="1200" b="0" i="0" kern="1200" baseline="0" dirty="0"/>
            <a:t>Domestic, Commercial and predominantly Industries viz. Haldia </a:t>
          </a:r>
          <a:r>
            <a:rPr lang="en-US" sz="1200" b="0" i="0" kern="1200" baseline="0" dirty="0" err="1"/>
            <a:t>Petrochemcial</a:t>
          </a:r>
          <a:r>
            <a:rPr lang="en-US" sz="1200" b="0" i="0" kern="1200" baseline="0" dirty="0"/>
            <a:t>, Indian Oil, MCPI, Tata Power, </a:t>
          </a:r>
          <a:r>
            <a:rPr lang="en-US" sz="1200" b="0" i="0" kern="1200" baseline="0" dirty="0" err="1"/>
            <a:t>Emami</a:t>
          </a:r>
          <a:r>
            <a:rPr lang="en-US" sz="1200" b="0" i="0" kern="1200" baseline="0" dirty="0"/>
            <a:t> </a:t>
          </a:r>
          <a:r>
            <a:rPr lang="en-US" sz="1200" b="0" i="0" kern="1200" baseline="0" dirty="0" err="1"/>
            <a:t>Agro</a:t>
          </a:r>
          <a:r>
            <a:rPr lang="en-US" sz="1200" b="0" i="0" kern="1200" baseline="0" dirty="0"/>
            <a:t>, Electro steel, Kolkata Port Trust etc.</a:t>
          </a:r>
          <a:endParaRPr lang="en-IN" sz="1200" kern="1200" dirty="0"/>
        </a:p>
      </dsp:txBody>
      <dsp:txXfrm>
        <a:off x="22275" y="1086893"/>
        <a:ext cx="8718426" cy="411750"/>
      </dsp:txXfrm>
    </dsp:sp>
    <dsp:sp modelId="{D3A49F2B-14C8-49BA-B0F0-8F63A446BEED}">
      <dsp:nvSpPr>
        <dsp:cNvPr id="0" name=""/>
        <dsp:cNvSpPr/>
      </dsp:nvSpPr>
      <dsp:spPr>
        <a:xfrm>
          <a:off x="0" y="1555478"/>
          <a:ext cx="8762976" cy="456300"/>
        </a:xfrm>
        <a:prstGeom prst="roundRect">
          <a:avLst/>
        </a:prstGeom>
        <a:gradFill rotWithShape="0">
          <a:gsLst>
            <a:gs pos="0">
              <a:schemeClr val="accent5">
                <a:hueOff val="0"/>
                <a:satOff val="0"/>
                <a:lumOff val="0"/>
                <a:alphaOff val="0"/>
                <a:tint val="50000"/>
                <a:satMod val="300000"/>
              </a:schemeClr>
            </a:gs>
            <a:gs pos="35000">
              <a:schemeClr val="accent5">
                <a:hueOff val="0"/>
                <a:satOff val="0"/>
                <a:lumOff val="0"/>
                <a:alphaOff val="0"/>
                <a:tint val="37000"/>
                <a:satMod val="300000"/>
              </a:schemeClr>
            </a:gs>
            <a:gs pos="100000">
              <a:schemeClr val="accent5">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5720" tIns="45720" rIns="45720" bIns="45720" numCol="1" spcCol="1270" anchor="ctr" anchorCtr="0">
          <a:noAutofit/>
        </a:bodyPr>
        <a:lstStyle/>
        <a:p>
          <a:pPr marL="0" lvl="0" indent="0" algn="l" defTabSz="533400">
            <a:lnSpc>
              <a:spcPct val="90000"/>
            </a:lnSpc>
            <a:spcBef>
              <a:spcPct val="0"/>
            </a:spcBef>
            <a:spcAft>
              <a:spcPct val="35000"/>
            </a:spcAft>
            <a:buNone/>
          </a:pPr>
          <a:r>
            <a:rPr lang="en-US" sz="1200" b="1" i="0" kern="1200" baseline="0" dirty="0"/>
            <a:t>Industrial Coverage: </a:t>
          </a:r>
          <a:r>
            <a:rPr lang="en-US" sz="1200" b="0" i="0" kern="1200" baseline="0" dirty="0"/>
            <a:t>Serving more than 65 various types of industries, supplying about 125 MLD of water, which is about 85% of daily demand of water supply, which also caters to over 100,000 people who are working in the such industries.  </a:t>
          </a:r>
          <a:endParaRPr lang="en-IN" sz="1200" kern="1200" dirty="0"/>
        </a:p>
      </dsp:txBody>
      <dsp:txXfrm>
        <a:off x="22275" y="1577753"/>
        <a:ext cx="8718426" cy="411750"/>
      </dsp:txXfrm>
    </dsp:sp>
    <dsp:sp modelId="{6293CFDB-74DD-45E5-B026-D94C2DA868B7}">
      <dsp:nvSpPr>
        <dsp:cNvPr id="0" name=""/>
        <dsp:cNvSpPr/>
      </dsp:nvSpPr>
      <dsp:spPr>
        <a:xfrm>
          <a:off x="0" y="2046338"/>
          <a:ext cx="8762976" cy="456300"/>
        </a:xfrm>
        <a:prstGeom prst="roundRect">
          <a:avLst/>
        </a:prstGeom>
        <a:gradFill rotWithShape="0">
          <a:gsLst>
            <a:gs pos="0">
              <a:schemeClr val="accent6">
                <a:hueOff val="0"/>
                <a:satOff val="0"/>
                <a:lumOff val="0"/>
                <a:alphaOff val="0"/>
                <a:tint val="50000"/>
                <a:satMod val="300000"/>
              </a:schemeClr>
            </a:gs>
            <a:gs pos="35000">
              <a:schemeClr val="accent6">
                <a:hueOff val="0"/>
                <a:satOff val="0"/>
                <a:lumOff val="0"/>
                <a:alphaOff val="0"/>
                <a:tint val="37000"/>
                <a:satMod val="300000"/>
              </a:schemeClr>
            </a:gs>
            <a:gs pos="100000">
              <a:schemeClr val="accent6">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5720" tIns="45720" rIns="45720" bIns="45720" numCol="1" spcCol="1270" anchor="ctr" anchorCtr="0">
          <a:noAutofit/>
        </a:bodyPr>
        <a:lstStyle/>
        <a:p>
          <a:pPr marL="0" lvl="0" indent="0" algn="l" defTabSz="533400">
            <a:lnSpc>
              <a:spcPct val="90000"/>
            </a:lnSpc>
            <a:spcBef>
              <a:spcPct val="0"/>
            </a:spcBef>
            <a:spcAft>
              <a:spcPct val="35000"/>
            </a:spcAft>
            <a:buNone/>
          </a:pPr>
          <a:r>
            <a:rPr lang="en-US" sz="1200" b="1" i="0" kern="1200" baseline="0" dirty="0"/>
            <a:t>Employment creation: </a:t>
          </a:r>
          <a:r>
            <a:rPr lang="en-US" sz="1200" b="0" i="0" kern="1200" baseline="0" dirty="0"/>
            <a:t>Around 30 professional staff, 262 operators on contract and more than 25 vendors for service and supply (indirect workers around 100 </a:t>
          </a:r>
          <a:r>
            <a:rPr lang="en-US" sz="1200" b="0" i="0" kern="1200" baseline="0" dirty="0" err="1"/>
            <a:t>nos</a:t>
          </a:r>
          <a:r>
            <a:rPr lang="en-US" sz="1200" b="0" i="0" kern="1200" baseline="0" dirty="0"/>
            <a:t>).</a:t>
          </a:r>
          <a:endParaRPr lang="en-IN" sz="1200" kern="1200" dirty="0"/>
        </a:p>
      </dsp:txBody>
      <dsp:txXfrm>
        <a:off x="22275" y="2068613"/>
        <a:ext cx="8718426" cy="411750"/>
      </dsp:txXfrm>
    </dsp:sp>
    <dsp:sp modelId="{BFBCB489-060C-4E3D-B0B0-CCC7AC8A7860}">
      <dsp:nvSpPr>
        <dsp:cNvPr id="0" name=""/>
        <dsp:cNvSpPr/>
      </dsp:nvSpPr>
      <dsp:spPr>
        <a:xfrm>
          <a:off x="0" y="2537198"/>
          <a:ext cx="8762976" cy="456300"/>
        </a:xfrm>
        <a:prstGeom prst="roundRect">
          <a:avLst/>
        </a:prstGeom>
        <a:gradFill rotWithShape="0">
          <a:gsLst>
            <a:gs pos="0">
              <a:schemeClr val="accent2">
                <a:hueOff val="0"/>
                <a:satOff val="0"/>
                <a:lumOff val="0"/>
                <a:alphaOff val="0"/>
                <a:tint val="50000"/>
                <a:satMod val="300000"/>
              </a:schemeClr>
            </a:gs>
            <a:gs pos="35000">
              <a:schemeClr val="accent2">
                <a:hueOff val="0"/>
                <a:satOff val="0"/>
                <a:lumOff val="0"/>
                <a:alphaOff val="0"/>
                <a:tint val="37000"/>
                <a:satMod val="300000"/>
              </a:schemeClr>
            </a:gs>
            <a:gs pos="100000">
              <a:schemeClr val="accent2">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5720" tIns="45720" rIns="45720" bIns="45720" numCol="1" spcCol="1270" anchor="ctr" anchorCtr="0">
          <a:noAutofit/>
        </a:bodyPr>
        <a:lstStyle/>
        <a:p>
          <a:pPr marL="0" lvl="0" indent="0" algn="l" defTabSz="533400">
            <a:lnSpc>
              <a:spcPct val="90000"/>
            </a:lnSpc>
            <a:spcBef>
              <a:spcPct val="0"/>
            </a:spcBef>
            <a:spcAft>
              <a:spcPct val="35000"/>
            </a:spcAft>
            <a:buNone/>
          </a:pPr>
          <a:r>
            <a:rPr lang="en-US" sz="1200" b="1" i="0" kern="1200" baseline="0" dirty="0"/>
            <a:t>Power consumption: </a:t>
          </a:r>
          <a:r>
            <a:rPr lang="en-US" sz="1200" b="0" i="0" kern="1200" baseline="0" dirty="0"/>
            <a:t>HWSPL is one of the major customers to WBSEDCL with average monthly bills of more than Rs 2.00 crore per month on a consistent basis  </a:t>
          </a:r>
          <a:endParaRPr lang="en-IN" sz="1200" kern="1200" dirty="0"/>
        </a:p>
      </dsp:txBody>
      <dsp:txXfrm>
        <a:off x="22275" y="2559473"/>
        <a:ext cx="8718426" cy="411750"/>
      </dsp:txXfrm>
    </dsp:sp>
    <dsp:sp modelId="{9E617CFD-703E-42B5-8F8E-A65947718EFA}">
      <dsp:nvSpPr>
        <dsp:cNvPr id="0" name=""/>
        <dsp:cNvSpPr/>
      </dsp:nvSpPr>
      <dsp:spPr>
        <a:xfrm>
          <a:off x="0" y="3028058"/>
          <a:ext cx="8762976" cy="456300"/>
        </a:xfrm>
        <a:prstGeom prst="roundRect">
          <a:avLst/>
        </a:prstGeom>
        <a:gradFill rotWithShape="0">
          <a:gsLst>
            <a:gs pos="0">
              <a:schemeClr val="accent3">
                <a:hueOff val="0"/>
                <a:satOff val="0"/>
                <a:lumOff val="0"/>
                <a:alphaOff val="0"/>
                <a:tint val="50000"/>
                <a:satMod val="300000"/>
              </a:schemeClr>
            </a:gs>
            <a:gs pos="35000">
              <a:schemeClr val="accent3">
                <a:hueOff val="0"/>
                <a:satOff val="0"/>
                <a:lumOff val="0"/>
                <a:alphaOff val="0"/>
                <a:tint val="37000"/>
                <a:satMod val="300000"/>
              </a:schemeClr>
            </a:gs>
            <a:gs pos="100000">
              <a:schemeClr val="accent3">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5720" tIns="45720" rIns="45720" bIns="45720" numCol="1" spcCol="1270" anchor="ctr" anchorCtr="0">
          <a:noAutofit/>
        </a:bodyPr>
        <a:lstStyle/>
        <a:p>
          <a:pPr marL="0" lvl="0" indent="0" algn="l" defTabSz="533400">
            <a:lnSpc>
              <a:spcPct val="90000"/>
            </a:lnSpc>
            <a:spcBef>
              <a:spcPct val="0"/>
            </a:spcBef>
            <a:spcAft>
              <a:spcPct val="35000"/>
            </a:spcAft>
            <a:buNone/>
          </a:pPr>
          <a:r>
            <a:rPr lang="en-US" sz="1200" b="1" i="0" kern="1200" baseline="0" dirty="0"/>
            <a:t>Payments for Salary, Wages and Services: </a:t>
          </a:r>
          <a:r>
            <a:rPr lang="en-US" sz="1200" b="0" i="0" kern="1200" baseline="0" dirty="0"/>
            <a:t>Around Rs. 1.50 crore per month. </a:t>
          </a:r>
          <a:endParaRPr lang="en-IN" sz="1200" kern="1200" dirty="0"/>
        </a:p>
      </dsp:txBody>
      <dsp:txXfrm>
        <a:off x="22275" y="3050333"/>
        <a:ext cx="8718426" cy="411750"/>
      </dsp:txXfrm>
    </dsp:sp>
    <dsp:sp modelId="{A8F34528-C524-497C-9BDA-E2D906E1FBC1}">
      <dsp:nvSpPr>
        <dsp:cNvPr id="0" name=""/>
        <dsp:cNvSpPr/>
      </dsp:nvSpPr>
      <dsp:spPr>
        <a:xfrm>
          <a:off x="0" y="3518918"/>
          <a:ext cx="8762976" cy="456300"/>
        </a:xfrm>
        <a:prstGeom prst="roundRect">
          <a:avLst/>
        </a:prstGeom>
        <a:gradFill rotWithShape="0">
          <a:gsLst>
            <a:gs pos="0">
              <a:schemeClr val="accent4">
                <a:hueOff val="0"/>
                <a:satOff val="0"/>
                <a:lumOff val="0"/>
                <a:alphaOff val="0"/>
                <a:tint val="50000"/>
                <a:satMod val="300000"/>
              </a:schemeClr>
            </a:gs>
            <a:gs pos="35000">
              <a:schemeClr val="accent4">
                <a:hueOff val="0"/>
                <a:satOff val="0"/>
                <a:lumOff val="0"/>
                <a:alphaOff val="0"/>
                <a:tint val="37000"/>
                <a:satMod val="300000"/>
              </a:schemeClr>
            </a:gs>
            <a:gs pos="100000">
              <a:schemeClr val="accent4">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5720" tIns="45720" rIns="45720" bIns="45720" numCol="1" spcCol="1270" anchor="ctr" anchorCtr="0">
          <a:noAutofit/>
        </a:bodyPr>
        <a:lstStyle/>
        <a:p>
          <a:pPr marL="0" lvl="0" indent="0" algn="l" defTabSz="533400">
            <a:lnSpc>
              <a:spcPct val="90000"/>
            </a:lnSpc>
            <a:spcBef>
              <a:spcPct val="0"/>
            </a:spcBef>
            <a:spcAft>
              <a:spcPct val="35000"/>
            </a:spcAft>
            <a:buNone/>
          </a:pPr>
          <a:r>
            <a:rPr lang="en-US" sz="1200" b="1" i="0" kern="1200" baseline="0" dirty="0"/>
            <a:t>Improvements planned: </a:t>
          </a:r>
          <a:r>
            <a:rPr lang="en-US" sz="1200" b="0" i="0" kern="1200" baseline="0" dirty="0"/>
            <a:t>Around Rs 22.00 crore to be invested in the first eight years.</a:t>
          </a:r>
          <a:endParaRPr lang="en-IN" sz="1200" kern="1200" dirty="0"/>
        </a:p>
      </dsp:txBody>
      <dsp:txXfrm>
        <a:off x="22275" y="3541193"/>
        <a:ext cx="8718426" cy="411750"/>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2" y="2"/>
            <a:ext cx="3169753" cy="480496"/>
          </a:xfrm>
          <a:prstGeom prst="rect">
            <a:avLst/>
          </a:prstGeom>
        </p:spPr>
        <p:txBody>
          <a:bodyPr vert="horz" lIns="94851" tIns="47425" rIns="94851" bIns="47425" rtlCol="0"/>
          <a:lstStyle>
            <a:lvl1pPr algn="l">
              <a:defRPr sz="1200"/>
            </a:lvl1pPr>
          </a:lstStyle>
          <a:p>
            <a:endParaRPr lang="en-IN"/>
          </a:p>
        </p:txBody>
      </p:sp>
      <p:sp>
        <p:nvSpPr>
          <p:cNvPr id="3" name="Date Placeholder 2"/>
          <p:cNvSpPr>
            <a:spLocks noGrp="1"/>
          </p:cNvSpPr>
          <p:nvPr>
            <p:ph type="dt" sz="quarter" idx="1"/>
          </p:nvPr>
        </p:nvSpPr>
        <p:spPr>
          <a:xfrm>
            <a:off x="4144193" y="2"/>
            <a:ext cx="3169753" cy="480496"/>
          </a:xfrm>
          <a:prstGeom prst="rect">
            <a:avLst/>
          </a:prstGeom>
        </p:spPr>
        <p:txBody>
          <a:bodyPr vert="horz" lIns="94851" tIns="47425" rIns="94851" bIns="47425" rtlCol="0"/>
          <a:lstStyle>
            <a:lvl1pPr algn="r">
              <a:defRPr sz="1200"/>
            </a:lvl1pPr>
          </a:lstStyle>
          <a:p>
            <a:fld id="{ACDC545E-DA7A-4A15-AAD9-5994CF4AE525}" type="datetimeFigureOut">
              <a:rPr lang="en-IN" smtClean="0"/>
              <a:pPr/>
              <a:t>30-11-2023</a:t>
            </a:fld>
            <a:endParaRPr lang="en-IN"/>
          </a:p>
        </p:txBody>
      </p:sp>
      <p:sp>
        <p:nvSpPr>
          <p:cNvPr id="4" name="Footer Placeholder 3"/>
          <p:cNvSpPr>
            <a:spLocks noGrp="1"/>
          </p:cNvSpPr>
          <p:nvPr>
            <p:ph type="ftr" sz="quarter" idx="2"/>
          </p:nvPr>
        </p:nvSpPr>
        <p:spPr>
          <a:xfrm>
            <a:off x="2" y="9118533"/>
            <a:ext cx="3169753" cy="480496"/>
          </a:xfrm>
          <a:prstGeom prst="rect">
            <a:avLst/>
          </a:prstGeom>
        </p:spPr>
        <p:txBody>
          <a:bodyPr vert="horz" lIns="94851" tIns="47425" rIns="94851" bIns="47425" rtlCol="0" anchor="b"/>
          <a:lstStyle>
            <a:lvl1pPr algn="l">
              <a:defRPr sz="1200"/>
            </a:lvl1pPr>
          </a:lstStyle>
          <a:p>
            <a:endParaRPr lang="en-IN"/>
          </a:p>
        </p:txBody>
      </p:sp>
      <p:sp>
        <p:nvSpPr>
          <p:cNvPr id="5" name="Slide Number Placeholder 4"/>
          <p:cNvSpPr>
            <a:spLocks noGrp="1"/>
          </p:cNvSpPr>
          <p:nvPr>
            <p:ph type="sldNum" sz="quarter" idx="3"/>
          </p:nvPr>
        </p:nvSpPr>
        <p:spPr>
          <a:xfrm>
            <a:off x="4144193" y="9118533"/>
            <a:ext cx="3169753" cy="480496"/>
          </a:xfrm>
          <a:prstGeom prst="rect">
            <a:avLst/>
          </a:prstGeom>
        </p:spPr>
        <p:txBody>
          <a:bodyPr vert="horz" lIns="94851" tIns="47425" rIns="94851" bIns="47425" rtlCol="0" anchor="b"/>
          <a:lstStyle>
            <a:lvl1pPr algn="r">
              <a:defRPr sz="1200"/>
            </a:lvl1pPr>
          </a:lstStyle>
          <a:p>
            <a:fld id="{57CD690E-D314-491D-87A2-E6542E78FE66}" type="slidenum">
              <a:rPr lang="en-IN" smtClean="0"/>
              <a:pPr/>
              <a:t>‹#›</a:t>
            </a:fld>
            <a:endParaRPr lang="en-IN"/>
          </a:p>
        </p:txBody>
      </p:sp>
    </p:spTree>
    <p:extLst>
      <p:ext uri="{BB962C8B-B14F-4D97-AF65-F5344CB8AC3E}">
        <p14:creationId xmlns:p14="http://schemas.microsoft.com/office/powerpoint/2010/main" val="149961717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0060"/>
          </a:xfrm>
          <a:prstGeom prst="rect">
            <a:avLst/>
          </a:prstGeom>
        </p:spPr>
        <p:txBody>
          <a:bodyPr vert="horz" lIns="106622" tIns="53311" rIns="106622" bIns="53311" rtlCol="0"/>
          <a:lstStyle>
            <a:lvl1pPr algn="l">
              <a:defRPr sz="1300" b="0" i="0">
                <a:latin typeface="Arial" charset="0"/>
              </a:defRPr>
            </a:lvl1pPr>
          </a:lstStyle>
          <a:p>
            <a:endParaRPr lang="en-IN" dirty="0"/>
          </a:p>
        </p:txBody>
      </p:sp>
      <p:sp>
        <p:nvSpPr>
          <p:cNvPr id="3" name="Date Placeholder 2"/>
          <p:cNvSpPr>
            <a:spLocks noGrp="1"/>
          </p:cNvSpPr>
          <p:nvPr>
            <p:ph type="dt" idx="1"/>
          </p:nvPr>
        </p:nvSpPr>
        <p:spPr>
          <a:xfrm>
            <a:off x="4144010" y="0"/>
            <a:ext cx="3169920" cy="480060"/>
          </a:xfrm>
          <a:prstGeom prst="rect">
            <a:avLst/>
          </a:prstGeom>
        </p:spPr>
        <p:txBody>
          <a:bodyPr vert="horz" lIns="106622" tIns="53311" rIns="106622" bIns="53311" rtlCol="0"/>
          <a:lstStyle>
            <a:lvl1pPr algn="r">
              <a:defRPr sz="1300" b="0" i="0">
                <a:latin typeface="Arial" charset="0"/>
              </a:defRPr>
            </a:lvl1pPr>
          </a:lstStyle>
          <a:p>
            <a:fld id="{DECB7AAA-0F85-4370-82BA-27A8ACFFF335}" type="datetimeFigureOut">
              <a:rPr lang="en-IN" smtClean="0"/>
              <a:pPr/>
              <a:t>30-11-2023</a:t>
            </a:fld>
            <a:endParaRPr lang="en-IN" dirty="0"/>
          </a:p>
        </p:txBody>
      </p:sp>
      <p:sp>
        <p:nvSpPr>
          <p:cNvPr id="4" name="Slide Image Placeholder 3"/>
          <p:cNvSpPr>
            <a:spLocks noGrp="1" noRot="1" noChangeAspect="1"/>
          </p:cNvSpPr>
          <p:nvPr>
            <p:ph type="sldImg" idx="2"/>
          </p:nvPr>
        </p:nvSpPr>
        <p:spPr>
          <a:xfrm>
            <a:off x="457200" y="719138"/>
            <a:ext cx="6400800" cy="3600450"/>
          </a:xfrm>
          <a:prstGeom prst="rect">
            <a:avLst/>
          </a:prstGeom>
          <a:noFill/>
          <a:ln w="12700">
            <a:solidFill>
              <a:prstClr val="black"/>
            </a:solidFill>
          </a:ln>
        </p:spPr>
        <p:txBody>
          <a:bodyPr vert="horz" lIns="106622" tIns="53311" rIns="106622" bIns="53311" rtlCol="0" anchor="ctr"/>
          <a:lstStyle/>
          <a:p>
            <a:endParaRPr lang="en-IN" dirty="0"/>
          </a:p>
        </p:txBody>
      </p:sp>
      <p:sp>
        <p:nvSpPr>
          <p:cNvPr id="5" name="Notes Placeholder 4"/>
          <p:cNvSpPr>
            <a:spLocks noGrp="1"/>
          </p:cNvSpPr>
          <p:nvPr>
            <p:ph type="body" sz="quarter" idx="3"/>
          </p:nvPr>
        </p:nvSpPr>
        <p:spPr>
          <a:xfrm>
            <a:off x="731521" y="4560572"/>
            <a:ext cx="5852160" cy="4320540"/>
          </a:xfrm>
          <a:prstGeom prst="rect">
            <a:avLst/>
          </a:prstGeom>
        </p:spPr>
        <p:txBody>
          <a:bodyPr vert="horz" lIns="106622" tIns="53311" rIns="106622" bIns="53311" rtlCol="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IN" dirty="0"/>
          </a:p>
        </p:txBody>
      </p:sp>
      <p:sp>
        <p:nvSpPr>
          <p:cNvPr id="6" name="Footer Placeholder 5"/>
          <p:cNvSpPr>
            <a:spLocks noGrp="1"/>
          </p:cNvSpPr>
          <p:nvPr>
            <p:ph type="ftr" sz="quarter" idx="4"/>
          </p:nvPr>
        </p:nvSpPr>
        <p:spPr>
          <a:xfrm>
            <a:off x="0" y="9118473"/>
            <a:ext cx="3169920" cy="480060"/>
          </a:xfrm>
          <a:prstGeom prst="rect">
            <a:avLst/>
          </a:prstGeom>
        </p:spPr>
        <p:txBody>
          <a:bodyPr vert="horz" lIns="106622" tIns="53311" rIns="106622" bIns="53311" rtlCol="0" anchor="b"/>
          <a:lstStyle>
            <a:lvl1pPr algn="l">
              <a:defRPr sz="1300" b="0" i="0">
                <a:latin typeface="Arial" charset="0"/>
              </a:defRPr>
            </a:lvl1pPr>
          </a:lstStyle>
          <a:p>
            <a:endParaRPr lang="en-IN" dirty="0"/>
          </a:p>
        </p:txBody>
      </p:sp>
      <p:sp>
        <p:nvSpPr>
          <p:cNvPr id="7" name="Slide Number Placeholder 6"/>
          <p:cNvSpPr>
            <a:spLocks noGrp="1"/>
          </p:cNvSpPr>
          <p:nvPr>
            <p:ph type="sldNum" sz="quarter" idx="5"/>
          </p:nvPr>
        </p:nvSpPr>
        <p:spPr>
          <a:xfrm>
            <a:off x="4144010" y="9118473"/>
            <a:ext cx="3169920" cy="480060"/>
          </a:xfrm>
          <a:prstGeom prst="rect">
            <a:avLst/>
          </a:prstGeom>
        </p:spPr>
        <p:txBody>
          <a:bodyPr vert="horz" lIns="106622" tIns="53311" rIns="106622" bIns="53311" rtlCol="0" anchor="b"/>
          <a:lstStyle>
            <a:lvl1pPr algn="r">
              <a:defRPr sz="1300" b="0" i="0">
                <a:latin typeface="Arial" charset="0"/>
              </a:defRPr>
            </a:lvl1pPr>
          </a:lstStyle>
          <a:p>
            <a:fld id="{8487F1B0-1452-44DA-9622-8A84B4A15F88}" type="slidenum">
              <a:rPr lang="en-IN" smtClean="0"/>
              <a:pPr/>
              <a:t>‹#›</a:t>
            </a:fld>
            <a:endParaRPr lang="en-IN" dirty="0"/>
          </a:p>
        </p:txBody>
      </p:sp>
    </p:spTree>
    <p:extLst>
      <p:ext uri="{BB962C8B-B14F-4D97-AF65-F5344CB8AC3E}">
        <p14:creationId xmlns:p14="http://schemas.microsoft.com/office/powerpoint/2010/main" val="4037332404"/>
      </p:ext>
    </p:extLst>
  </p:cSld>
  <p:clrMap bg1="lt1" tx1="dk1" bg2="lt2" tx2="dk2" accent1="accent1" accent2="accent2" accent3="accent3" accent4="accent4" accent5="accent5" accent6="accent6" hlink="hlink" folHlink="folHlink"/>
  <p:notesStyle>
    <a:lvl1pPr marL="0" algn="l" defTabSz="914310" rtl="0" eaLnBrk="1" latinLnBrk="0" hangingPunct="1">
      <a:defRPr sz="1200" b="0" i="0" kern="1200">
        <a:solidFill>
          <a:schemeClr val="tx1"/>
        </a:solidFill>
        <a:latin typeface="Arial" charset="0"/>
        <a:ea typeface="+mn-ea"/>
        <a:cs typeface="+mn-cs"/>
      </a:defRPr>
    </a:lvl1pPr>
    <a:lvl2pPr marL="457154" algn="l" defTabSz="914310" rtl="0" eaLnBrk="1" latinLnBrk="0" hangingPunct="1">
      <a:defRPr sz="1200" b="0" i="0" kern="1200">
        <a:solidFill>
          <a:schemeClr val="tx1"/>
        </a:solidFill>
        <a:latin typeface="Arial" charset="0"/>
        <a:ea typeface="+mn-ea"/>
        <a:cs typeface="+mn-cs"/>
      </a:defRPr>
    </a:lvl2pPr>
    <a:lvl3pPr marL="914310" algn="l" defTabSz="914310" rtl="0" eaLnBrk="1" latinLnBrk="0" hangingPunct="1">
      <a:defRPr sz="1200" b="0" i="0" kern="1200">
        <a:solidFill>
          <a:schemeClr val="tx1"/>
        </a:solidFill>
        <a:latin typeface="Arial" charset="0"/>
        <a:ea typeface="+mn-ea"/>
        <a:cs typeface="+mn-cs"/>
      </a:defRPr>
    </a:lvl3pPr>
    <a:lvl4pPr marL="1371464" algn="l" defTabSz="914310" rtl="0" eaLnBrk="1" latinLnBrk="0" hangingPunct="1">
      <a:defRPr sz="1200" b="0" i="0" kern="1200">
        <a:solidFill>
          <a:schemeClr val="tx1"/>
        </a:solidFill>
        <a:latin typeface="Arial" charset="0"/>
        <a:ea typeface="+mn-ea"/>
        <a:cs typeface="+mn-cs"/>
      </a:defRPr>
    </a:lvl4pPr>
    <a:lvl5pPr marL="1828619" algn="l" defTabSz="914310" rtl="0" eaLnBrk="1" latinLnBrk="0" hangingPunct="1">
      <a:defRPr sz="1200" b="0" i="0" kern="1200">
        <a:solidFill>
          <a:schemeClr val="tx1"/>
        </a:solidFill>
        <a:latin typeface="Arial" charset="0"/>
        <a:ea typeface="+mn-ea"/>
        <a:cs typeface="+mn-cs"/>
      </a:defRPr>
    </a:lvl5pPr>
    <a:lvl6pPr marL="2285772" algn="l" defTabSz="914310" rtl="0" eaLnBrk="1" latinLnBrk="0" hangingPunct="1">
      <a:defRPr sz="1200" kern="1200">
        <a:solidFill>
          <a:schemeClr val="tx1"/>
        </a:solidFill>
        <a:latin typeface="+mn-lt"/>
        <a:ea typeface="+mn-ea"/>
        <a:cs typeface="+mn-cs"/>
      </a:defRPr>
    </a:lvl6pPr>
    <a:lvl7pPr marL="2742926" algn="l" defTabSz="914310" rtl="0" eaLnBrk="1" latinLnBrk="0" hangingPunct="1">
      <a:defRPr sz="1200" kern="1200">
        <a:solidFill>
          <a:schemeClr val="tx1"/>
        </a:solidFill>
        <a:latin typeface="+mn-lt"/>
        <a:ea typeface="+mn-ea"/>
        <a:cs typeface="+mn-cs"/>
      </a:defRPr>
    </a:lvl7pPr>
    <a:lvl8pPr marL="3200080" algn="l" defTabSz="914310" rtl="0" eaLnBrk="1" latinLnBrk="0" hangingPunct="1">
      <a:defRPr sz="1200" kern="1200">
        <a:solidFill>
          <a:schemeClr val="tx1"/>
        </a:solidFill>
        <a:latin typeface="+mn-lt"/>
        <a:ea typeface="+mn-ea"/>
        <a:cs typeface="+mn-cs"/>
      </a:defRPr>
    </a:lvl8pPr>
    <a:lvl9pPr marL="3657235" algn="l" defTabSz="91431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5"/>
          </p:nvPr>
        </p:nvSpPr>
        <p:spPr/>
        <p:txBody>
          <a:bodyPr/>
          <a:lstStyle/>
          <a:p>
            <a:fld id="{8487F1B0-1452-44DA-9622-8A84B4A15F88}" type="slidenum">
              <a:rPr lang="en-IN" smtClean="0"/>
              <a:pPr/>
              <a:t>1</a:t>
            </a:fld>
            <a:endParaRPr lang="en-IN" dirty="0"/>
          </a:p>
        </p:txBody>
      </p:sp>
    </p:spTree>
    <p:extLst>
      <p:ext uri="{BB962C8B-B14F-4D97-AF65-F5344CB8AC3E}">
        <p14:creationId xmlns:p14="http://schemas.microsoft.com/office/powerpoint/2010/main" val="328283320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9375" y="739775"/>
            <a:ext cx="6577013" cy="3700463"/>
          </a:xfrm>
        </p:spPr>
      </p:sp>
      <p:sp>
        <p:nvSpPr>
          <p:cNvPr id="3" name="Notes Placeholder 2"/>
          <p:cNvSpPr>
            <a:spLocks noGrp="1"/>
          </p:cNvSpPr>
          <p:nvPr>
            <p:ph type="body" idx="1"/>
          </p:nvPr>
        </p:nvSpPr>
        <p:spPr/>
        <p:txBody>
          <a:bodyPr/>
          <a:lstStyle/>
          <a:p>
            <a:endParaRPr lang="en-IN" dirty="0"/>
          </a:p>
        </p:txBody>
      </p:sp>
    </p:spTree>
    <p:extLst>
      <p:ext uri="{BB962C8B-B14F-4D97-AF65-F5344CB8AC3E}">
        <p14:creationId xmlns:p14="http://schemas.microsoft.com/office/powerpoint/2010/main" val="92355832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927"/>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154" indent="0" algn="ctr">
              <a:buNone/>
              <a:defRPr>
                <a:solidFill>
                  <a:schemeClr val="tx1">
                    <a:tint val="75000"/>
                  </a:schemeClr>
                </a:solidFill>
              </a:defRPr>
            </a:lvl2pPr>
            <a:lvl3pPr marL="914310" indent="0" algn="ctr">
              <a:buNone/>
              <a:defRPr>
                <a:solidFill>
                  <a:schemeClr val="tx1">
                    <a:tint val="75000"/>
                  </a:schemeClr>
                </a:solidFill>
              </a:defRPr>
            </a:lvl3pPr>
            <a:lvl4pPr marL="1371464" indent="0" algn="ctr">
              <a:buNone/>
              <a:defRPr>
                <a:solidFill>
                  <a:schemeClr val="tx1">
                    <a:tint val="75000"/>
                  </a:schemeClr>
                </a:solidFill>
              </a:defRPr>
            </a:lvl4pPr>
            <a:lvl5pPr marL="1828619" indent="0" algn="ctr">
              <a:buNone/>
              <a:defRPr>
                <a:solidFill>
                  <a:schemeClr val="tx1">
                    <a:tint val="75000"/>
                  </a:schemeClr>
                </a:solidFill>
              </a:defRPr>
            </a:lvl5pPr>
            <a:lvl6pPr marL="2285772" indent="0" algn="ctr">
              <a:buNone/>
              <a:defRPr>
                <a:solidFill>
                  <a:schemeClr val="tx1">
                    <a:tint val="75000"/>
                  </a:schemeClr>
                </a:solidFill>
              </a:defRPr>
            </a:lvl6pPr>
            <a:lvl7pPr marL="2742926" indent="0" algn="ctr">
              <a:buNone/>
              <a:defRPr>
                <a:solidFill>
                  <a:schemeClr val="tx1">
                    <a:tint val="75000"/>
                  </a:schemeClr>
                </a:solidFill>
              </a:defRPr>
            </a:lvl7pPr>
            <a:lvl8pPr marL="3200080" indent="0" algn="ctr">
              <a:buNone/>
              <a:defRPr>
                <a:solidFill>
                  <a:schemeClr val="tx1">
                    <a:tint val="75000"/>
                  </a:schemeClr>
                </a:solidFill>
              </a:defRPr>
            </a:lvl8pPr>
            <a:lvl9pPr marL="3657235"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59310D6-22AB-4E7A-B8B6-09225FD047BE}" type="datetimeFigureOut">
              <a:rPr lang="en-US" smtClean="0">
                <a:solidFill>
                  <a:prstClr val="black">
                    <a:tint val="75000"/>
                  </a:prstClr>
                </a:solidFill>
              </a:rPr>
              <a:pPr/>
              <a:t>11/30/2023</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C1ADF71F-BF98-4FFC-8390-FC0C16D6EFED}"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423213877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59310D6-22AB-4E7A-B8B6-09225FD047BE}" type="datetimeFigureOut">
              <a:rPr lang="en-US" smtClean="0">
                <a:solidFill>
                  <a:prstClr val="black">
                    <a:tint val="75000"/>
                  </a:prstClr>
                </a:solidFill>
              </a:rPr>
              <a:pPr/>
              <a:t>11/30/2023</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C1ADF71F-BF98-4FFC-8390-FC0C16D6EFED}"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428969061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3"/>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3"/>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59310D6-22AB-4E7A-B8B6-09225FD047BE}" type="datetimeFigureOut">
              <a:rPr lang="en-US" smtClean="0">
                <a:solidFill>
                  <a:prstClr val="black">
                    <a:tint val="75000"/>
                  </a:prstClr>
                </a:solidFill>
              </a:rPr>
              <a:pPr/>
              <a:t>11/30/2023</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C1ADF71F-BF98-4FFC-8390-FC0C16D6EFED}"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42151588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p:bg>
      <p:bgRef idx="1001">
        <a:schemeClr val="bg1"/>
      </p:bgRef>
    </p:bg>
    <p:spTree>
      <p:nvGrpSpPr>
        <p:cNvPr id="1" name=""/>
        <p:cNvGrpSpPr/>
        <p:nvPr/>
      </p:nvGrpSpPr>
      <p:grpSpPr>
        <a:xfrm>
          <a:off x="0" y="0"/>
          <a:ext cx="0" cy="0"/>
          <a:chOff x="0" y="0"/>
          <a:chExt cx="0" cy="0"/>
        </a:xfrm>
      </p:grpSpPr>
      <p:sp>
        <p:nvSpPr>
          <p:cNvPr id="10" name="Arrondir un rectangle avec un coin diagonal 9"/>
          <p:cNvSpPr/>
          <p:nvPr userDrawn="1"/>
        </p:nvSpPr>
        <p:spPr>
          <a:xfrm>
            <a:off x="201600" y="151200"/>
            <a:ext cx="8748000" cy="4869104"/>
          </a:xfrm>
          <a:prstGeom prst="round2DiagRect">
            <a:avLst>
              <a:gd name="adj1" fmla="val 0"/>
              <a:gd name="adj2" fmla="val 5243"/>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lIns="68574" tIns="34289" rIns="68574" bIns="34289" rtlCol="0" anchor="ctr"/>
          <a:lstStyle/>
          <a:p>
            <a:pPr algn="ctr" defTabSz="342866"/>
            <a:endParaRPr lang="fr-FR" sz="1400" dirty="0">
              <a:solidFill>
                <a:prstClr val="white"/>
              </a:solidFill>
              <a:latin typeface="Arial" panose="020B0604020202020204" pitchFamily="34" charset="0"/>
            </a:endParaRPr>
          </a:p>
        </p:txBody>
      </p:sp>
      <p:sp>
        <p:nvSpPr>
          <p:cNvPr id="2" name="Titre 1"/>
          <p:cNvSpPr>
            <a:spLocks noGrp="1"/>
          </p:cNvSpPr>
          <p:nvPr>
            <p:ph type="title"/>
          </p:nvPr>
        </p:nvSpPr>
        <p:spPr>
          <a:xfrm>
            <a:off x="1844675" y="2104363"/>
            <a:ext cx="5486400" cy="425054"/>
          </a:xfrm>
          <a:prstGeom prst="rect">
            <a:avLst/>
          </a:prstGeom>
          <a:noFill/>
        </p:spPr>
        <p:txBody>
          <a:bodyPr anchor="b">
            <a:noAutofit/>
          </a:bodyPr>
          <a:lstStyle>
            <a:lvl1pPr marL="0" indent="0" algn="ctr">
              <a:defRPr sz="2100" b="1">
                <a:solidFill>
                  <a:schemeClr val="bg1"/>
                </a:solidFill>
              </a:defRPr>
            </a:lvl1pPr>
          </a:lstStyle>
          <a:p>
            <a:r>
              <a:rPr lang="fr-FR" dirty="0"/>
              <a:t>Cliquez et modifiez le titre</a:t>
            </a:r>
          </a:p>
        </p:txBody>
      </p:sp>
      <p:sp>
        <p:nvSpPr>
          <p:cNvPr id="4" name="Espace réservé du texte 3"/>
          <p:cNvSpPr>
            <a:spLocks noGrp="1"/>
          </p:cNvSpPr>
          <p:nvPr>
            <p:ph type="body" sz="half" idx="2"/>
          </p:nvPr>
        </p:nvSpPr>
        <p:spPr>
          <a:xfrm>
            <a:off x="1844675" y="2605623"/>
            <a:ext cx="5486400" cy="603647"/>
          </a:xfrm>
          <a:prstGeom prst="rect">
            <a:avLst/>
          </a:prstGeom>
        </p:spPr>
        <p:txBody>
          <a:bodyPr lIns="68574" tIns="34289" rIns="68574" bIns="34289">
            <a:noAutofit/>
          </a:bodyPr>
          <a:lstStyle>
            <a:lvl1pPr marL="0" indent="0" algn="ctr">
              <a:buNone/>
              <a:defRPr sz="1400" i="1">
                <a:solidFill>
                  <a:schemeClr val="bg1"/>
                </a:solidFill>
              </a:defRPr>
            </a:lvl1pPr>
            <a:lvl2pPr marL="342866" indent="0">
              <a:buNone/>
              <a:defRPr sz="900"/>
            </a:lvl2pPr>
            <a:lvl3pPr marL="685732" indent="0">
              <a:buNone/>
              <a:defRPr sz="800"/>
            </a:lvl3pPr>
            <a:lvl4pPr marL="1028598" indent="0">
              <a:buNone/>
              <a:defRPr sz="700"/>
            </a:lvl4pPr>
            <a:lvl5pPr marL="1371464" indent="0">
              <a:buNone/>
              <a:defRPr sz="700"/>
            </a:lvl5pPr>
            <a:lvl6pPr marL="1714331" indent="0">
              <a:buNone/>
              <a:defRPr sz="700"/>
            </a:lvl6pPr>
            <a:lvl7pPr marL="2057195" indent="0">
              <a:buNone/>
              <a:defRPr sz="700"/>
            </a:lvl7pPr>
            <a:lvl8pPr marL="2400060" indent="0">
              <a:buNone/>
              <a:defRPr sz="700"/>
            </a:lvl8pPr>
            <a:lvl9pPr marL="2742926" indent="0">
              <a:buNone/>
              <a:defRPr sz="700"/>
            </a:lvl9pPr>
          </a:lstStyle>
          <a:p>
            <a:pPr lvl="0"/>
            <a:r>
              <a:rPr lang="fr-FR" dirty="0"/>
              <a:t>Cliquez pour modifier les styles du texte du masque</a:t>
            </a:r>
          </a:p>
        </p:txBody>
      </p:sp>
      <p:pic>
        <p:nvPicPr>
          <p:cNvPr id="6" name="Picture 3" descr="C:\Users\griffet.anne\Desktop\veolia2.png"/>
          <p:cNvPicPr>
            <a:picLocks noChangeAspect="1" noChangeArrowheads="1"/>
          </p:cNvPicPr>
          <p:nvPr userDrawn="1"/>
        </p:nvPicPr>
        <p:blipFill>
          <a:blip r:embed="rId2" cstate="print">
            <a:extLst>
              <a:ext uri="{28A0092B-C50C-407E-A947-70E740481C1C}">
                <a14:useLocalDpi xmlns:a14="http://schemas.microsoft.com/office/drawing/2010/main"/>
              </a:ext>
            </a:extLst>
          </a:blip>
          <a:srcRect/>
          <a:stretch>
            <a:fillRect/>
          </a:stretch>
        </p:blipFill>
        <p:spPr bwMode="auto">
          <a:xfrm>
            <a:off x="3464017" y="12362"/>
            <a:ext cx="2221593" cy="605711"/>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descr="NWS_Colour"/>
          <p:cNvPicPr/>
          <p:nvPr userDrawn="1"/>
        </p:nvPicPr>
        <p:blipFill>
          <a:blip r:embed="rId3" cstate="print">
            <a:extLst>
              <a:ext uri="{28A0092B-C50C-407E-A947-70E740481C1C}">
                <a14:useLocalDpi xmlns:a14="http://schemas.microsoft.com/office/drawing/2010/main"/>
              </a:ext>
            </a:extLst>
          </a:blip>
          <a:srcRect/>
          <a:stretch>
            <a:fillRect/>
          </a:stretch>
        </p:blipFill>
        <p:spPr bwMode="auto">
          <a:xfrm>
            <a:off x="4015065" y="191665"/>
            <a:ext cx="1147162" cy="292250"/>
          </a:xfrm>
          <a:prstGeom prst="rect">
            <a:avLst/>
          </a:prstGeom>
          <a:solidFill>
            <a:schemeClr val="bg1"/>
          </a:solidFill>
          <a:ln>
            <a:noFill/>
          </a:ln>
        </p:spPr>
      </p:pic>
    </p:spTree>
    <p:extLst>
      <p:ext uri="{BB962C8B-B14F-4D97-AF65-F5344CB8AC3E}">
        <p14:creationId xmlns:p14="http://schemas.microsoft.com/office/powerpoint/2010/main" val="3587865335"/>
      </p:ext>
    </p:extLst>
  </p:cSld>
  <p:clrMapOvr>
    <a:overrideClrMapping bg1="lt1" tx1="dk1" bg2="lt2" tx2="dk2" accent1="accent1" accent2="accent2" accent3="accent3" accent4="accent4" accent5="accent5" accent6="accent6" hlink="hlink" folHlink="folHlink"/>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Section no pic">
    <p:spTree>
      <p:nvGrpSpPr>
        <p:cNvPr id="1" name=""/>
        <p:cNvGrpSpPr/>
        <p:nvPr/>
      </p:nvGrpSpPr>
      <p:grpSpPr>
        <a:xfrm>
          <a:off x="0" y="0"/>
          <a:ext cx="0" cy="0"/>
          <a:chOff x="0" y="0"/>
          <a:chExt cx="0" cy="0"/>
        </a:xfrm>
      </p:grpSpPr>
      <p:sp>
        <p:nvSpPr>
          <p:cNvPr id="17" name="Espace réservé du texte 16"/>
          <p:cNvSpPr>
            <a:spLocks noGrp="1"/>
          </p:cNvSpPr>
          <p:nvPr>
            <p:ph type="body" sz="quarter" idx="10"/>
          </p:nvPr>
        </p:nvSpPr>
        <p:spPr>
          <a:xfrm>
            <a:off x="5187600" y="956812"/>
            <a:ext cx="3762000" cy="3638641"/>
          </a:xfrm>
          <a:prstGeom prst="rect">
            <a:avLst/>
          </a:prstGeom>
          <a:solidFill>
            <a:srgbClr val="00AEC7"/>
          </a:solidFill>
        </p:spPr>
        <p:txBody>
          <a:bodyPr lIns="68574" tIns="34289" rIns="68574" bIns="34289" anchor="ctr" anchorCtr="0">
            <a:noAutofit/>
          </a:bodyPr>
          <a:lstStyle>
            <a:lvl1pPr algn="l" defTabSz="342866" rtl="0" eaLnBrk="1" latinLnBrk="0" hangingPunct="1">
              <a:spcBef>
                <a:spcPct val="20000"/>
              </a:spcBef>
              <a:buClr>
                <a:schemeClr val="accent6"/>
              </a:buClr>
              <a:defRPr lang="fr-FR" sz="1200" b="1" kern="1200" dirty="0" smtClean="0">
                <a:solidFill>
                  <a:schemeClr val="bg1"/>
                </a:solidFill>
                <a:latin typeface="Arial" panose="020B0604020202020204" pitchFamily="34" charset="0"/>
                <a:ea typeface="+mn-ea"/>
                <a:cs typeface="+mn-cs"/>
              </a:defRPr>
            </a:lvl1pPr>
            <a:lvl2pPr algn="l" defTabSz="342866" rtl="0" eaLnBrk="1" latinLnBrk="0" hangingPunct="1">
              <a:spcBef>
                <a:spcPct val="20000"/>
              </a:spcBef>
              <a:buClr>
                <a:schemeClr val="accent6"/>
              </a:buClr>
              <a:defRPr lang="fr-FR" sz="900" b="1" kern="1200" dirty="0" smtClean="0">
                <a:solidFill>
                  <a:schemeClr val="bg1"/>
                </a:solidFill>
                <a:latin typeface="Arial" panose="020B0604020202020204" pitchFamily="34" charset="0"/>
                <a:ea typeface="+mn-ea"/>
                <a:cs typeface="+mn-cs"/>
              </a:defRPr>
            </a:lvl2pPr>
            <a:lvl3pPr algn="l" defTabSz="342866" rtl="0" eaLnBrk="1" latinLnBrk="0" hangingPunct="1">
              <a:spcBef>
                <a:spcPct val="20000"/>
              </a:spcBef>
              <a:buClr>
                <a:schemeClr val="accent6"/>
              </a:buClr>
              <a:defRPr lang="fr-FR" sz="900" b="1" kern="1200" dirty="0" smtClean="0">
                <a:solidFill>
                  <a:schemeClr val="bg1"/>
                </a:solidFill>
                <a:latin typeface="Arial" panose="020B0604020202020204" pitchFamily="34" charset="0"/>
                <a:ea typeface="+mn-ea"/>
                <a:cs typeface="+mn-cs"/>
              </a:defRPr>
            </a:lvl3pPr>
            <a:lvl4pPr algn="l" defTabSz="342866" rtl="0" eaLnBrk="1" latinLnBrk="0" hangingPunct="1">
              <a:spcBef>
                <a:spcPct val="20000"/>
              </a:spcBef>
              <a:defRPr lang="fr-FR" sz="900" b="1" kern="1200" dirty="0" smtClean="0">
                <a:solidFill>
                  <a:schemeClr val="bg1"/>
                </a:solidFill>
                <a:latin typeface="Arial" panose="020B0604020202020204" pitchFamily="34" charset="0"/>
                <a:ea typeface="+mn-ea"/>
                <a:cs typeface="+mn-cs"/>
              </a:defRPr>
            </a:lvl4pPr>
            <a:lvl5pPr algn="l" defTabSz="342866" rtl="0" eaLnBrk="1" latinLnBrk="0" hangingPunct="1">
              <a:spcBef>
                <a:spcPct val="20000"/>
              </a:spcBef>
              <a:defRPr lang="fr-FR" sz="900" b="1" kern="1200" dirty="0">
                <a:solidFill>
                  <a:schemeClr val="bg1"/>
                </a:solidFill>
                <a:latin typeface="Arial" panose="020B0604020202020204" pitchFamily="34" charset="0"/>
                <a:ea typeface="+mn-ea"/>
                <a:cs typeface="+mn-cs"/>
              </a:defRPr>
            </a:lvl5pPr>
          </a:lstStyle>
          <a:p>
            <a:pPr lvl="0"/>
            <a:r>
              <a:rPr lang="fr-FR" dirty="0"/>
              <a:t>Modifiez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8" name="Espace réservé du titre 1"/>
          <p:cNvSpPr>
            <a:spLocks noGrp="1"/>
          </p:cNvSpPr>
          <p:nvPr>
            <p:ph type="title"/>
          </p:nvPr>
        </p:nvSpPr>
        <p:spPr>
          <a:xfrm>
            <a:off x="201600" y="151202"/>
            <a:ext cx="8748000" cy="729129"/>
          </a:xfrm>
          <a:prstGeom prst="round1Rect">
            <a:avLst>
              <a:gd name="adj" fmla="val 50000"/>
            </a:avLst>
          </a:prstGeom>
          <a:solidFill>
            <a:schemeClr val="tx2"/>
          </a:solidFill>
        </p:spPr>
        <p:txBody>
          <a:bodyPr vert="horz" lIns="68574" tIns="34289" rIns="68574" bIns="34289" rtlCol="0" anchor="ctr">
            <a:normAutofit/>
          </a:bodyPr>
          <a:lstStyle/>
          <a:p>
            <a:r>
              <a:rPr lang="fr-FR" dirty="0"/>
              <a:t>Cliquez et modifiez le titre</a:t>
            </a:r>
          </a:p>
        </p:txBody>
      </p:sp>
      <p:sp>
        <p:nvSpPr>
          <p:cNvPr id="7" name="Espace réservé du pied de page 4"/>
          <p:cNvSpPr>
            <a:spLocks noGrp="1"/>
          </p:cNvSpPr>
          <p:nvPr>
            <p:ph type="ftr" sz="quarter" idx="3"/>
          </p:nvPr>
        </p:nvSpPr>
        <p:spPr>
          <a:xfrm>
            <a:off x="244381" y="4800051"/>
            <a:ext cx="2895600" cy="273844"/>
          </a:xfrm>
          <a:prstGeom prst="rect">
            <a:avLst/>
          </a:prstGeom>
        </p:spPr>
        <p:txBody>
          <a:bodyPr vert="horz" lIns="68574" tIns="34289" rIns="68574" bIns="34289" rtlCol="0" anchor="ctr"/>
          <a:lstStyle>
            <a:lvl1pPr>
              <a:defRPr lang="fr-FR" sz="600" b="1">
                <a:solidFill>
                  <a:schemeClr val="tx1">
                    <a:tint val="75000"/>
                  </a:schemeClr>
                </a:solidFill>
              </a:defRPr>
            </a:lvl1pPr>
          </a:lstStyle>
          <a:p>
            <a:r>
              <a:rPr dirty="0">
                <a:solidFill>
                  <a:prstClr val="black">
                    <a:tint val="75000"/>
                  </a:prstClr>
                </a:solidFill>
              </a:rPr>
              <a:t>NWS</a:t>
            </a:r>
          </a:p>
        </p:txBody>
      </p:sp>
      <p:sp>
        <p:nvSpPr>
          <p:cNvPr id="10" name="Espace réservé du numéro de diapositive 5"/>
          <p:cNvSpPr>
            <a:spLocks noGrp="1"/>
          </p:cNvSpPr>
          <p:nvPr>
            <p:ph type="sldNum" sz="quarter" idx="4"/>
          </p:nvPr>
        </p:nvSpPr>
        <p:spPr>
          <a:xfrm>
            <a:off x="6701685" y="4800051"/>
            <a:ext cx="2133600" cy="273844"/>
          </a:xfrm>
          <a:prstGeom prst="rect">
            <a:avLst/>
          </a:prstGeom>
        </p:spPr>
        <p:txBody>
          <a:bodyPr vert="horz" lIns="68574" tIns="34289" rIns="68574" bIns="34289" rtlCol="0" anchor="ctr"/>
          <a:lstStyle>
            <a:lvl1pPr algn="r">
              <a:defRPr sz="600" b="1">
                <a:solidFill>
                  <a:schemeClr val="tx1">
                    <a:tint val="75000"/>
                  </a:schemeClr>
                </a:solidFill>
              </a:defRPr>
            </a:lvl1pPr>
          </a:lstStyle>
          <a:p>
            <a:fld id="{B176D8CF-CB63-3F46-849E-14D1C99437C2}" type="slidenum">
              <a:rPr lang="fr-FR" smtClean="0">
                <a:solidFill>
                  <a:prstClr val="black">
                    <a:tint val="75000"/>
                  </a:prstClr>
                </a:solidFill>
              </a:rPr>
              <a:pPr/>
              <a:t>‹#›</a:t>
            </a:fld>
            <a:endParaRPr lang="fr-FR" dirty="0">
              <a:solidFill>
                <a:prstClr val="black">
                  <a:tint val="75000"/>
                </a:prstClr>
              </a:solidFill>
            </a:endParaRPr>
          </a:p>
        </p:txBody>
      </p:sp>
    </p:spTree>
    <p:extLst>
      <p:ext uri="{BB962C8B-B14F-4D97-AF65-F5344CB8AC3E}">
        <p14:creationId xmlns:p14="http://schemas.microsoft.com/office/powerpoint/2010/main" val="206454714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 Buller Point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Footer Placeholder 2"/>
          <p:cNvSpPr>
            <a:spLocks noGrp="1"/>
          </p:cNvSpPr>
          <p:nvPr>
            <p:ph type="ftr" sz="quarter" idx="10"/>
          </p:nvPr>
        </p:nvSpPr>
        <p:spPr/>
        <p:txBody>
          <a:bodyPr/>
          <a:lstStyle/>
          <a:p>
            <a:r>
              <a:rPr dirty="0">
                <a:solidFill>
                  <a:prstClr val="black">
                    <a:tint val="75000"/>
                  </a:prstClr>
                </a:solidFill>
              </a:rPr>
              <a:t>NWS</a:t>
            </a:r>
          </a:p>
        </p:txBody>
      </p:sp>
      <p:sp>
        <p:nvSpPr>
          <p:cNvPr id="4" name="Slide Number Placeholder 3"/>
          <p:cNvSpPr>
            <a:spLocks noGrp="1"/>
          </p:cNvSpPr>
          <p:nvPr>
            <p:ph type="sldNum" sz="quarter" idx="11"/>
          </p:nvPr>
        </p:nvSpPr>
        <p:spPr/>
        <p:txBody>
          <a:bodyPr/>
          <a:lstStyle/>
          <a:p>
            <a:fld id="{B176D8CF-CB63-3F46-849E-14D1C99437C2}" type="slidenum">
              <a:rPr lang="fr-FR" smtClean="0">
                <a:solidFill>
                  <a:prstClr val="black">
                    <a:tint val="75000"/>
                  </a:prstClr>
                </a:solidFill>
              </a:rPr>
              <a:pPr/>
              <a:t>‹#›</a:t>
            </a:fld>
            <a:endParaRPr lang="fr-FR" dirty="0">
              <a:solidFill>
                <a:prstClr val="black">
                  <a:tint val="75000"/>
                </a:prstClr>
              </a:solidFill>
            </a:endParaRPr>
          </a:p>
        </p:txBody>
      </p:sp>
      <p:sp>
        <p:nvSpPr>
          <p:cNvPr id="6" name="Content Placeholder 5"/>
          <p:cNvSpPr>
            <a:spLocks noGrp="1"/>
          </p:cNvSpPr>
          <p:nvPr>
            <p:ph sz="quarter" idx="12"/>
          </p:nvPr>
        </p:nvSpPr>
        <p:spPr>
          <a:xfrm>
            <a:off x="201600" y="1129340"/>
            <a:ext cx="8748000" cy="3556177"/>
          </a:xfrm>
          <a:prstGeom prst="rect">
            <a:avLst/>
          </a:prstGeom>
        </p:spPr>
        <p:txBody>
          <a:bodyPr vert="horz" lIns="68574" tIns="34289" rIns="68574" bIns="34289">
            <a:normAutofit/>
          </a:bodyPr>
          <a:lstStyle>
            <a:lvl1pPr marL="214293" indent="-214293">
              <a:buClrTx/>
              <a:buSzPct val="100000"/>
              <a:buFont typeface="Wingdings" charset="2"/>
              <a:buChar char="Ø"/>
              <a:defRPr/>
            </a:lvl1pPr>
            <a:lvl2pPr marL="417868" indent="-214293">
              <a:buSzPct val="100000"/>
              <a:buFont typeface="Wingdings" charset="2"/>
              <a:buChar char="§"/>
              <a:defRPr/>
            </a:lvl2pPr>
            <a:lvl3pPr marL="736925" indent="-135719">
              <a:buClrTx/>
              <a:buSzPct val="100000"/>
              <a:buFont typeface="Wingdings" charset="2"/>
              <a:buChar char="§"/>
              <a:defRPr sz="900"/>
            </a:lvl3pPr>
            <a:lvl4pPr marL="1194077" indent="-128576">
              <a:buFont typeface="Arial"/>
              <a:buChar char="•"/>
              <a:defRPr sz="800"/>
            </a:lvl4pPr>
            <a:lvl5pPr marL="1542896" indent="-171434">
              <a:buSzPct val="50000"/>
              <a:buFont typeface="Arial"/>
              <a:buChar char="•"/>
              <a:defRPr sz="8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56035292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2. Double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Footer Placeholder 2"/>
          <p:cNvSpPr>
            <a:spLocks noGrp="1"/>
          </p:cNvSpPr>
          <p:nvPr>
            <p:ph type="ftr" sz="quarter" idx="10"/>
          </p:nvPr>
        </p:nvSpPr>
        <p:spPr/>
        <p:txBody>
          <a:bodyPr/>
          <a:lstStyle/>
          <a:p>
            <a:r>
              <a:rPr>
                <a:solidFill>
                  <a:prstClr val="black">
                    <a:tint val="75000"/>
                  </a:prstClr>
                </a:solidFill>
              </a:rPr>
              <a:t>NWS</a:t>
            </a:r>
            <a:endParaRPr dirty="0">
              <a:solidFill>
                <a:prstClr val="black">
                  <a:tint val="75000"/>
                </a:prstClr>
              </a:solidFill>
            </a:endParaRPr>
          </a:p>
        </p:txBody>
      </p:sp>
      <p:sp>
        <p:nvSpPr>
          <p:cNvPr id="4" name="Slide Number Placeholder 3"/>
          <p:cNvSpPr>
            <a:spLocks noGrp="1"/>
          </p:cNvSpPr>
          <p:nvPr>
            <p:ph type="sldNum" sz="quarter" idx="11"/>
          </p:nvPr>
        </p:nvSpPr>
        <p:spPr/>
        <p:txBody>
          <a:bodyPr/>
          <a:lstStyle/>
          <a:p>
            <a:fld id="{B176D8CF-CB63-3F46-849E-14D1C99437C2}" type="slidenum">
              <a:rPr lang="fr-FR" smtClean="0">
                <a:solidFill>
                  <a:prstClr val="black">
                    <a:tint val="75000"/>
                  </a:prstClr>
                </a:solidFill>
              </a:rPr>
              <a:pPr/>
              <a:t>‹#›</a:t>
            </a:fld>
            <a:endParaRPr lang="fr-FR" dirty="0">
              <a:solidFill>
                <a:prstClr val="black">
                  <a:tint val="75000"/>
                </a:prstClr>
              </a:solidFill>
            </a:endParaRPr>
          </a:p>
        </p:txBody>
      </p:sp>
      <p:sp>
        <p:nvSpPr>
          <p:cNvPr id="7" name="Content Placeholder 5"/>
          <p:cNvSpPr>
            <a:spLocks noGrp="1"/>
          </p:cNvSpPr>
          <p:nvPr>
            <p:ph sz="quarter" idx="12"/>
          </p:nvPr>
        </p:nvSpPr>
        <p:spPr>
          <a:xfrm>
            <a:off x="201609" y="1129340"/>
            <a:ext cx="4243649" cy="3556177"/>
          </a:xfrm>
          <a:prstGeom prst="rect">
            <a:avLst/>
          </a:prstGeom>
        </p:spPr>
        <p:txBody>
          <a:bodyPr vert="horz" lIns="68574" tIns="34289" rIns="68574" bIns="34289">
            <a:normAutofit/>
          </a:bodyPr>
          <a:lstStyle>
            <a:lvl1pPr marL="214293" indent="-214293">
              <a:buClrTx/>
              <a:buSzPct val="100000"/>
              <a:buFont typeface="Wingdings" charset="2"/>
              <a:buChar char="Ø"/>
              <a:defRPr/>
            </a:lvl1pPr>
            <a:lvl2pPr marL="417868" indent="-214293">
              <a:buSzPct val="100000"/>
              <a:buFont typeface="Wingdings" charset="2"/>
              <a:buChar char="§"/>
              <a:defRPr/>
            </a:lvl2pPr>
            <a:lvl3pPr marL="736925" indent="-135719">
              <a:buClrTx/>
              <a:buSzPct val="100000"/>
              <a:buFont typeface="Wingdings" charset="2"/>
              <a:buChar char="§"/>
              <a:defRPr sz="900"/>
            </a:lvl3pPr>
            <a:lvl4pPr marL="1194077" indent="-128576">
              <a:buFont typeface="Arial"/>
              <a:buChar char="•"/>
              <a:defRPr sz="800"/>
            </a:lvl4pPr>
            <a:lvl5pPr marL="1542896" indent="-171434">
              <a:buSzPct val="50000"/>
              <a:buFont typeface="Arial"/>
              <a:buChar char="•"/>
              <a:defRPr sz="8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Content Placeholder 5"/>
          <p:cNvSpPr>
            <a:spLocks noGrp="1"/>
          </p:cNvSpPr>
          <p:nvPr>
            <p:ph sz="quarter" idx="13"/>
          </p:nvPr>
        </p:nvSpPr>
        <p:spPr>
          <a:xfrm>
            <a:off x="4639862" y="1129340"/>
            <a:ext cx="4309743" cy="3556177"/>
          </a:xfrm>
          <a:prstGeom prst="rect">
            <a:avLst/>
          </a:prstGeom>
        </p:spPr>
        <p:txBody>
          <a:bodyPr vert="horz" lIns="68574" tIns="34289" rIns="68574" bIns="34289">
            <a:normAutofit/>
          </a:bodyPr>
          <a:lstStyle>
            <a:lvl1pPr marL="214293" indent="-214293">
              <a:buClrTx/>
              <a:buSzPct val="100000"/>
              <a:buFont typeface="Wingdings" charset="2"/>
              <a:buChar char="Ø"/>
              <a:defRPr/>
            </a:lvl1pPr>
            <a:lvl2pPr marL="417868" indent="-214293">
              <a:buSzPct val="100000"/>
              <a:buFont typeface="Wingdings" charset="2"/>
              <a:buChar char="§"/>
              <a:defRPr/>
            </a:lvl2pPr>
            <a:lvl3pPr marL="736925" indent="-135719">
              <a:buClrTx/>
              <a:buSzPct val="100000"/>
              <a:buFont typeface="Wingdings" charset="2"/>
              <a:buChar char="§"/>
              <a:defRPr sz="900"/>
            </a:lvl3pPr>
            <a:lvl4pPr marL="1194077" indent="-128576">
              <a:buFont typeface="Arial"/>
              <a:buChar char="•"/>
              <a:defRPr sz="800"/>
            </a:lvl4pPr>
            <a:lvl5pPr marL="1542896" indent="-171434">
              <a:buSzPct val="50000"/>
              <a:buFont typeface="Arial"/>
              <a:buChar char="•"/>
              <a:defRPr sz="8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81326790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3. Empt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Footer Placeholder 2"/>
          <p:cNvSpPr>
            <a:spLocks noGrp="1"/>
          </p:cNvSpPr>
          <p:nvPr>
            <p:ph type="ftr" sz="quarter" idx="10"/>
          </p:nvPr>
        </p:nvSpPr>
        <p:spPr/>
        <p:txBody>
          <a:bodyPr/>
          <a:lstStyle/>
          <a:p>
            <a:r>
              <a:rPr>
                <a:solidFill>
                  <a:prstClr val="black">
                    <a:tint val="75000"/>
                  </a:prstClr>
                </a:solidFill>
              </a:rPr>
              <a:t>NWS</a:t>
            </a:r>
            <a:endParaRPr dirty="0">
              <a:solidFill>
                <a:prstClr val="black">
                  <a:tint val="75000"/>
                </a:prstClr>
              </a:solidFill>
            </a:endParaRPr>
          </a:p>
        </p:txBody>
      </p:sp>
      <p:sp>
        <p:nvSpPr>
          <p:cNvPr id="4" name="Slide Number Placeholder 3"/>
          <p:cNvSpPr>
            <a:spLocks noGrp="1"/>
          </p:cNvSpPr>
          <p:nvPr>
            <p:ph type="sldNum" sz="quarter" idx="11"/>
          </p:nvPr>
        </p:nvSpPr>
        <p:spPr/>
        <p:txBody>
          <a:bodyPr/>
          <a:lstStyle/>
          <a:p>
            <a:fld id="{B176D8CF-CB63-3F46-849E-14D1C99437C2}" type="slidenum">
              <a:rPr lang="fr-FR" smtClean="0">
                <a:solidFill>
                  <a:prstClr val="black">
                    <a:tint val="75000"/>
                  </a:prstClr>
                </a:solidFill>
              </a:rPr>
              <a:pPr/>
              <a:t>‹#›</a:t>
            </a:fld>
            <a:endParaRPr lang="fr-FR" dirty="0">
              <a:solidFill>
                <a:prstClr val="black">
                  <a:tint val="75000"/>
                </a:prstClr>
              </a:solidFill>
            </a:endParaRPr>
          </a:p>
        </p:txBody>
      </p:sp>
    </p:spTree>
    <p:extLst>
      <p:ext uri="{BB962C8B-B14F-4D97-AF65-F5344CB8AC3E}">
        <p14:creationId xmlns:p14="http://schemas.microsoft.com/office/powerpoint/2010/main" val="315786854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pic>
        <p:nvPicPr>
          <p:cNvPr id="6" name="Picture 5" descr="Droplets-SD-Content-R1d.png"/>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0" y="0"/>
            <a:ext cx="9144000" cy="5143500"/>
          </a:xfrm>
          <a:prstGeom prst="rect">
            <a:avLst/>
          </a:prstGeom>
        </p:spPr>
      </p:pic>
      <p:sp>
        <p:nvSpPr>
          <p:cNvPr id="2" name="Date Placeholder 1"/>
          <p:cNvSpPr>
            <a:spLocks noGrp="1"/>
          </p:cNvSpPr>
          <p:nvPr>
            <p:ph type="dt" sz="half" idx="10"/>
          </p:nvPr>
        </p:nvSpPr>
        <p:spPr>
          <a:xfrm>
            <a:off x="5759053" y="4412469"/>
            <a:ext cx="2057400" cy="273844"/>
          </a:xfrm>
          <a:prstGeom prst="rect">
            <a:avLst/>
          </a:prstGeom>
        </p:spPr>
        <p:txBody>
          <a:bodyPr lIns="68574" tIns="34289" rIns="68574" bIns="34289"/>
          <a:lstStyle/>
          <a:p>
            <a:pPr defTabSz="685732"/>
            <a:fld id="{4509A250-FF31-4206-8172-F9D3106AACB1}" type="datetimeFigureOut">
              <a:rPr lang="en-US" sz="1400" smtClean="0">
                <a:solidFill>
                  <a:prstClr val="black"/>
                </a:solidFill>
              </a:rPr>
              <a:pPr defTabSz="685732"/>
              <a:t>11/30/2023</a:t>
            </a:fld>
            <a:endParaRPr lang="en-US" sz="1400" dirty="0">
              <a:solidFill>
                <a:prstClr val="black"/>
              </a:solidFill>
            </a:endParaRPr>
          </a:p>
        </p:txBody>
      </p:sp>
      <p:sp>
        <p:nvSpPr>
          <p:cNvPr id="3" name="Footer Placeholder 2"/>
          <p:cNvSpPr>
            <a:spLocks noGrp="1"/>
          </p:cNvSpPr>
          <p:nvPr>
            <p:ph type="ftr" sz="quarter" idx="11"/>
          </p:nvPr>
        </p:nvSpPr>
        <p:spPr/>
        <p:txBody>
          <a:bodyPr/>
          <a:lstStyle/>
          <a:p>
            <a:endParaRPr lang="en-US" dirty="0">
              <a:solidFill>
                <a:prstClr val="black">
                  <a:tint val="75000"/>
                </a:prstClr>
              </a:solidFill>
            </a:endParaRPr>
          </a:p>
        </p:txBody>
      </p:sp>
      <p:sp>
        <p:nvSpPr>
          <p:cNvPr id="4" name="Slide Number Placeholder 3"/>
          <p:cNvSpPr>
            <a:spLocks noGrp="1"/>
          </p:cNvSpPr>
          <p:nvPr>
            <p:ph type="sldNum" sz="quarter" idx="12"/>
          </p:nvPr>
        </p:nvSpPr>
        <p:spPr/>
        <p:txBody>
          <a:bodyPr/>
          <a:lstStyle/>
          <a:p>
            <a:fld id="{D57F1E4F-1CFF-5643-939E-02111984F565}"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12636065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59310D6-22AB-4E7A-B8B6-09225FD047BE}" type="datetimeFigureOut">
              <a:rPr lang="en-US" smtClean="0">
                <a:solidFill>
                  <a:prstClr val="black">
                    <a:tint val="75000"/>
                  </a:prstClr>
                </a:solidFill>
              </a:rPr>
              <a:pPr/>
              <a:t>11/30/2023</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C1ADF71F-BF98-4FFC-8390-FC0C16D6EFED}"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36900294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154" indent="0">
              <a:buNone/>
              <a:defRPr sz="1800">
                <a:solidFill>
                  <a:schemeClr val="tx1">
                    <a:tint val="75000"/>
                  </a:schemeClr>
                </a:solidFill>
              </a:defRPr>
            </a:lvl2pPr>
            <a:lvl3pPr marL="914310" indent="0">
              <a:buNone/>
              <a:defRPr sz="1600">
                <a:solidFill>
                  <a:schemeClr val="tx1">
                    <a:tint val="75000"/>
                  </a:schemeClr>
                </a:solidFill>
              </a:defRPr>
            </a:lvl3pPr>
            <a:lvl4pPr marL="1371464" indent="0">
              <a:buNone/>
              <a:defRPr sz="1400">
                <a:solidFill>
                  <a:schemeClr val="tx1">
                    <a:tint val="75000"/>
                  </a:schemeClr>
                </a:solidFill>
              </a:defRPr>
            </a:lvl4pPr>
            <a:lvl5pPr marL="1828619" indent="0">
              <a:buNone/>
              <a:defRPr sz="1400">
                <a:solidFill>
                  <a:schemeClr val="tx1">
                    <a:tint val="75000"/>
                  </a:schemeClr>
                </a:solidFill>
              </a:defRPr>
            </a:lvl5pPr>
            <a:lvl6pPr marL="2285772" indent="0">
              <a:buNone/>
              <a:defRPr sz="1400">
                <a:solidFill>
                  <a:schemeClr val="tx1">
                    <a:tint val="75000"/>
                  </a:schemeClr>
                </a:solidFill>
              </a:defRPr>
            </a:lvl6pPr>
            <a:lvl7pPr marL="2742926" indent="0">
              <a:buNone/>
              <a:defRPr sz="1400">
                <a:solidFill>
                  <a:schemeClr val="tx1">
                    <a:tint val="75000"/>
                  </a:schemeClr>
                </a:solidFill>
              </a:defRPr>
            </a:lvl7pPr>
            <a:lvl8pPr marL="3200080" indent="0">
              <a:buNone/>
              <a:defRPr sz="1400">
                <a:solidFill>
                  <a:schemeClr val="tx1">
                    <a:tint val="75000"/>
                  </a:schemeClr>
                </a:solidFill>
              </a:defRPr>
            </a:lvl8pPr>
            <a:lvl9pPr marL="3657235"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59310D6-22AB-4E7A-B8B6-09225FD047BE}" type="datetimeFigureOut">
              <a:rPr lang="en-US" smtClean="0">
                <a:solidFill>
                  <a:prstClr val="black">
                    <a:tint val="75000"/>
                  </a:prstClr>
                </a:solidFill>
              </a:rPr>
              <a:pPr/>
              <a:t>11/30/2023</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C1ADF71F-BF98-4FFC-8390-FC0C16D6EFED}"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52738971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59310D6-22AB-4E7A-B8B6-09225FD047BE}" type="datetimeFigureOut">
              <a:rPr lang="en-US" smtClean="0">
                <a:solidFill>
                  <a:prstClr val="black">
                    <a:tint val="75000"/>
                  </a:prstClr>
                </a:solidFill>
              </a:rPr>
              <a:pPr/>
              <a:t>11/30/2023</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C1ADF71F-BF98-4FFC-8390-FC0C16D6EFED}"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87497875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154" indent="0">
              <a:buNone/>
              <a:defRPr sz="2000" b="1"/>
            </a:lvl2pPr>
            <a:lvl3pPr marL="914310" indent="0">
              <a:buNone/>
              <a:defRPr sz="1800" b="1"/>
            </a:lvl3pPr>
            <a:lvl4pPr marL="1371464" indent="0">
              <a:buNone/>
              <a:defRPr sz="1600" b="1"/>
            </a:lvl4pPr>
            <a:lvl5pPr marL="1828619" indent="0">
              <a:buNone/>
              <a:defRPr sz="1600" b="1"/>
            </a:lvl5pPr>
            <a:lvl6pPr marL="2285772" indent="0">
              <a:buNone/>
              <a:defRPr sz="1600" b="1"/>
            </a:lvl6pPr>
            <a:lvl7pPr marL="2742926" indent="0">
              <a:buNone/>
              <a:defRPr sz="1600" b="1"/>
            </a:lvl7pPr>
            <a:lvl8pPr marL="3200080" indent="0">
              <a:buNone/>
              <a:defRPr sz="1600" b="1"/>
            </a:lvl8pPr>
            <a:lvl9pPr marL="3657235"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37" y="1151335"/>
            <a:ext cx="4041775" cy="479822"/>
          </a:xfrm>
        </p:spPr>
        <p:txBody>
          <a:bodyPr anchor="b"/>
          <a:lstStyle>
            <a:lvl1pPr marL="0" indent="0">
              <a:buNone/>
              <a:defRPr sz="2400" b="1"/>
            </a:lvl1pPr>
            <a:lvl2pPr marL="457154" indent="0">
              <a:buNone/>
              <a:defRPr sz="2000" b="1"/>
            </a:lvl2pPr>
            <a:lvl3pPr marL="914310" indent="0">
              <a:buNone/>
              <a:defRPr sz="1800" b="1"/>
            </a:lvl3pPr>
            <a:lvl4pPr marL="1371464" indent="0">
              <a:buNone/>
              <a:defRPr sz="1600" b="1"/>
            </a:lvl4pPr>
            <a:lvl5pPr marL="1828619" indent="0">
              <a:buNone/>
              <a:defRPr sz="1600" b="1"/>
            </a:lvl5pPr>
            <a:lvl6pPr marL="2285772" indent="0">
              <a:buNone/>
              <a:defRPr sz="1600" b="1"/>
            </a:lvl6pPr>
            <a:lvl7pPr marL="2742926" indent="0">
              <a:buNone/>
              <a:defRPr sz="1600" b="1"/>
            </a:lvl7pPr>
            <a:lvl8pPr marL="3200080" indent="0">
              <a:buNone/>
              <a:defRPr sz="1600" b="1"/>
            </a:lvl8pPr>
            <a:lvl9pPr marL="3657235"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37"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59310D6-22AB-4E7A-B8B6-09225FD047BE}" type="datetimeFigureOut">
              <a:rPr lang="en-US" smtClean="0">
                <a:solidFill>
                  <a:prstClr val="black">
                    <a:tint val="75000"/>
                  </a:prstClr>
                </a:solidFill>
              </a:rPr>
              <a:pPr/>
              <a:t>11/30/2023</a:t>
            </a:fld>
            <a:endParaRPr lang="en-US" dirty="0">
              <a:solidFill>
                <a:prstClr val="black">
                  <a:tint val="75000"/>
                </a:prstClr>
              </a:solidFill>
            </a:endParaRPr>
          </a:p>
        </p:txBody>
      </p:sp>
      <p:sp>
        <p:nvSpPr>
          <p:cNvPr id="8" name="Footer Placeholder 7"/>
          <p:cNvSpPr>
            <a:spLocks noGrp="1"/>
          </p:cNvSpPr>
          <p:nvPr>
            <p:ph type="ftr" sz="quarter" idx="11"/>
          </p:nvPr>
        </p:nvSpPr>
        <p:spPr/>
        <p:txBody>
          <a:bodyPr/>
          <a:lstStyle/>
          <a:p>
            <a:endParaRPr lang="en-US" dirty="0">
              <a:solidFill>
                <a:prstClr val="black">
                  <a:tint val="75000"/>
                </a:prstClr>
              </a:solidFill>
            </a:endParaRPr>
          </a:p>
        </p:txBody>
      </p:sp>
      <p:sp>
        <p:nvSpPr>
          <p:cNvPr id="9" name="Slide Number Placeholder 8"/>
          <p:cNvSpPr>
            <a:spLocks noGrp="1"/>
          </p:cNvSpPr>
          <p:nvPr>
            <p:ph type="sldNum" sz="quarter" idx="12"/>
          </p:nvPr>
        </p:nvSpPr>
        <p:spPr/>
        <p:txBody>
          <a:bodyPr/>
          <a:lstStyle/>
          <a:p>
            <a:fld id="{C1ADF71F-BF98-4FFC-8390-FC0C16D6EFED}"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84936356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flipH="1">
            <a:off x="8" y="0"/>
            <a:ext cx="9141291" cy="5143500"/>
          </a:xfrm>
          <a:prstGeom prst="rect">
            <a:avLst/>
          </a:prstGeom>
        </p:spPr>
      </p:pic>
      <p:sp>
        <p:nvSpPr>
          <p:cNvPr id="8" name="TextBox 7"/>
          <p:cNvSpPr txBox="1"/>
          <p:nvPr userDrawn="1"/>
        </p:nvSpPr>
        <p:spPr>
          <a:xfrm>
            <a:off x="238542" y="246495"/>
            <a:ext cx="318052" cy="126958"/>
          </a:xfrm>
          <a:prstGeom prst="rect">
            <a:avLst/>
          </a:prstGeom>
          <a:noFill/>
        </p:spPr>
        <p:txBody>
          <a:bodyPr wrap="square" lIns="0" tIns="0" rIns="0" bIns="0" rtlCol="0">
            <a:spAutoFit/>
          </a:bodyPr>
          <a:lstStyle/>
          <a:p>
            <a:pPr algn="ctr"/>
            <a:fld id="{F19F2613-C8C3-4043-96BA-0C26E1A024DE}" type="slidenum">
              <a:rPr lang="en-US" sz="800" smtClean="0">
                <a:solidFill>
                  <a:schemeClr val="bg1"/>
                </a:solidFill>
              </a:rPr>
              <a:pPr algn="ctr"/>
              <a:t>‹#›</a:t>
            </a:fld>
            <a:endParaRPr lang="en-US" sz="800" dirty="0">
              <a:solidFill>
                <a:schemeClr val="bg1"/>
              </a:solidFill>
            </a:endParaRPr>
          </a:p>
        </p:txBody>
      </p:sp>
      <p:sp>
        <p:nvSpPr>
          <p:cNvPr id="5" name="Rectangle 4">
            <a:extLst>
              <a:ext uri="{FF2B5EF4-FFF2-40B4-BE49-F238E27FC236}">
                <a16:creationId xmlns:a16="http://schemas.microsoft.com/office/drawing/2014/main" id="{2CC5FFCC-5B26-4CFE-A623-11F6124C5465}"/>
              </a:ext>
            </a:extLst>
          </p:cNvPr>
          <p:cNvSpPr/>
          <p:nvPr userDrawn="1"/>
        </p:nvSpPr>
        <p:spPr>
          <a:xfrm>
            <a:off x="8619144" y="36238"/>
            <a:ext cx="466069" cy="45657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lIns="91432" tIns="45716" rIns="91432" bIns="45716" rtlCol="0" anchor="ctr"/>
          <a:lstStyle/>
          <a:p>
            <a:pPr algn="ctr"/>
            <a:endParaRPr lang="en-IN"/>
          </a:p>
        </p:txBody>
      </p:sp>
      <p:pic>
        <p:nvPicPr>
          <p:cNvPr id="7" name="Picture 6">
            <a:extLst>
              <a:ext uri="{FF2B5EF4-FFF2-40B4-BE49-F238E27FC236}">
                <a16:creationId xmlns:a16="http://schemas.microsoft.com/office/drawing/2014/main" id="{9086578C-7C32-4DB0-B56F-16AC6B2583F9}"/>
              </a:ext>
            </a:extLst>
          </p:cNvPr>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7180192" y="130878"/>
            <a:ext cx="999224" cy="274984"/>
          </a:xfrm>
          <a:prstGeom prst="rect">
            <a:avLst/>
          </a:prstGeom>
        </p:spPr>
      </p:pic>
      <p:sp>
        <p:nvSpPr>
          <p:cNvPr id="9" name="Rectangle 8">
            <a:extLst>
              <a:ext uri="{FF2B5EF4-FFF2-40B4-BE49-F238E27FC236}">
                <a16:creationId xmlns:a16="http://schemas.microsoft.com/office/drawing/2014/main" id="{095E9004-B34F-40D6-9D17-E8FBCE4C654C}"/>
              </a:ext>
            </a:extLst>
          </p:cNvPr>
          <p:cNvSpPr/>
          <p:nvPr userDrawn="1"/>
        </p:nvSpPr>
        <p:spPr>
          <a:xfrm>
            <a:off x="139548" y="23450"/>
            <a:ext cx="1586944" cy="49295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432" tIns="45716" rIns="91432" bIns="45716" rtlCol="0" anchor="ctr"/>
          <a:lstStyle/>
          <a:p>
            <a:pPr algn="ctr"/>
            <a:endParaRPr lang="en-IN"/>
          </a:p>
        </p:txBody>
      </p:sp>
      <p:sp>
        <p:nvSpPr>
          <p:cNvPr id="2" name="Title 1"/>
          <p:cNvSpPr>
            <a:spLocks noGrp="1"/>
          </p:cNvSpPr>
          <p:nvPr>
            <p:ph type="title"/>
          </p:nvPr>
        </p:nvSpPr>
        <p:spPr>
          <a:xfrm>
            <a:off x="139546" y="93361"/>
            <a:ext cx="6741159" cy="369332"/>
          </a:xfrm>
        </p:spPr>
        <p:txBody>
          <a:bodyPr wrap="square" lIns="0" tIns="0" rIns="0" bIns="0">
            <a:spAutoFit/>
          </a:bodyPr>
          <a:lstStyle>
            <a:lvl1pPr algn="l">
              <a:defRPr sz="2400" b="1"/>
            </a:lvl1pPr>
          </a:lstStyle>
          <a:p>
            <a:r>
              <a:rPr lang="en-US" dirty="0"/>
              <a:t>Click to edit Master title style</a:t>
            </a:r>
          </a:p>
        </p:txBody>
      </p:sp>
      <p:sp>
        <p:nvSpPr>
          <p:cNvPr id="3" name="Rectangle 2">
            <a:extLst>
              <a:ext uri="{FF2B5EF4-FFF2-40B4-BE49-F238E27FC236}">
                <a16:creationId xmlns:a16="http://schemas.microsoft.com/office/drawing/2014/main" id="{3AA5A143-1DA3-41A9-98A7-6F7345C273FE}"/>
              </a:ext>
            </a:extLst>
          </p:cNvPr>
          <p:cNvSpPr/>
          <p:nvPr userDrawn="1"/>
        </p:nvSpPr>
        <p:spPr>
          <a:xfrm>
            <a:off x="0" y="5018982"/>
            <a:ext cx="238540" cy="124525"/>
          </a:xfrm>
          <a:prstGeom prst="rect">
            <a:avLst/>
          </a:prstGeom>
          <a:solidFill>
            <a:srgbClr val="E7E8EA"/>
          </a:solidFill>
          <a:ln>
            <a:noFill/>
          </a:ln>
        </p:spPr>
        <p:style>
          <a:lnRef idx="2">
            <a:schemeClr val="accent1">
              <a:shade val="50000"/>
            </a:schemeClr>
          </a:lnRef>
          <a:fillRef idx="1">
            <a:schemeClr val="accent1"/>
          </a:fillRef>
          <a:effectRef idx="0">
            <a:schemeClr val="accent1"/>
          </a:effectRef>
          <a:fontRef idx="minor">
            <a:schemeClr val="lt1"/>
          </a:fontRef>
        </p:style>
        <p:txBody>
          <a:bodyPr lIns="91432" tIns="45716" rIns="91432" bIns="45716" rtlCol="0" anchor="ctr"/>
          <a:lstStyle/>
          <a:p>
            <a:pPr algn="ctr"/>
            <a:endParaRPr lang="en-IN"/>
          </a:p>
        </p:txBody>
      </p:sp>
      <p:sp>
        <p:nvSpPr>
          <p:cNvPr id="12" name="Rectangle 11">
            <a:extLst>
              <a:ext uri="{FF2B5EF4-FFF2-40B4-BE49-F238E27FC236}">
                <a16:creationId xmlns:a16="http://schemas.microsoft.com/office/drawing/2014/main" id="{65482B96-8C37-4CF4-A7D0-5EBD8804ECA3}"/>
              </a:ext>
            </a:extLst>
          </p:cNvPr>
          <p:cNvSpPr/>
          <p:nvPr userDrawn="1"/>
        </p:nvSpPr>
        <p:spPr>
          <a:xfrm>
            <a:off x="8905461" y="5016051"/>
            <a:ext cx="238540" cy="1245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432" tIns="45716" rIns="91432" bIns="45716" rtlCol="0" anchor="ctr"/>
          <a:lstStyle/>
          <a:p>
            <a:pPr algn="ctr"/>
            <a:endParaRPr lang="en-IN"/>
          </a:p>
        </p:txBody>
      </p:sp>
      <p:sp>
        <p:nvSpPr>
          <p:cNvPr id="11" name="TextBox 10">
            <a:extLst>
              <a:ext uri="{FF2B5EF4-FFF2-40B4-BE49-F238E27FC236}">
                <a16:creationId xmlns:a16="http://schemas.microsoft.com/office/drawing/2014/main" id="{6D43DE07-8986-4354-B269-924F82C52BD9}"/>
              </a:ext>
            </a:extLst>
          </p:cNvPr>
          <p:cNvSpPr txBox="1"/>
          <p:nvPr userDrawn="1"/>
        </p:nvSpPr>
        <p:spPr>
          <a:xfrm>
            <a:off x="8905461" y="5016756"/>
            <a:ext cx="238540" cy="126958"/>
          </a:xfrm>
          <a:prstGeom prst="rect">
            <a:avLst/>
          </a:prstGeom>
          <a:noFill/>
        </p:spPr>
        <p:txBody>
          <a:bodyPr wrap="square" lIns="0" tIns="0" rIns="0" bIns="0" rtlCol="0">
            <a:spAutoFit/>
          </a:bodyPr>
          <a:lstStyle/>
          <a:p>
            <a:pPr algn="ctr"/>
            <a:fld id="{F19F2613-C8C3-4043-96BA-0C26E1A024DE}" type="slidenum">
              <a:rPr lang="en-US" sz="800" smtClean="0">
                <a:solidFill>
                  <a:sysClr val="windowText" lastClr="000000"/>
                </a:solidFill>
              </a:rPr>
              <a:pPr algn="ctr"/>
              <a:t>‹#›</a:t>
            </a:fld>
            <a:endParaRPr lang="en-US" sz="800" dirty="0">
              <a:solidFill>
                <a:sysClr val="windowText" lastClr="000000"/>
              </a:solidFill>
            </a:endParaRPr>
          </a:p>
        </p:txBody>
      </p:sp>
      <p:pic>
        <p:nvPicPr>
          <p:cNvPr id="13" name="Picture 2" descr="Tap PNG">
            <a:extLst>
              <a:ext uri="{FF2B5EF4-FFF2-40B4-BE49-F238E27FC236}">
                <a16:creationId xmlns:a16="http://schemas.microsoft.com/office/drawing/2014/main" id="{561435E5-E533-4765-9DC6-78AB905718EB}"/>
              </a:ext>
            </a:extLst>
          </p:cNvPr>
          <p:cNvPicPr>
            <a:picLocks noChangeAspect="1" noChangeArrowheads="1"/>
          </p:cNvPicPr>
          <p:nvPr userDrawn="1"/>
        </p:nvPicPr>
        <p:blipFill rotWithShape="1">
          <a:blip r:embed="rId4" cstate="print">
            <a:extLst>
              <a:ext uri="{28A0092B-C50C-407E-A947-70E740481C1C}">
                <a14:useLocalDpi xmlns:a14="http://schemas.microsoft.com/office/drawing/2010/main"/>
              </a:ext>
            </a:extLst>
          </a:blip>
          <a:srcRect/>
          <a:stretch/>
        </p:blipFill>
        <p:spPr bwMode="auto">
          <a:xfrm flipH="1">
            <a:off x="8617041" y="7"/>
            <a:ext cx="513556" cy="624031"/>
          </a:xfrm>
          <a:prstGeom prst="rect">
            <a:avLst/>
          </a:prstGeom>
          <a:noFill/>
        </p:spPr>
      </p:pic>
    </p:spTree>
    <p:extLst>
      <p:ext uri="{BB962C8B-B14F-4D97-AF65-F5344CB8AC3E}">
        <p14:creationId xmlns:p14="http://schemas.microsoft.com/office/powerpoint/2010/main" val="259606845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59310D6-22AB-4E7A-B8B6-09225FD047BE}" type="datetimeFigureOut">
              <a:rPr lang="en-US" smtClean="0">
                <a:solidFill>
                  <a:prstClr val="black">
                    <a:tint val="75000"/>
                  </a:prstClr>
                </a:solidFill>
              </a:rPr>
              <a:pPr/>
              <a:t>11/30/2023</a:t>
            </a:fld>
            <a:endParaRPr lang="en-US" dirty="0">
              <a:solidFill>
                <a:prstClr val="black">
                  <a:tint val="75000"/>
                </a:prstClr>
              </a:solidFill>
            </a:endParaRPr>
          </a:p>
        </p:txBody>
      </p:sp>
      <p:sp>
        <p:nvSpPr>
          <p:cNvPr id="3" name="Footer Placeholder 2"/>
          <p:cNvSpPr>
            <a:spLocks noGrp="1"/>
          </p:cNvSpPr>
          <p:nvPr>
            <p:ph type="ftr" sz="quarter" idx="11"/>
          </p:nvPr>
        </p:nvSpPr>
        <p:spPr/>
        <p:txBody>
          <a:bodyPr/>
          <a:lstStyle/>
          <a:p>
            <a:endParaRPr lang="en-US" dirty="0">
              <a:solidFill>
                <a:prstClr val="black">
                  <a:tint val="75000"/>
                </a:prstClr>
              </a:solidFill>
            </a:endParaRPr>
          </a:p>
        </p:txBody>
      </p:sp>
      <p:sp>
        <p:nvSpPr>
          <p:cNvPr id="4" name="Slide Number Placeholder 3"/>
          <p:cNvSpPr>
            <a:spLocks noGrp="1"/>
          </p:cNvSpPr>
          <p:nvPr>
            <p:ph type="sldNum" sz="quarter" idx="12"/>
          </p:nvPr>
        </p:nvSpPr>
        <p:spPr/>
        <p:txBody>
          <a:bodyPr/>
          <a:lstStyle/>
          <a:p>
            <a:fld id="{C1ADF71F-BF98-4FFC-8390-FC0C16D6EFED}"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07110056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1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97"/>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11" y="1076328"/>
            <a:ext cx="3008313" cy="3518297"/>
          </a:xfrm>
        </p:spPr>
        <p:txBody>
          <a:bodyPr/>
          <a:lstStyle>
            <a:lvl1pPr marL="0" indent="0">
              <a:buNone/>
              <a:defRPr sz="1400"/>
            </a:lvl1pPr>
            <a:lvl2pPr marL="457154" indent="0">
              <a:buNone/>
              <a:defRPr sz="1200"/>
            </a:lvl2pPr>
            <a:lvl3pPr marL="914310" indent="0">
              <a:buNone/>
              <a:defRPr sz="1000"/>
            </a:lvl3pPr>
            <a:lvl4pPr marL="1371464" indent="0">
              <a:buNone/>
              <a:defRPr sz="900"/>
            </a:lvl4pPr>
            <a:lvl5pPr marL="1828619" indent="0">
              <a:buNone/>
              <a:defRPr sz="900"/>
            </a:lvl5pPr>
            <a:lvl6pPr marL="2285772" indent="0">
              <a:buNone/>
              <a:defRPr sz="900"/>
            </a:lvl6pPr>
            <a:lvl7pPr marL="2742926" indent="0">
              <a:buNone/>
              <a:defRPr sz="900"/>
            </a:lvl7pPr>
            <a:lvl8pPr marL="3200080" indent="0">
              <a:buNone/>
              <a:defRPr sz="900"/>
            </a:lvl8pPr>
            <a:lvl9pPr marL="3657235"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59310D6-22AB-4E7A-B8B6-09225FD047BE}" type="datetimeFigureOut">
              <a:rPr lang="en-US" smtClean="0">
                <a:solidFill>
                  <a:prstClr val="black">
                    <a:tint val="75000"/>
                  </a:prstClr>
                </a:solidFill>
              </a:rPr>
              <a:pPr/>
              <a:t>11/30/2023</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C1ADF71F-BF98-4FFC-8390-FC0C16D6EFED}"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07308858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154" indent="0">
              <a:buNone/>
              <a:defRPr sz="2800"/>
            </a:lvl2pPr>
            <a:lvl3pPr marL="914310" indent="0">
              <a:buNone/>
              <a:defRPr sz="2400"/>
            </a:lvl3pPr>
            <a:lvl4pPr marL="1371464" indent="0">
              <a:buNone/>
              <a:defRPr sz="2000"/>
            </a:lvl4pPr>
            <a:lvl5pPr marL="1828619" indent="0">
              <a:buNone/>
              <a:defRPr sz="2000"/>
            </a:lvl5pPr>
            <a:lvl6pPr marL="2285772" indent="0">
              <a:buNone/>
              <a:defRPr sz="2000"/>
            </a:lvl6pPr>
            <a:lvl7pPr marL="2742926" indent="0">
              <a:buNone/>
              <a:defRPr sz="2000"/>
            </a:lvl7pPr>
            <a:lvl8pPr marL="3200080" indent="0">
              <a:buNone/>
              <a:defRPr sz="2000"/>
            </a:lvl8pPr>
            <a:lvl9pPr marL="3657235" indent="0">
              <a:buNone/>
              <a:defRPr sz="2000"/>
            </a:lvl9pPr>
          </a:lstStyle>
          <a:p>
            <a:endParaRPr lang="en-US" dirty="0"/>
          </a:p>
        </p:txBody>
      </p:sp>
      <p:sp>
        <p:nvSpPr>
          <p:cNvPr id="4" name="Text Placeholder 3"/>
          <p:cNvSpPr>
            <a:spLocks noGrp="1"/>
          </p:cNvSpPr>
          <p:nvPr>
            <p:ph type="body" sz="half" idx="2"/>
          </p:nvPr>
        </p:nvSpPr>
        <p:spPr>
          <a:xfrm>
            <a:off x="1792288" y="4025653"/>
            <a:ext cx="5486400" cy="603647"/>
          </a:xfrm>
        </p:spPr>
        <p:txBody>
          <a:bodyPr/>
          <a:lstStyle>
            <a:lvl1pPr marL="0" indent="0">
              <a:buNone/>
              <a:defRPr sz="1400"/>
            </a:lvl1pPr>
            <a:lvl2pPr marL="457154" indent="0">
              <a:buNone/>
              <a:defRPr sz="1200"/>
            </a:lvl2pPr>
            <a:lvl3pPr marL="914310" indent="0">
              <a:buNone/>
              <a:defRPr sz="1000"/>
            </a:lvl3pPr>
            <a:lvl4pPr marL="1371464" indent="0">
              <a:buNone/>
              <a:defRPr sz="900"/>
            </a:lvl4pPr>
            <a:lvl5pPr marL="1828619" indent="0">
              <a:buNone/>
              <a:defRPr sz="900"/>
            </a:lvl5pPr>
            <a:lvl6pPr marL="2285772" indent="0">
              <a:buNone/>
              <a:defRPr sz="900"/>
            </a:lvl6pPr>
            <a:lvl7pPr marL="2742926" indent="0">
              <a:buNone/>
              <a:defRPr sz="900"/>
            </a:lvl7pPr>
            <a:lvl8pPr marL="3200080" indent="0">
              <a:buNone/>
              <a:defRPr sz="900"/>
            </a:lvl8pPr>
            <a:lvl9pPr marL="3657235"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59310D6-22AB-4E7A-B8B6-09225FD047BE}" type="datetimeFigureOut">
              <a:rPr lang="en-US" smtClean="0">
                <a:solidFill>
                  <a:prstClr val="black">
                    <a:tint val="75000"/>
                  </a:prstClr>
                </a:solidFill>
              </a:rPr>
              <a:pPr/>
              <a:t>11/30/2023</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C1ADF71F-BF98-4FFC-8390-FC0C16D6EFED}"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90293439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4.xml"/><Relationship Id="rId7"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5" Type="http://schemas.openxmlformats.org/officeDocument/2006/relationships/slideLayout" Target="../slideLayouts/slideLayout16.xml"/><Relationship Id="rId4" Type="http://schemas.openxmlformats.org/officeDocument/2006/relationships/slideLayout" Target="../slideLayouts/slideLayout1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32" tIns="45716" rIns="91432" bIns="45716"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32" tIns="45716" rIns="91432" bIns="45716"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73"/>
            <a:ext cx="2133600" cy="273844"/>
          </a:xfrm>
          <a:prstGeom prst="rect">
            <a:avLst/>
          </a:prstGeom>
        </p:spPr>
        <p:txBody>
          <a:bodyPr vert="horz" lIns="91432" tIns="45716" rIns="91432" bIns="45716" rtlCol="0" anchor="ctr"/>
          <a:lstStyle>
            <a:lvl1pPr algn="l">
              <a:defRPr sz="1200">
                <a:solidFill>
                  <a:schemeClr val="tx1">
                    <a:tint val="75000"/>
                  </a:schemeClr>
                </a:solidFill>
              </a:defRPr>
            </a:lvl1pPr>
          </a:lstStyle>
          <a:p>
            <a:fld id="{E59310D6-22AB-4E7A-B8B6-09225FD047BE}" type="datetimeFigureOut">
              <a:rPr lang="en-US" smtClean="0">
                <a:solidFill>
                  <a:prstClr val="black">
                    <a:tint val="75000"/>
                  </a:prstClr>
                </a:solidFill>
              </a:rPr>
              <a:pPr/>
              <a:t>11/30/2023</a:t>
            </a:fld>
            <a:endParaRPr lang="en-US" dirty="0">
              <a:solidFill>
                <a:prstClr val="black">
                  <a:tint val="75000"/>
                </a:prstClr>
              </a:solidFill>
            </a:endParaRPr>
          </a:p>
        </p:txBody>
      </p:sp>
      <p:sp>
        <p:nvSpPr>
          <p:cNvPr id="5" name="Footer Placeholder 4"/>
          <p:cNvSpPr>
            <a:spLocks noGrp="1"/>
          </p:cNvSpPr>
          <p:nvPr>
            <p:ph type="ftr" sz="quarter" idx="3"/>
          </p:nvPr>
        </p:nvSpPr>
        <p:spPr>
          <a:xfrm>
            <a:off x="3124200" y="4767273"/>
            <a:ext cx="2895600" cy="273844"/>
          </a:xfrm>
          <a:prstGeom prst="rect">
            <a:avLst/>
          </a:prstGeom>
        </p:spPr>
        <p:txBody>
          <a:bodyPr vert="horz" lIns="91432" tIns="45716" rIns="91432" bIns="45716" rtlCol="0" anchor="ctr"/>
          <a:lstStyle>
            <a:lvl1pPr algn="ctr">
              <a:defRPr sz="1200">
                <a:solidFill>
                  <a:schemeClr val="tx1">
                    <a:tint val="75000"/>
                  </a:schemeClr>
                </a:solidFill>
              </a:defRPr>
            </a:lvl1pPr>
          </a:lstStyle>
          <a:p>
            <a:endParaRPr lang="en-US" dirty="0">
              <a:solidFill>
                <a:prstClr val="black">
                  <a:tint val="75000"/>
                </a:prstClr>
              </a:solidFill>
            </a:endParaRPr>
          </a:p>
        </p:txBody>
      </p:sp>
      <p:sp>
        <p:nvSpPr>
          <p:cNvPr id="6" name="Slide Number Placeholder 5"/>
          <p:cNvSpPr>
            <a:spLocks noGrp="1"/>
          </p:cNvSpPr>
          <p:nvPr>
            <p:ph type="sldNum" sz="quarter" idx="4"/>
          </p:nvPr>
        </p:nvSpPr>
        <p:spPr>
          <a:xfrm>
            <a:off x="6553200" y="4767273"/>
            <a:ext cx="2133600" cy="273844"/>
          </a:xfrm>
          <a:prstGeom prst="rect">
            <a:avLst/>
          </a:prstGeom>
        </p:spPr>
        <p:txBody>
          <a:bodyPr vert="horz" lIns="91432" tIns="45716" rIns="91432" bIns="45716" rtlCol="0" anchor="ctr"/>
          <a:lstStyle>
            <a:lvl1pPr algn="r">
              <a:defRPr sz="1200">
                <a:solidFill>
                  <a:schemeClr val="tx1">
                    <a:tint val="75000"/>
                  </a:schemeClr>
                </a:solidFill>
              </a:defRPr>
            </a:lvl1pPr>
          </a:lstStyle>
          <a:p>
            <a:fld id="{C1ADF71F-BF98-4FFC-8390-FC0C16D6EFED}"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185832343"/>
      </p:ext>
    </p:extLst>
  </p:cSld>
  <p:clrMap bg1="lt1" tx1="dk1" bg2="lt2" tx2="dk2" accent1="accent1" accent2="accent2" accent3="accent3" accent4="accent4" accent5="accent5" accent6="accent6" hlink="hlink" folHlink="folHlink"/>
  <p:sldLayoutIdLst>
    <p:sldLayoutId id="2147483679" r:id="rId1"/>
    <p:sldLayoutId id="2147483680" r:id="rId2"/>
    <p:sldLayoutId id="2147483681" r:id="rId3"/>
    <p:sldLayoutId id="2147483682" r:id="rId4"/>
    <p:sldLayoutId id="2147483683" r:id="rId5"/>
    <p:sldLayoutId id="2147483684" r:id="rId6"/>
    <p:sldLayoutId id="2147483685" r:id="rId7"/>
    <p:sldLayoutId id="2147483686" r:id="rId8"/>
    <p:sldLayoutId id="2147483687" r:id="rId9"/>
    <p:sldLayoutId id="2147483688" r:id="rId10"/>
    <p:sldLayoutId id="2147483689" r:id="rId11"/>
  </p:sldLayoutIdLst>
  <p:txStyles>
    <p:titleStyle>
      <a:lvl1pPr algn="ctr" defTabSz="914310" rtl="0" eaLnBrk="1" latinLnBrk="0" hangingPunct="1">
        <a:spcBef>
          <a:spcPct val="0"/>
        </a:spcBef>
        <a:buNone/>
        <a:defRPr sz="4400" kern="1200">
          <a:solidFill>
            <a:schemeClr val="tx1"/>
          </a:solidFill>
          <a:latin typeface="+mj-lt"/>
          <a:ea typeface="+mj-ea"/>
          <a:cs typeface="+mj-cs"/>
        </a:defRPr>
      </a:lvl1pPr>
    </p:titleStyle>
    <p:bodyStyle>
      <a:lvl1pPr marL="342866" indent="-342866" algn="l" defTabSz="91431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877" indent="-285722" algn="l" defTabSz="91431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2887" indent="-228576" algn="l" defTabSz="91431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040" indent="-228576" algn="l" defTabSz="91431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195" indent="-228576" algn="l" defTabSz="91431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348" indent="-228576" algn="l" defTabSz="91431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504" indent="-228576" algn="l" defTabSz="91431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658" indent="-228576" algn="l" defTabSz="91431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5812" indent="-228576" algn="l" defTabSz="91431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10" rtl="0" eaLnBrk="1" latinLnBrk="0" hangingPunct="1">
        <a:defRPr sz="1800" kern="1200">
          <a:solidFill>
            <a:schemeClr val="tx1"/>
          </a:solidFill>
          <a:latin typeface="+mn-lt"/>
          <a:ea typeface="+mn-ea"/>
          <a:cs typeface="+mn-cs"/>
        </a:defRPr>
      </a:lvl1pPr>
      <a:lvl2pPr marL="457154" algn="l" defTabSz="914310" rtl="0" eaLnBrk="1" latinLnBrk="0" hangingPunct="1">
        <a:defRPr sz="1800" kern="1200">
          <a:solidFill>
            <a:schemeClr val="tx1"/>
          </a:solidFill>
          <a:latin typeface="+mn-lt"/>
          <a:ea typeface="+mn-ea"/>
          <a:cs typeface="+mn-cs"/>
        </a:defRPr>
      </a:lvl2pPr>
      <a:lvl3pPr marL="914310" algn="l" defTabSz="914310" rtl="0" eaLnBrk="1" latinLnBrk="0" hangingPunct="1">
        <a:defRPr sz="1800" kern="1200">
          <a:solidFill>
            <a:schemeClr val="tx1"/>
          </a:solidFill>
          <a:latin typeface="+mn-lt"/>
          <a:ea typeface="+mn-ea"/>
          <a:cs typeface="+mn-cs"/>
        </a:defRPr>
      </a:lvl3pPr>
      <a:lvl4pPr marL="1371464" algn="l" defTabSz="914310" rtl="0" eaLnBrk="1" latinLnBrk="0" hangingPunct="1">
        <a:defRPr sz="1800" kern="1200">
          <a:solidFill>
            <a:schemeClr val="tx1"/>
          </a:solidFill>
          <a:latin typeface="+mn-lt"/>
          <a:ea typeface="+mn-ea"/>
          <a:cs typeface="+mn-cs"/>
        </a:defRPr>
      </a:lvl4pPr>
      <a:lvl5pPr marL="1828619" algn="l" defTabSz="914310" rtl="0" eaLnBrk="1" latinLnBrk="0" hangingPunct="1">
        <a:defRPr sz="1800" kern="1200">
          <a:solidFill>
            <a:schemeClr val="tx1"/>
          </a:solidFill>
          <a:latin typeface="+mn-lt"/>
          <a:ea typeface="+mn-ea"/>
          <a:cs typeface="+mn-cs"/>
        </a:defRPr>
      </a:lvl5pPr>
      <a:lvl6pPr marL="2285772" algn="l" defTabSz="914310" rtl="0" eaLnBrk="1" latinLnBrk="0" hangingPunct="1">
        <a:defRPr sz="1800" kern="1200">
          <a:solidFill>
            <a:schemeClr val="tx1"/>
          </a:solidFill>
          <a:latin typeface="+mn-lt"/>
          <a:ea typeface="+mn-ea"/>
          <a:cs typeface="+mn-cs"/>
        </a:defRPr>
      </a:lvl6pPr>
      <a:lvl7pPr marL="2742926" algn="l" defTabSz="914310" rtl="0" eaLnBrk="1" latinLnBrk="0" hangingPunct="1">
        <a:defRPr sz="1800" kern="1200">
          <a:solidFill>
            <a:schemeClr val="tx1"/>
          </a:solidFill>
          <a:latin typeface="+mn-lt"/>
          <a:ea typeface="+mn-ea"/>
          <a:cs typeface="+mn-cs"/>
        </a:defRPr>
      </a:lvl7pPr>
      <a:lvl8pPr marL="3200080" algn="l" defTabSz="914310" rtl="0" eaLnBrk="1" latinLnBrk="0" hangingPunct="1">
        <a:defRPr sz="1800" kern="1200">
          <a:solidFill>
            <a:schemeClr val="tx1"/>
          </a:solidFill>
          <a:latin typeface="+mn-lt"/>
          <a:ea typeface="+mn-ea"/>
          <a:cs typeface="+mn-cs"/>
        </a:defRPr>
      </a:lvl8pPr>
      <a:lvl9pPr marL="3657235" algn="l" defTabSz="91431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201600" y="151202"/>
            <a:ext cx="8748000" cy="729129"/>
          </a:xfrm>
          <a:prstGeom prst="round2DiagRect">
            <a:avLst>
              <a:gd name="adj1" fmla="val 0"/>
              <a:gd name="adj2" fmla="val 50000"/>
            </a:avLst>
          </a:prstGeom>
          <a:solidFill>
            <a:schemeClr val="tx2"/>
          </a:solidFill>
        </p:spPr>
        <p:txBody>
          <a:bodyPr vert="horz" lIns="68574" tIns="34289" rIns="68574" bIns="34289" rtlCol="0" anchor="ctr">
            <a:normAutofit/>
          </a:bodyPr>
          <a:lstStyle/>
          <a:p>
            <a:r>
              <a:rPr lang="fr-FR" dirty="0"/>
              <a:t>Cliquez et modifiez le titre</a:t>
            </a:r>
          </a:p>
        </p:txBody>
      </p:sp>
      <p:sp>
        <p:nvSpPr>
          <p:cNvPr id="7" name="Espace réservé du pied de page 4"/>
          <p:cNvSpPr>
            <a:spLocks noGrp="1"/>
          </p:cNvSpPr>
          <p:nvPr>
            <p:ph type="ftr" sz="quarter" idx="3"/>
          </p:nvPr>
        </p:nvSpPr>
        <p:spPr>
          <a:xfrm>
            <a:off x="201600" y="4800051"/>
            <a:ext cx="2895600" cy="273844"/>
          </a:xfrm>
          <a:prstGeom prst="rect">
            <a:avLst/>
          </a:prstGeom>
        </p:spPr>
        <p:txBody>
          <a:bodyPr vert="horz" lIns="68574" tIns="34289" rIns="68574" bIns="34289" rtlCol="0" anchor="ctr"/>
          <a:lstStyle>
            <a:lvl1pPr>
              <a:defRPr lang="fr-FR" sz="600" b="1">
                <a:solidFill>
                  <a:schemeClr val="tx1">
                    <a:tint val="75000"/>
                  </a:schemeClr>
                </a:solidFill>
                <a:latin typeface="Arial" panose="020B0604020202020204" pitchFamily="34" charset="0"/>
                <a:cs typeface="Arial" panose="020B0604020202020204" pitchFamily="34" charset="0"/>
              </a:defRPr>
            </a:lvl1pPr>
          </a:lstStyle>
          <a:p>
            <a:pPr defTabSz="342866"/>
            <a:r>
              <a:rPr lang="en-US">
                <a:solidFill>
                  <a:prstClr val="black">
                    <a:tint val="75000"/>
                  </a:prstClr>
                </a:solidFill>
              </a:rPr>
              <a:t>NWS</a:t>
            </a:r>
            <a:endParaRPr lang="en-US" dirty="0">
              <a:solidFill>
                <a:prstClr val="black">
                  <a:tint val="75000"/>
                </a:prstClr>
              </a:solidFill>
            </a:endParaRPr>
          </a:p>
        </p:txBody>
      </p:sp>
      <p:sp>
        <p:nvSpPr>
          <p:cNvPr id="8" name="Espace réservé du numéro de diapositive 5"/>
          <p:cNvSpPr>
            <a:spLocks noGrp="1"/>
          </p:cNvSpPr>
          <p:nvPr>
            <p:ph type="sldNum" sz="quarter" idx="4"/>
          </p:nvPr>
        </p:nvSpPr>
        <p:spPr>
          <a:xfrm>
            <a:off x="6816000" y="4800051"/>
            <a:ext cx="2133600" cy="273844"/>
          </a:xfrm>
          <a:prstGeom prst="rect">
            <a:avLst/>
          </a:prstGeom>
        </p:spPr>
        <p:txBody>
          <a:bodyPr vert="horz" lIns="68574" tIns="34289" rIns="68574" bIns="34289" rtlCol="0" anchor="ctr"/>
          <a:lstStyle>
            <a:lvl1pPr algn="r">
              <a:defRPr sz="600" b="1">
                <a:solidFill>
                  <a:schemeClr val="tx1">
                    <a:tint val="75000"/>
                  </a:schemeClr>
                </a:solidFill>
                <a:latin typeface="Arial" panose="020B0604020202020204" pitchFamily="34" charset="0"/>
                <a:cs typeface="Arial" panose="020B0604020202020204" pitchFamily="34" charset="0"/>
              </a:defRPr>
            </a:lvl1pPr>
          </a:lstStyle>
          <a:p>
            <a:pPr defTabSz="342866"/>
            <a:fld id="{B176D8CF-CB63-3F46-849E-14D1C99437C2}" type="slidenum">
              <a:rPr lang="fr-FR" smtClean="0">
                <a:solidFill>
                  <a:prstClr val="black">
                    <a:tint val="75000"/>
                  </a:prstClr>
                </a:solidFill>
              </a:rPr>
              <a:pPr defTabSz="342866"/>
              <a:t>‹#›</a:t>
            </a:fld>
            <a:endParaRPr lang="fr-FR" dirty="0">
              <a:solidFill>
                <a:prstClr val="black">
                  <a:tint val="75000"/>
                </a:prstClr>
              </a:solidFill>
            </a:endParaRPr>
          </a:p>
        </p:txBody>
      </p:sp>
    </p:spTree>
    <p:extLst>
      <p:ext uri="{BB962C8B-B14F-4D97-AF65-F5344CB8AC3E}">
        <p14:creationId xmlns:p14="http://schemas.microsoft.com/office/powerpoint/2010/main" val="100592380"/>
      </p:ext>
    </p:extLst>
  </p:cSld>
  <p:clrMap bg1="lt1" tx1="dk1" bg2="lt2" tx2="dk2" accent1="accent1" accent2="accent2" accent3="accent3" accent4="accent4" accent5="accent5" accent6="accent6" hlink="hlink" folHlink="folHlink"/>
  <p:sldLayoutIdLst>
    <p:sldLayoutId id="2147483704" r:id="rId1"/>
    <p:sldLayoutId id="2147483705" r:id="rId2"/>
    <p:sldLayoutId id="2147483706" r:id="rId3"/>
    <p:sldLayoutId id="2147483707" r:id="rId4"/>
    <p:sldLayoutId id="2147483708" r:id="rId5"/>
    <p:sldLayoutId id="2147483709" r:id="rId6"/>
  </p:sldLayoutIdLst>
  <p:hf hdr="0" dt="0"/>
  <p:txStyles>
    <p:titleStyle>
      <a:lvl1pPr marL="203577" indent="0" algn="l" defTabSz="342866" rtl="0" eaLnBrk="1" latinLnBrk="0" hangingPunct="1">
        <a:spcBef>
          <a:spcPct val="0"/>
        </a:spcBef>
        <a:buNone/>
        <a:defRPr sz="2100" b="1" kern="1200">
          <a:solidFill>
            <a:schemeClr val="bg1"/>
          </a:solidFill>
          <a:latin typeface="Arial" panose="020B0604020202020204" pitchFamily="34" charset="0"/>
          <a:ea typeface="+mj-ea"/>
          <a:cs typeface="+mj-cs"/>
        </a:defRPr>
      </a:lvl1pPr>
    </p:titleStyle>
    <p:bodyStyle>
      <a:lvl1pPr marL="0" indent="0" algn="l" defTabSz="342866" rtl="0" eaLnBrk="1" latinLnBrk="0" hangingPunct="1">
        <a:spcBef>
          <a:spcPct val="20000"/>
        </a:spcBef>
        <a:buClr>
          <a:schemeClr val="tx2"/>
        </a:buClr>
        <a:buSzPct val="60000"/>
        <a:buFont typeface="Courier New" panose="02070309020205020404" pitchFamily="49" charset="0"/>
        <a:buNone/>
        <a:defRPr lang="fr-FR" sz="1400" b="0" kern="1200" dirty="0" smtClean="0">
          <a:solidFill>
            <a:srgbClr val="000000"/>
          </a:solidFill>
          <a:latin typeface="Arial" panose="020B0604020202020204" pitchFamily="34" charset="0"/>
          <a:ea typeface="+mn-ea"/>
          <a:cs typeface="+mn-cs"/>
        </a:defRPr>
      </a:lvl1pPr>
      <a:lvl2pPr marL="203577" indent="0" algn="l" defTabSz="342866" rtl="0" eaLnBrk="1" latinLnBrk="0" hangingPunct="1">
        <a:spcBef>
          <a:spcPct val="20000"/>
        </a:spcBef>
        <a:buClrTx/>
        <a:buSzPct val="60000"/>
        <a:buFont typeface="Courier New" panose="02070309020205020404" pitchFamily="49" charset="0"/>
        <a:buNone/>
        <a:defRPr lang="fr-FR" sz="1200" b="0" i="1" kern="1200" dirty="0" smtClean="0">
          <a:solidFill>
            <a:srgbClr val="000000"/>
          </a:solidFill>
          <a:latin typeface="Arial" panose="020B0604020202020204" pitchFamily="34" charset="0"/>
          <a:ea typeface="+mn-ea"/>
          <a:cs typeface="+mn-cs"/>
        </a:defRPr>
      </a:lvl2pPr>
      <a:lvl3pPr marL="736925" indent="-135719" algn="l" defTabSz="342866" rtl="0" eaLnBrk="1" latinLnBrk="0" hangingPunct="1">
        <a:spcBef>
          <a:spcPct val="20000"/>
        </a:spcBef>
        <a:buClr>
          <a:srgbClr val="F20000"/>
        </a:buClr>
        <a:buSzPct val="50000"/>
        <a:buFont typeface="Courier New" panose="02070309020205020404" pitchFamily="49" charset="0"/>
        <a:buChar char="o"/>
        <a:defRPr lang="fr-FR" sz="800" b="0" kern="1200" dirty="0" smtClean="0">
          <a:solidFill>
            <a:srgbClr val="000000"/>
          </a:solidFill>
          <a:latin typeface="Arial" panose="020B0604020202020204" pitchFamily="34" charset="0"/>
          <a:ea typeface="+mn-ea"/>
          <a:cs typeface="+mn-cs"/>
        </a:defRPr>
      </a:lvl3pPr>
      <a:lvl4pPr marL="1065501" indent="0" algn="l" defTabSz="342866" rtl="0" eaLnBrk="1" latinLnBrk="0" hangingPunct="1">
        <a:spcBef>
          <a:spcPct val="20000"/>
        </a:spcBef>
        <a:buFont typeface="Arial"/>
        <a:buNone/>
        <a:defRPr lang="fr-FR" sz="900" b="0" kern="1200" dirty="0" smtClean="0">
          <a:solidFill>
            <a:srgbClr val="000000"/>
          </a:solidFill>
          <a:latin typeface="Arial" panose="020B0604020202020204" pitchFamily="34" charset="0"/>
          <a:ea typeface="+mn-ea"/>
          <a:cs typeface="+mn-cs"/>
        </a:defRPr>
      </a:lvl4pPr>
      <a:lvl5pPr marL="1542896" indent="-171434" algn="l" defTabSz="342866" rtl="0" eaLnBrk="1" latinLnBrk="0" hangingPunct="1">
        <a:spcBef>
          <a:spcPct val="20000"/>
        </a:spcBef>
        <a:buFont typeface="Arial"/>
        <a:buChar char="»"/>
        <a:defRPr lang="fr-FR" sz="900" b="0" kern="1200" dirty="0">
          <a:solidFill>
            <a:srgbClr val="000000"/>
          </a:solidFill>
          <a:latin typeface="Arial" panose="020B0604020202020204" pitchFamily="34" charset="0"/>
          <a:ea typeface="+mn-ea"/>
          <a:cs typeface="+mn-cs"/>
        </a:defRPr>
      </a:lvl5pPr>
      <a:lvl6pPr marL="1885762" indent="-171434" algn="l" defTabSz="342866" rtl="0" eaLnBrk="1" latinLnBrk="0" hangingPunct="1">
        <a:spcBef>
          <a:spcPct val="20000"/>
        </a:spcBef>
        <a:buFont typeface="Arial"/>
        <a:buChar char="•"/>
        <a:defRPr sz="1500" kern="1200">
          <a:solidFill>
            <a:schemeClr val="tx1"/>
          </a:solidFill>
          <a:latin typeface="+mn-lt"/>
          <a:ea typeface="+mn-ea"/>
          <a:cs typeface="+mn-cs"/>
        </a:defRPr>
      </a:lvl6pPr>
      <a:lvl7pPr marL="2228628" indent="-171434" algn="l" defTabSz="342866" rtl="0" eaLnBrk="1" latinLnBrk="0" hangingPunct="1">
        <a:spcBef>
          <a:spcPct val="20000"/>
        </a:spcBef>
        <a:buFont typeface="Arial"/>
        <a:buChar char="•"/>
        <a:defRPr sz="1500" kern="1200">
          <a:solidFill>
            <a:schemeClr val="tx1"/>
          </a:solidFill>
          <a:latin typeface="+mn-lt"/>
          <a:ea typeface="+mn-ea"/>
          <a:cs typeface="+mn-cs"/>
        </a:defRPr>
      </a:lvl7pPr>
      <a:lvl8pPr marL="2571494" indent="-171434" algn="l" defTabSz="342866" rtl="0" eaLnBrk="1" latinLnBrk="0" hangingPunct="1">
        <a:spcBef>
          <a:spcPct val="20000"/>
        </a:spcBef>
        <a:buFont typeface="Arial"/>
        <a:buChar char="•"/>
        <a:defRPr sz="1500" kern="1200">
          <a:solidFill>
            <a:schemeClr val="tx1"/>
          </a:solidFill>
          <a:latin typeface="+mn-lt"/>
          <a:ea typeface="+mn-ea"/>
          <a:cs typeface="+mn-cs"/>
        </a:defRPr>
      </a:lvl8pPr>
      <a:lvl9pPr marL="2914361" indent="-171434" algn="l" defTabSz="342866" rtl="0" eaLnBrk="1" latinLnBrk="0" hangingPunct="1">
        <a:spcBef>
          <a:spcPct val="20000"/>
        </a:spcBef>
        <a:buFont typeface="Arial"/>
        <a:buChar char="•"/>
        <a:defRPr sz="1500" kern="1200">
          <a:solidFill>
            <a:schemeClr val="tx1"/>
          </a:solidFill>
          <a:latin typeface="+mn-lt"/>
          <a:ea typeface="+mn-ea"/>
          <a:cs typeface="+mn-cs"/>
        </a:defRPr>
      </a:lvl9pPr>
    </p:bodyStyle>
    <p:otherStyle>
      <a:defPPr>
        <a:defRPr lang="fr-FR"/>
      </a:defPPr>
      <a:lvl1pPr marL="0" algn="l" defTabSz="342866" rtl="0" eaLnBrk="1" latinLnBrk="0" hangingPunct="1">
        <a:defRPr sz="1400" kern="1200">
          <a:solidFill>
            <a:schemeClr val="tx1"/>
          </a:solidFill>
          <a:latin typeface="+mn-lt"/>
          <a:ea typeface="+mn-ea"/>
          <a:cs typeface="+mn-cs"/>
        </a:defRPr>
      </a:lvl1pPr>
      <a:lvl2pPr marL="342866" algn="l" defTabSz="342866" rtl="0" eaLnBrk="1" latinLnBrk="0" hangingPunct="1">
        <a:defRPr sz="1400" kern="1200">
          <a:solidFill>
            <a:schemeClr val="tx1"/>
          </a:solidFill>
          <a:latin typeface="+mn-lt"/>
          <a:ea typeface="+mn-ea"/>
          <a:cs typeface="+mn-cs"/>
        </a:defRPr>
      </a:lvl2pPr>
      <a:lvl3pPr marL="685732" algn="l" defTabSz="342866" rtl="0" eaLnBrk="1" latinLnBrk="0" hangingPunct="1">
        <a:defRPr sz="1400" kern="1200">
          <a:solidFill>
            <a:schemeClr val="tx1"/>
          </a:solidFill>
          <a:latin typeface="+mn-lt"/>
          <a:ea typeface="+mn-ea"/>
          <a:cs typeface="+mn-cs"/>
        </a:defRPr>
      </a:lvl3pPr>
      <a:lvl4pPr marL="1028598" algn="l" defTabSz="342866" rtl="0" eaLnBrk="1" latinLnBrk="0" hangingPunct="1">
        <a:defRPr sz="1400" kern="1200">
          <a:solidFill>
            <a:schemeClr val="tx1"/>
          </a:solidFill>
          <a:latin typeface="+mn-lt"/>
          <a:ea typeface="+mn-ea"/>
          <a:cs typeface="+mn-cs"/>
        </a:defRPr>
      </a:lvl4pPr>
      <a:lvl5pPr marL="1371464" algn="l" defTabSz="342866" rtl="0" eaLnBrk="1" latinLnBrk="0" hangingPunct="1">
        <a:defRPr sz="1400" kern="1200">
          <a:solidFill>
            <a:schemeClr val="tx1"/>
          </a:solidFill>
          <a:latin typeface="+mn-lt"/>
          <a:ea typeface="+mn-ea"/>
          <a:cs typeface="+mn-cs"/>
        </a:defRPr>
      </a:lvl5pPr>
      <a:lvl6pPr marL="1714331" algn="l" defTabSz="342866" rtl="0" eaLnBrk="1" latinLnBrk="0" hangingPunct="1">
        <a:defRPr sz="1400" kern="1200">
          <a:solidFill>
            <a:schemeClr val="tx1"/>
          </a:solidFill>
          <a:latin typeface="+mn-lt"/>
          <a:ea typeface="+mn-ea"/>
          <a:cs typeface="+mn-cs"/>
        </a:defRPr>
      </a:lvl6pPr>
      <a:lvl7pPr marL="2057195" algn="l" defTabSz="342866" rtl="0" eaLnBrk="1" latinLnBrk="0" hangingPunct="1">
        <a:defRPr sz="1400" kern="1200">
          <a:solidFill>
            <a:schemeClr val="tx1"/>
          </a:solidFill>
          <a:latin typeface="+mn-lt"/>
          <a:ea typeface="+mn-ea"/>
          <a:cs typeface="+mn-cs"/>
        </a:defRPr>
      </a:lvl7pPr>
      <a:lvl8pPr marL="2400060" algn="l" defTabSz="342866" rtl="0" eaLnBrk="1" latinLnBrk="0" hangingPunct="1">
        <a:defRPr sz="1400" kern="1200">
          <a:solidFill>
            <a:schemeClr val="tx1"/>
          </a:solidFill>
          <a:latin typeface="+mn-lt"/>
          <a:ea typeface="+mn-ea"/>
          <a:cs typeface="+mn-cs"/>
        </a:defRPr>
      </a:lvl8pPr>
      <a:lvl9pPr marL="2742926" algn="l" defTabSz="342866" rtl="0" eaLnBrk="1" latinLnBrk="0" hangingPunct="1">
        <a:defRPr sz="1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6.xml"/><Relationship Id="rId4" Type="http://schemas.openxmlformats.org/officeDocument/2006/relationships/image" Target="../media/image8.png"/></Relationships>
</file>

<file path=ppt/slides/_rels/slide10.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44.jpeg"/><Relationship Id="rId1" Type="http://schemas.openxmlformats.org/officeDocument/2006/relationships/slideLayout" Target="../slideLayouts/slideLayout6.xml"/><Relationship Id="rId4" Type="http://schemas.openxmlformats.org/officeDocument/2006/relationships/image" Target="../media/image15.tiff"/></Relationships>
</file>

<file path=ppt/slides/_rels/slide11.xml.rels><?xml version="1.0" encoding="UTF-8" standalone="yes"?>
<Relationships xmlns="http://schemas.openxmlformats.org/package/2006/relationships"><Relationship Id="rId8" Type="http://schemas.openxmlformats.org/officeDocument/2006/relationships/image" Target="../media/image51.png"/><Relationship Id="rId13" Type="http://schemas.openxmlformats.org/officeDocument/2006/relationships/image" Target="../media/image56.png"/><Relationship Id="rId3" Type="http://schemas.openxmlformats.org/officeDocument/2006/relationships/image" Target="../media/image46.png"/><Relationship Id="rId7" Type="http://schemas.openxmlformats.org/officeDocument/2006/relationships/image" Target="../media/image50.png"/><Relationship Id="rId12" Type="http://schemas.openxmlformats.org/officeDocument/2006/relationships/image" Target="../media/image55.png"/><Relationship Id="rId17" Type="http://schemas.openxmlformats.org/officeDocument/2006/relationships/image" Target="../media/image59.png"/><Relationship Id="rId2" Type="http://schemas.openxmlformats.org/officeDocument/2006/relationships/image" Target="../media/image15.tiff"/><Relationship Id="rId16" Type="http://schemas.openxmlformats.org/officeDocument/2006/relationships/image" Target="../media/image58.png"/><Relationship Id="rId1" Type="http://schemas.openxmlformats.org/officeDocument/2006/relationships/slideLayout" Target="../slideLayouts/slideLayout6.xml"/><Relationship Id="rId6" Type="http://schemas.openxmlformats.org/officeDocument/2006/relationships/image" Target="../media/image49.png"/><Relationship Id="rId11" Type="http://schemas.openxmlformats.org/officeDocument/2006/relationships/image" Target="../media/image54.png"/><Relationship Id="rId5" Type="http://schemas.openxmlformats.org/officeDocument/2006/relationships/image" Target="../media/image48.png"/><Relationship Id="rId15" Type="http://schemas.openxmlformats.org/officeDocument/2006/relationships/image" Target="../media/image36.png"/><Relationship Id="rId10" Type="http://schemas.openxmlformats.org/officeDocument/2006/relationships/image" Target="../media/image53.png"/><Relationship Id="rId4" Type="http://schemas.openxmlformats.org/officeDocument/2006/relationships/image" Target="../media/image47.png"/><Relationship Id="rId9" Type="http://schemas.openxmlformats.org/officeDocument/2006/relationships/image" Target="../media/image52.png"/><Relationship Id="rId14" Type="http://schemas.openxmlformats.org/officeDocument/2006/relationships/image" Target="../media/image57.png"/></Relationships>
</file>

<file path=ppt/slides/_rels/slide12.xml.rels><?xml version="1.0" encoding="UTF-8" standalone="yes"?>
<Relationships xmlns="http://schemas.openxmlformats.org/package/2006/relationships"><Relationship Id="rId8" Type="http://schemas.openxmlformats.org/officeDocument/2006/relationships/image" Target="../media/image55.png"/><Relationship Id="rId13" Type="http://schemas.openxmlformats.org/officeDocument/2006/relationships/image" Target="../media/image64.png"/><Relationship Id="rId3" Type="http://schemas.openxmlformats.org/officeDocument/2006/relationships/image" Target="../media/image50.png"/><Relationship Id="rId7" Type="http://schemas.openxmlformats.org/officeDocument/2006/relationships/image" Target="../media/image54.png"/><Relationship Id="rId12" Type="http://schemas.openxmlformats.org/officeDocument/2006/relationships/image" Target="../media/image63.png"/><Relationship Id="rId2" Type="http://schemas.openxmlformats.org/officeDocument/2006/relationships/image" Target="../media/image15.tiff"/><Relationship Id="rId1" Type="http://schemas.openxmlformats.org/officeDocument/2006/relationships/slideLayout" Target="../slideLayouts/slideLayout6.xml"/><Relationship Id="rId6" Type="http://schemas.openxmlformats.org/officeDocument/2006/relationships/image" Target="../media/image46.png"/><Relationship Id="rId11" Type="http://schemas.openxmlformats.org/officeDocument/2006/relationships/image" Target="../media/image62.png"/><Relationship Id="rId5" Type="http://schemas.openxmlformats.org/officeDocument/2006/relationships/image" Target="../media/image52.png"/><Relationship Id="rId10" Type="http://schemas.openxmlformats.org/officeDocument/2006/relationships/image" Target="../media/image61.png"/><Relationship Id="rId4" Type="http://schemas.openxmlformats.org/officeDocument/2006/relationships/image" Target="../media/image51.png"/><Relationship Id="rId9" Type="http://schemas.openxmlformats.org/officeDocument/2006/relationships/image" Target="../media/image60.png"/></Relationships>
</file>

<file path=ppt/slides/_rels/slide13.xml.rels><?xml version="1.0" encoding="UTF-8" standalone="yes"?>
<Relationships xmlns="http://schemas.openxmlformats.org/package/2006/relationships"><Relationship Id="rId2" Type="http://schemas.openxmlformats.org/officeDocument/2006/relationships/image" Target="../media/image15.tiff"/><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image" Target="../media/image15.tiff"/><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image" Target="../media/image15.tiff"/><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image" Target="../media/image15.tiff"/><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image" Target="../media/image66.png"/><Relationship Id="rId2" Type="http://schemas.openxmlformats.org/officeDocument/2006/relationships/image" Target="../media/image65.png"/><Relationship Id="rId1" Type="http://schemas.openxmlformats.org/officeDocument/2006/relationships/slideLayout" Target="../slideLayouts/slideLayout6.xml"/><Relationship Id="rId5" Type="http://schemas.openxmlformats.org/officeDocument/2006/relationships/image" Target="../media/image15.tiff"/><Relationship Id="rId4" Type="http://schemas.openxmlformats.org/officeDocument/2006/relationships/image" Target="../media/image67.png"/></Relationships>
</file>

<file path=ppt/slides/_rels/slide18.xml.rels><?xml version="1.0" encoding="UTF-8" standalone="yes"?>
<Relationships xmlns="http://schemas.openxmlformats.org/package/2006/relationships"><Relationship Id="rId2" Type="http://schemas.openxmlformats.org/officeDocument/2006/relationships/image" Target="../media/image15.tiff"/><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3" Type="http://schemas.openxmlformats.org/officeDocument/2006/relationships/image" Target="../media/image68.png"/><Relationship Id="rId2" Type="http://schemas.openxmlformats.org/officeDocument/2006/relationships/image" Target="../media/image15.tiff"/><Relationship Id="rId1" Type="http://schemas.openxmlformats.org/officeDocument/2006/relationships/slideLayout" Target="../slideLayouts/slideLayout6.xml"/><Relationship Id="rId6" Type="http://schemas.openxmlformats.org/officeDocument/2006/relationships/image" Target="../media/image71.png"/><Relationship Id="rId5" Type="http://schemas.openxmlformats.org/officeDocument/2006/relationships/image" Target="../media/image70.jpeg"/><Relationship Id="rId4" Type="http://schemas.openxmlformats.org/officeDocument/2006/relationships/image" Target="../media/image69.jpeg"/></Relationships>
</file>

<file path=ppt/slides/_rels/slide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6.xml"/><Relationship Id="rId5" Type="http://schemas.microsoft.com/office/2007/relationships/hdphoto" Target="../media/hdphoto1.wdp"/><Relationship Id="rId4" Type="http://schemas.openxmlformats.org/officeDocument/2006/relationships/image" Target="../media/image11.png"/></Relationships>
</file>

<file path=ppt/slides/_rels/slide20.xml.rels><?xml version="1.0" encoding="UTF-8" standalone="yes"?>
<Relationships xmlns="http://schemas.openxmlformats.org/package/2006/relationships"><Relationship Id="rId2" Type="http://schemas.openxmlformats.org/officeDocument/2006/relationships/image" Target="../media/image15.tiff"/><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8" Type="http://schemas.openxmlformats.org/officeDocument/2006/relationships/image" Target="../media/image77.jpeg"/><Relationship Id="rId3" Type="http://schemas.openxmlformats.org/officeDocument/2006/relationships/image" Target="../media/image72.jpeg"/><Relationship Id="rId7" Type="http://schemas.openxmlformats.org/officeDocument/2006/relationships/image" Target="../media/image76.jpeg"/><Relationship Id="rId2" Type="http://schemas.openxmlformats.org/officeDocument/2006/relationships/image" Target="../media/image15.tiff"/><Relationship Id="rId1" Type="http://schemas.openxmlformats.org/officeDocument/2006/relationships/slideLayout" Target="../slideLayouts/slideLayout6.xml"/><Relationship Id="rId6" Type="http://schemas.openxmlformats.org/officeDocument/2006/relationships/image" Target="../media/image75.jpeg"/><Relationship Id="rId5" Type="http://schemas.openxmlformats.org/officeDocument/2006/relationships/image" Target="../media/image74.jpeg"/><Relationship Id="rId4" Type="http://schemas.openxmlformats.org/officeDocument/2006/relationships/image" Target="../media/image73.jpeg"/><Relationship Id="rId9" Type="http://schemas.openxmlformats.org/officeDocument/2006/relationships/image" Target="../media/image78.jpeg"/></Relationships>
</file>

<file path=ppt/slides/_rels/slide22.xml.rels><?xml version="1.0" encoding="UTF-8" standalone="yes"?>
<Relationships xmlns="http://schemas.openxmlformats.org/package/2006/relationships"><Relationship Id="rId2" Type="http://schemas.openxmlformats.org/officeDocument/2006/relationships/image" Target="../media/image15.tiff"/><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3" Type="http://schemas.openxmlformats.org/officeDocument/2006/relationships/image" Target="../media/image79.jpeg"/><Relationship Id="rId2" Type="http://schemas.openxmlformats.org/officeDocument/2006/relationships/image" Target="../media/image15.tiff"/><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3" Type="http://schemas.openxmlformats.org/officeDocument/2006/relationships/image" Target="../media/image80.jpeg"/><Relationship Id="rId2" Type="http://schemas.openxmlformats.org/officeDocument/2006/relationships/image" Target="../media/image15.tiff"/><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3" Type="http://schemas.openxmlformats.org/officeDocument/2006/relationships/image" Target="../media/image81.jpeg"/><Relationship Id="rId2" Type="http://schemas.openxmlformats.org/officeDocument/2006/relationships/image" Target="../media/image15.tiff"/><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3" Type="http://schemas.openxmlformats.org/officeDocument/2006/relationships/image" Target="../media/image82.jpeg"/><Relationship Id="rId2" Type="http://schemas.openxmlformats.org/officeDocument/2006/relationships/image" Target="../media/image15.tiff"/><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8" Type="http://schemas.openxmlformats.org/officeDocument/2006/relationships/image" Target="../media/image89.emf"/><Relationship Id="rId3" Type="http://schemas.openxmlformats.org/officeDocument/2006/relationships/image" Target="../media/image84.png"/><Relationship Id="rId7" Type="http://schemas.openxmlformats.org/officeDocument/2006/relationships/image" Target="../media/image88.jpeg"/><Relationship Id="rId2" Type="http://schemas.openxmlformats.org/officeDocument/2006/relationships/image" Target="../media/image83.png"/><Relationship Id="rId1" Type="http://schemas.openxmlformats.org/officeDocument/2006/relationships/slideLayout" Target="../slideLayouts/slideLayout6.xml"/><Relationship Id="rId6" Type="http://schemas.openxmlformats.org/officeDocument/2006/relationships/image" Target="../media/image87.emf"/><Relationship Id="rId5" Type="http://schemas.openxmlformats.org/officeDocument/2006/relationships/image" Target="../media/image86.png"/><Relationship Id="rId10" Type="http://schemas.openxmlformats.org/officeDocument/2006/relationships/image" Target="../media/image15.tiff"/><Relationship Id="rId4" Type="http://schemas.openxmlformats.org/officeDocument/2006/relationships/image" Target="../media/image85.png"/><Relationship Id="rId9" Type="http://schemas.openxmlformats.org/officeDocument/2006/relationships/image" Target="../media/image90.emf"/></Relationships>
</file>

<file path=ppt/slides/_rels/slide28.xml.rels><?xml version="1.0" encoding="UTF-8" standalone="yes"?>
<Relationships xmlns="http://schemas.openxmlformats.org/package/2006/relationships"><Relationship Id="rId2" Type="http://schemas.openxmlformats.org/officeDocument/2006/relationships/image" Target="../media/image15.tiff"/><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3" Type="http://schemas.openxmlformats.org/officeDocument/2006/relationships/image" Target="../media/image92.png"/><Relationship Id="rId2" Type="http://schemas.openxmlformats.org/officeDocument/2006/relationships/image" Target="../media/image91.png"/><Relationship Id="rId1" Type="http://schemas.openxmlformats.org/officeDocument/2006/relationships/slideLayout" Target="../slideLayouts/slideLayout6.xml"/><Relationship Id="rId4" Type="http://schemas.openxmlformats.org/officeDocument/2006/relationships/image" Target="../media/image15.tiff"/></Relationships>
</file>

<file path=ppt/slides/_rels/slide3.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2.xml"/><Relationship Id="rId1" Type="http://schemas.openxmlformats.org/officeDocument/2006/relationships/slideLayout" Target="../slideLayouts/slideLayout6.xml"/><Relationship Id="rId5" Type="http://schemas.microsoft.com/office/2007/relationships/hdphoto" Target="../media/hdphoto2.wdp"/><Relationship Id="rId4" Type="http://schemas.openxmlformats.org/officeDocument/2006/relationships/image" Target="../media/image13.png"/></Relationships>
</file>

<file path=ppt/slides/_rels/slide4.xml.rels><?xml version="1.0" encoding="UTF-8" standalone="yes"?>
<Relationships xmlns="http://schemas.openxmlformats.org/package/2006/relationships"><Relationship Id="rId3" Type="http://schemas.openxmlformats.org/officeDocument/2006/relationships/image" Target="../media/image15.tiff"/><Relationship Id="rId2" Type="http://schemas.openxmlformats.org/officeDocument/2006/relationships/image" Target="../media/image14.jpe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8" Type="http://schemas.openxmlformats.org/officeDocument/2006/relationships/image" Target="../media/image22.png"/><Relationship Id="rId13" Type="http://schemas.openxmlformats.org/officeDocument/2006/relationships/image" Target="../media/image15.tiff"/><Relationship Id="rId3" Type="http://schemas.openxmlformats.org/officeDocument/2006/relationships/image" Target="../media/image17.png"/><Relationship Id="rId7" Type="http://schemas.openxmlformats.org/officeDocument/2006/relationships/image" Target="../media/image21.png"/><Relationship Id="rId12" Type="http://schemas.microsoft.com/office/2007/relationships/hdphoto" Target="../media/hdphoto3.wdp"/><Relationship Id="rId2" Type="http://schemas.openxmlformats.org/officeDocument/2006/relationships/image" Target="../media/image16.png"/><Relationship Id="rId1" Type="http://schemas.openxmlformats.org/officeDocument/2006/relationships/slideLayout" Target="../slideLayouts/slideLayout6.xml"/><Relationship Id="rId6" Type="http://schemas.openxmlformats.org/officeDocument/2006/relationships/image" Target="../media/image20.png"/><Relationship Id="rId11" Type="http://schemas.openxmlformats.org/officeDocument/2006/relationships/image" Target="../media/image25.png"/><Relationship Id="rId5" Type="http://schemas.openxmlformats.org/officeDocument/2006/relationships/image" Target="../media/image19.png"/><Relationship Id="rId10" Type="http://schemas.openxmlformats.org/officeDocument/2006/relationships/image" Target="../media/image24.png"/><Relationship Id="rId4" Type="http://schemas.openxmlformats.org/officeDocument/2006/relationships/image" Target="../media/image18.png"/><Relationship Id="rId9" Type="http://schemas.openxmlformats.org/officeDocument/2006/relationships/image" Target="../media/image23.png"/></Relationships>
</file>

<file path=ppt/slides/_rels/slide6.xml.rels><?xml version="1.0" encoding="UTF-8" standalone="yes"?>
<Relationships xmlns="http://schemas.openxmlformats.org/package/2006/relationships"><Relationship Id="rId8" Type="http://schemas.openxmlformats.org/officeDocument/2006/relationships/image" Target="../media/image32.jpeg"/><Relationship Id="rId3" Type="http://schemas.openxmlformats.org/officeDocument/2006/relationships/image" Target="../media/image27.png"/><Relationship Id="rId7" Type="http://schemas.openxmlformats.org/officeDocument/2006/relationships/image" Target="../media/image31.jpeg"/><Relationship Id="rId12" Type="http://schemas.openxmlformats.org/officeDocument/2006/relationships/image" Target="../media/image15.tiff"/><Relationship Id="rId2" Type="http://schemas.openxmlformats.org/officeDocument/2006/relationships/image" Target="../media/image26.png"/><Relationship Id="rId1" Type="http://schemas.openxmlformats.org/officeDocument/2006/relationships/slideLayout" Target="../slideLayouts/slideLayout6.xml"/><Relationship Id="rId6" Type="http://schemas.openxmlformats.org/officeDocument/2006/relationships/image" Target="../media/image30.jpeg"/><Relationship Id="rId11" Type="http://schemas.openxmlformats.org/officeDocument/2006/relationships/image" Target="../media/image35.jpeg"/><Relationship Id="rId5" Type="http://schemas.openxmlformats.org/officeDocument/2006/relationships/image" Target="../media/image29.png"/><Relationship Id="rId10" Type="http://schemas.openxmlformats.org/officeDocument/2006/relationships/image" Target="../media/image34.jpeg"/><Relationship Id="rId4" Type="http://schemas.openxmlformats.org/officeDocument/2006/relationships/image" Target="../media/image28.jpeg"/><Relationship Id="rId9" Type="http://schemas.openxmlformats.org/officeDocument/2006/relationships/image" Target="../media/image33.png"/></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15.tiff"/><Relationship Id="rId1" Type="http://schemas.openxmlformats.org/officeDocument/2006/relationships/slideLayout" Target="../slideLayouts/slideLayout6.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pn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8" Type="http://schemas.openxmlformats.org/officeDocument/2006/relationships/image" Target="../media/image15.tiff"/><Relationship Id="rId3" Type="http://schemas.openxmlformats.org/officeDocument/2006/relationships/image" Target="../media/image39.jpeg"/><Relationship Id="rId7" Type="http://schemas.openxmlformats.org/officeDocument/2006/relationships/image" Target="../media/image43.jpeg"/><Relationship Id="rId2" Type="http://schemas.openxmlformats.org/officeDocument/2006/relationships/image" Target="../media/image38.jpeg"/><Relationship Id="rId1" Type="http://schemas.openxmlformats.org/officeDocument/2006/relationships/slideLayout" Target="../slideLayouts/slideLayout6.xml"/><Relationship Id="rId6" Type="http://schemas.openxmlformats.org/officeDocument/2006/relationships/image" Target="../media/image42.jpeg"/><Relationship Id="rId5" Type="http://schemas.openxmlformats.org/officeDocument/2006/relationships/image" Target="../media/image41.jpeg"/><Relationship Id="rId4" Type="http://schemas.openxmlformats.org/officeDocument/2006/relationships/image" Target="../media/image40.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D53A8D-6880-4988-A317-705970448139}"/>
              </a:ext>
            </a:extLst>
          </p:cNvPr>
          <p:cNvSpPr>
            <a:spLocks noGrp="1"/>
          </p:cNvSpPr>
          <p:nvPr>
            <p:ph type="title"/>
          </p:nvPr>
        </p:nvSpPr>
        <p:spPr>
          <a:xfrm>
            <a:off x="373688" y="165545"/>
            <a:ext cx="6741159" cy="246221"/>
          </a:xfrm>
        </p:spPr>
        <p:txBody>
          <a:bodyPr/>
          <a:lstStyle/>
          <a:p>
            <a:r>
              <a:rPr lang="en-US" sz="1600" dirty="0"/>
              <a:t>Water Stress Levels across the Globe &amp; India</a:t>
            </a:r>
            <a:endParaRPr lang="en-IN" sz="1600" dirty="0"/>
          </a:p>
        </p:txBody>
      </p:sp>
      <p:pic>
        <p:nvPicPr>
          <p:cNvPr id="9" name="Picture 8">
            <a:extLst>
              <a:ext uri="{FF2B5EF4-FFF2-40B4-BE49-F238E27FC236}">
                <a16:creationId xmlns:a16="http://schemas.microsoft.com/office/drawing/2014/main" id="{3231B68A-8AF4-4CAA-BF4B-D93FEF5C7BEA}"/>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rot="16200000">
            <a:off x="5138712" y="1040247"/>
            <a:ext cx="4049777" cy="3504393"/>
          </a:xfrm>
          <a:prstGeom prst="rect">
            <a:avLst/>
          </a:prstGeom>
        </p:spPr>
      </p:pic>
      <p:grpSp>
        <p:nvGrpSpPr>
          <p:cNvPr id="10" name="Group 9">
            <a:extLst>
              <a:ext uri="{FF2B5EF4-FFF2-40B4-BE49-F238E27FC236}">
                <a16:creationId xmlns:a16="http://schemas.microsoft.com/office/drawing/2014/main" id="{0EDE73EC-DB3D-4368-8ADB-42E7AD533125}"/>
              </a:ext>
            </a:extLst>
          </p:cNvPr>
          <p:cNvGrpSpPr/>
          <p:nvPr/>
        </p:nvGrpSpPr>
        <p:grpSpPr>
          <a:xfrm>
            <a:off x="304385" y="2571750"/>
            <a:ext cx="5027469" cy="2274732"/>
            <a:chOff x="304385" y="2220594"/>
            <a:chExt cx="4651205" cy="2706373"/>
          </a:xfrm>
        </p:grpSpPr>
        <p:pic>
          <p:nvPicPr>
            <p:cNvPr id="7" name="Picture 6">
              <a:extLst>
                <a:ext uri="{FF2B5EF4-FFF2-40B4-BE49-F238E27FC236}">
                  <a16:creationId xmlns:a16="http://schemas.microsoft.com/office/drawing/2014/main" id="{7D2D9276-A56A-4FD2-B4AF-096E1998BBC2}"/>
                </a:ext>
              </a:extLst>
            </p:cNvPr>
            <p:cNvPicPr>
              <a:picLocks noChangeAspect="1"/>
            </p:cNvPicPr>
            <p:nvPr/>
          </p:nvPicPr>
          <p:blipFill rotWithShape="1">
            <a:blip r:embed="rId4" cstate="print">
              <a:extLst>
                <a:ext uri="{28A0092B-C50C-407E-A947-70E740481C1C}">
                  <a14:useLocalDpi xmlns:a14="http://schemas.microsoft.com/office/drawing/2010/main"/>
                </a:ext>
              </a:extLst>
            </a:blip>
            <a:srcRect/>
            <a:stretch/>
          </p:blipFill>
          <p:spPr>
            <a:xfrm>
              <a:off x="364634" y="2220594"/>
              <a:ext cx="4590956" cy="2706373"/>
            </a:xfrm>
            <a:prstGeom prst="rect">
              <a:avLst/>
            </a:prstGeom>
          </p:spPr>
        </p:pic>
        <p:sp>
          <p:nvSpPr>
            <p:cNvPr id="8" name="TextBox 7">
              <a:extLst>
                <a:ext uri="{FF2B5EF4-FFF2-40B4-BE49-F238E27FC236}">
                  <a16:creationId xmlns:a16="http://schemas.microsoft.com/office/drawing/2014/main" id="{3C4FDE7D-CAFF-4085-BF68-47593024EE2F}"/>
                </a:ext>
              </a:extLst>
            </p:cNvPr>
            <p:cNvSpPr txBox="1"/>
            <p:nvPr/>
          </p:nvSpPr>
          <p:spPr>
            <a:xfrm>
              <a:off x="3131820" y="3855720"/>
              <a:ext cx="762000" cy="811367"/>
            </a:xfrm>
            <a:prstGeom prst="rect">
              <a:avLst/>
            </a:prstGeom>
            <a:solidFill>
              <a:srgbClr val="FFFFFF"/>
            </a:solidFill>
          </p:spPr>
          <p:txBody>
            <a:bodyPr wrap="square" lIns="36000" tIns="36000" rIns="36000" bIns="36000" rtlCol="0">
              <a:spAutoFit/>
            </a:bodyPr>
            <a:lstStyle/>
            <a:p>
              <a:r>
                <a:rPr lang="en-IN" sz="800" b="1" dirty="0"/>
                <a:t>17 countries including India suffer extremely high water stress</a:t>
              </a:r>
            </a:p>
          </p:txBody>
        </p:sp>
        <p:sp>
          <p:nvSpPr>
            <p:cNvPr id="11" name="TextBox 10">
              <a:extLst>
                <a:ext uri="{FF2B5EF4-FFF2-40B4-BE49-F238E27FC236}">
                  <a16:creationId xmlns:a16="http://schemas.microsoft.com/office/drawing/2014/main" id="{3A7013CF-9AB3-4C40-8832-D41423FF3B33}"/>
                </a:ext>
              </a:extLst>
            </p:cNvPr>
            <p:cNvSpPr txBox="1"/>
            <p:nvPr/>
          </p:nvSpPr>
          <p:spPr>
            <a:xfrm>
              <a:off x="304385" y="3833455"/>
              <a:ext cx="762000" cy="811367"/>
            </a:xfrm>
            <a:prstGeom prst="rect">
              <a:avLst/>
            </a:prstGeom>
            <a:solidFill>
              <a:srgbClr val="FFFFFF"/>
            </a:solidFill>
          </p:spPr>
          <p:txBody>
            <a:bodyPr wrap="square" lIns="36000" tIns="36000" rIns="36000" bIns="36000" rtlCol="0">
              <a:spAutoFit/>
            </a:bodyPr>
            <a:lstStyle/>
            <a:p>
              <a:r>
                <a:rPr lang="en-IN" sz="800" b="1" dirty="0"/>
                <a:t>High water stress means greater competition over water resources</a:t>
              </a:r>
            </a:p>
          </p:txBody>
        </p:sp>
      </p:grpSp>
      <p:cxnSp>
        <p:nvCxnSpPr>
          <p:cNvPr id="13" name="Straight Arrow Connector 12">
            <a:extLst>
              <a:ext uri="{FF2B5EF4-FFF2-40B4-BE49-F238E27FC236}">
                <a16:creationId xmlns:a16="http://schemas.microsoft.com/office/drawing/2014/main" id="{94AE6A94-F058-4793-9DFC-E4D388BD1F94}"/>
              </a:ext>
            </a:extLst>
          </p:cNvPr>
          <p:cNvCxnSpPr>
            <a:cxnSpLocks/>
            <a:endCxn id="9" idx="0"/>
          </p:cNvCxnSpPr>
          <p:nvPr/>
        </p:nvCxnSpPr>
        <p:spPr>
          <a:xfrm flipV="1">
            <a:off x="3825025" y="2792443"/>
            <a:ext cx="1586379" cy="794323"/>
          </a:xfrm>
          <a:prstGeom prst="straightConnector1">
            <a:avLst/>
          </a:prstGeom>
          <a:ln>
            <a:tailEnd type="triangle"/>
          </a:ln>
        </p:spPr>
        <p:style>
          <a:lnRef idx="2">
            <a:schemeClr val="accent5"/>
          </a:lnRef>
          <a:fillRef idx="0">
            <a:schemeClr val="accent5"/>
          </a:fillRef>
          <a:effectRef idx="1">
            <a:schemeClr val="accent5"/>
          </a:effectRef>
          <a:fontRef idx="minor">
            <a:schemeClr val="tx1"/>
          </a:fontRef>
        </p:style>
      </p:cxnSp>
      <p:sp>
        <p:nvSpPr>
          <p:cNvPr id="4" name="TextBox 3">
            <a:extLst>
              <a:ext uri="{FF2B5EF4-FFF2-40B4-BE49-F238E27FC236}">
                <a16:creationId xmlns:a16="http://schemas.microsoft.com/office/drawing/2014/main" id="{6B41F4EE-95EA-440E-A191-DCC7E282AC39}"/>
              </a:ext>
            </a:extLst>
          </p:cNvPr>
          <p:cNvSpPr txBox="1"/>
          <p:nvPr/>
        </p:nvSpPr>
        <p:spPr>
          <a:xfrm>
            <a:off x="5411403" y="4567695"/>
            <a:ext cx="1768198" cy="189525"/>
          </a:xfrm>
          <a:prstGeom prst="rect">
            <a:avLst/>
          </a:prstGeom>
          <a:noFill/>
        </p:spPr>
        <p:txBody>
          <a:bodyPr wrap="square" rtlCol="0">
            <a:spAutoFit/>
          </a:bodyPr>
          <a:lstStyle/>
          <a:p>
            <a:r>
              <a:rPr lang="en-IN" sz="600" dirty="0"/>
              <a:t>SOURCE: WORLD RESOURCES INSTITUTE</a:t>
            </a:r>
          </a:p>
        </p:txBody>
      </p:sp>
      <p:sp>
        <p:nvSpPr>
          <p:cNvPr id="3" name="Content Placeholder 2">
            <a:extLst>
              <a:ext uri="{FF2B5EF4-FFF2-40B4-BE49-F238E27FC236}">
                <a16:creationId xmlns:a16="http://schemas.microsoft.com/office/drawing/2014/main" id="{36C1A820-CF74-4DAF-87B1-1BB7E443AFB7}"/>
              </a:ext>
            </a:extLst>
          </p:cNvPr>
          <p:cNvSpPr>
            <a:spLocks noGrp="1"/>
          </p:cNvSpPr>
          <p:nvPr>
            <p:ph type="body" idx="4294967295"/>
          </p:nvPr>
        </p:nvSpPr>
        <p:spPr>
          <a:xfrm>
            <a:off x="228203" y="655208"/>
            <a:ext cx="5019938" cy="1751249"/>
          </a:xfrm>
        </p:spPr>
        <p:txBody>
          <a:bodyPr wrap="square">
            <a:spAutoFit/>
          </a:bodyPr>
          <a:lstStyle/>
          <a:p>
            <a:pPr marL="269875" indent="-269875" algn="just">
              <a:buFont typeface="Wingdings" panose="05000000000000000000" pitchFamily="2" charset="2"/>
              <a:buChar char="v"/>
            </a:pPr>
            <a:r>
              <a:rPr lang="en-US" sz="1100" dirty="0">
                <a:latin typeface="+mj-lt"/>
              </a:rPr>
              <a:t>NITI Aayog's Composite Water Management Index Report revealed that out of the 1.2 Bn population more than 600 Mn people undergo extreme water stress in India today.</a:t>
            </a:r>
          </a:p>
          <a:p>
            <a:pPr marL="269875" indent="-269875" algn="just">
              <a:buFont typeface="Wingdings" panose="05000000000000000000" pitchFamily="2" charset="2"/>
              <a:buChar char="v"/>
            </a:pPr>
            <a:endParaRPr lang="en-US" sz="1100" dirty="0">
              <a:latin typeface="+mj-lt"/>
            </a:endParaRPr>
          </a:p>
          <a:p>
            <a:pPr marL="269875" indent="-269875" algn="just">
              <a:buFont typeface="Wingdings" panose="05000000000000000000" pitchFamily="2" charset="2"/>
              <a:buChar char="v"/>
            </a:pPr>
            <a:r>
              <a:rPr lang="en-US" sz="1100" dirty="0">
                <a:latin typeface="+mj-lt"/>
              </a:rPr>
              <a:t>75% households do not have drinking water on premises and only 12% Indians who have access to safe drinking water.</a:t>
            </a:r>
          </a:p>
          <a:p>
            <a:pPr marL="269875" indent="-269875" algn="just">
              <a:buFont typeface="Wingdings" panose="05000000000000000000" pitchFamily="2" charset="2"/>
              <a:buChar char="v"/>
            </a:pPr>
            <a:endParaRPr lang="en-IN" sz="1100" dirty="0"/>
          </a:p>
          <a:p>
            <a:pPr marL="269875" indent="-269875" algn="just">
              <a:buFont typeface="Wingdings" panose="05000000000000000000" pitchFamily="2" charset="2"/>
              <a:buChar char="v"/>
            </a:pPr>
            <a:r>
              <a:rPr lang="en-IN" sz="1100" dirty="0"/>
              <a:t>Almost 77% of the sewage being discharged into the Indian Rivers is untreated which is further depleting the water resource</a:t>
            </a:r>
          </a:p>
        </p:txBody>
      </p:sp>
    </p:spTree>
    <p:extLst>
      <p:ext uri="{BB962C8B-B14F-4D97-AF65-F5344CB8AC3E}">
        <p14:creationId xmlns:p14="http://schemas.microsoft.com/office/powerpoint/2010/main" val="15205305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08EB3A2B-CC40-4682-B126-B92462E1A8B1}"/>
              </a:ext>
            </a:extLst>
          </p:cNvPr>
          <p:cNvSpPr/>
          <p:nvPr/>
        </p:nvSpPr>
        <p:spPr>
          <a:xfrm>
            <a:off x="32081" y="6264"/>
            <a:ext cx="7327032" cy="57606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91432" tIns="45716" rIns="91432" bIns="45716" rtlCol="0" anchor="ctr"/>
          <a:lstStyle/>
          <a:p>
            <a:pPr>
              <a:defRPr/>
            </a:pPr>
            <a:r>
              <a:rPr lang="en-US" b="1" dirty="0">
                <a:solidFill>
                  <a:sysClr val="windowText" lastClr="000000"/>
                </a:solidFill>
                <a:ea typeface="Verdana" panose="020B0604030504040204" pitchFamily="34" charset="0"/>
                <a:cs typeface="Arial" pitchFamily="34" charset="0"/>
              </a:rPr>
              <a:t>Geonkhali Old 25 MGD Water Treatment Plant </a:t>
            </a:r>
          </a:p>
        </p:txBody>
      </p:sp>
      <p:pic>
        <p:nvPicPr>
          <p:cNvPr id="5" name="Picture 4">
            <a:extLst>
              <a:ext uri="{FF2B5EF4-FFF2-40B4-BE49-F238E27FC236}">
                <a16:creationId xmlns:a16="http://schemas.microsoft.com/office/drawing/2014/main" id="{EF626161-32EC-41CA-8A98-15C49EA4F9A3}"/>
              </a:ext>
            </a:extLst>
          </p:cNvPr>
          <p:cNvPicPr>
            <a:picLocks noChangeAspect="1"/>
          </p:cNvPicPr>
          <p:nvPr/>
        </p:nvPicPr>
        <p:blipFill rotWithShape="1">
          <a:blip r:embed="rId2" cstate="print">
            <a:extLst>
              <a:ext uri="{28A0092B-C50C-407E-A947-70E740481C1C}">
                <a14:useLocalDpi xmlns:a14="http://schemas.microsoft.com/office/drawing/2010/main"/>
              </a:ext>
            </a:extLst>
          </a:blip>
          <a:srcRect/>
          <a:stretch/>
        </p:blipFill>
        <p:spPr>
          <a:xfrm>
            <a:off x="251528" y="582327"/>
            <a:ext cx="8789683" cy="4458780"/>
          </a:xfrm>
          <a:prstGeom prst="rect">
            <a:avLst/>
          </a:prstGeom>
        </p:spPr>
      </p:pic>
      <p:sp>
        <p:nvSpPr>
          <p:cNvPr id="3" name="TextBox 2">
            <a:extLst>
              <a:ext uri="{FF2B5EF4-FFF2-40B4-BE49-F238E27FC236}">
                <a16:creationId xmlns:a16="http://schemas.microsoft.com/office/drawing/2014/main" id="{E3C13363-8C77-406C-A1A8-7355399892A7}"/>
              </a:ext>
            </a:extLst>
          </p:cNvPr>
          <p:cNvSpPr txBox="1"/>
          <p:nvPr/>
        </p:nvSpPr>
        <p:spPr>
          <a:xfrm>
            <a:off x="467545" y="588564"/>
            <a:ext cx="1034180" cy="346246"/>
          </a:xfrm>
          <a:prstGeom prst="rect">
            <a:avLst/>
          </a:prstGeom>
          <a:noFill/>
        </p:spPr>
        <p:txBody>
          <a:bodyPr wrap="square" lIns="91432" tIns="45716" rIns="91432" bIns="45716" rtlCol="0">
            <a:spAutoFit/>
          </a:bodyPr>
          <a:lstStyle>
            <a:defPPr>
              <a:defRPr lang="en-US"/>
            </a:defPPr>
            <a:lvl1pPr>
              <a:defRPr sz="700" b="1">
                <a:solidFill>
                  <a:srgbClr val="040206"/>
                </a:solidFill>
                <a:latin typeface="Century Gothic" panose="020B0502020202020204" pitchFamily="34" charset="0"/>
              </a:defRPr>
            </a:lvl1pPr>
          </a:lstStyle>
          <a:p>
            <a:r>
              <a:rPr lang="en-US" sz="800" dirty="0">
                <a:latin typeface="Cambria" panose="02040503050406030204" pitchFamily="18" charset="0"/>
                <a:ea typeface="Cambria" panose="02040503050406030204" pitchFamily="18" charset="0"/>
              </a:rPr>
              <a:t>WATER INTAKE JETTY</a:t>
            </a:r>
            <a:endParaRPr lang="en-IN" sz="800" dirty="0">
              <a:latin typeface="Cambria" panose="02040503050406030204" pitchFamily="18" charset="0"/>
              <a:ea typeface="Cambria" panose="02040503050406030204" pitchFamily="18" charset="0"/>
            </a:endParaRPr>
          </a:p>
        </p:txBody>
      </p:sp>
      <p:sp>
        <p:nvSpPr>
          <p:cNvPr id="6" name="TextBox 5">
            <a:extLst>
              <a:ext uri="{FF2B5EF4-FFF2-40B4-BE49-F238E27FC236}">
                <a16:creationId xmlns:a16="http://schemas.microsoft.com/office/drawing/2014/main" id="{F83F23E6-64DC-41C7-AAEA-170847BD30AB}"/>
              </a:ext>
            </a:extLst>
          </p:cNvPr>
          <p:cNvSpPr txBox="1"/>
          <p:nvPr/>
        </p:nvSpPr>
        <p:spPr>
          <a:xfrm rot="1360059">
            <a:off x="4778868" y="2684286"/>
            <a:ext cx="1271297" cy="346246"/>
          </a:xfrm>
          <a:prstGeom prst="rect">
            <a:avLst/>
          </a:prstGeom>
          <a:noFill/>
        </p:spPr>
        <p:txBody>
          <a:bodyPr wrap="square" lIns="91432" tIns="45716" rIns="91432" bIns="45716" rtlCol="0">
            <a:spAutoFit/>
          </a:bodyPr>
          <a:lstStyle/>
          <a:p>
            <a:r>
              <a:rPr lang="en-US" sz="800" b="1" dirty="0">
                <a:solidFill>
                  <a:srgbClr val="040206"/>
                </a:solidFill>
                <a:latin typeface="Cambria" panose="02040503050406030204" pitchFamily="18" charset="0"/>
                <a:ea typeface="Cambria" panose="02040503050406030204" pitchFamily="18" charset="0"/>
              </a:rPr>
              <a:t>WATER SETTLING TANK</a:t>
            </a:r>
            <a:endParaRPr lang="en-IN" sz="800" b="1" dirty="0">
              <a:solidFill>
                <a:srgbClr val="040206"/>
              </a:solidFill>
              <a:latin typeface="Cambria" panose="02040503050406030204" pitchFamily="18" charset="0"/>
              <a:ea typeface="Cambria" panose="02040503050406030204" pitchFamily="18" charset="0"/>
            </a:endParaRPr>
          </a:p>
        </p:txBody>
      </p:sp>
      <p:sp>
        <p:nvSpPr>
          <p:cNvPr id="7" name="TextBox 6">
            <a:extLst>
              <a:ext uri="{FF2B5EF4-FFF2-40B4-BE49-F238E27FC236}">
                <a16:creationId xmlns:a16="http://schemas.microsoft.com/office/drawing/2014/main" id="{2DD8DA95-9A4E-4DE0-A8F4-7F6093BC9E9F}"/>
              </a:ext>
            </a:extLst>
          </p:cNvPr>
          <p:cNvSpPr txBox="1"/>
          <p:nvPr/>
        </p:nvSpPr>
        <p:spPr>
          <a:xfrm rot="1360059">
            <a:off x="4137954" y="3607499"/>
            <a:ext cx="1271297" cy="346246"/>
          </a:xfrm>
          <a:prstGeom prst="rect">
            <a:avLst/>
          </a:prstGeom>
          <a:noFill/>
        </p:spPr>
        <p:txBody>
          <a:bodyPr wrap="square" lIns="91432" tIns="45716" rIns="91432" bIns="45716" rtlCol="0">
            <a:spAutoFit/>
          </a:bodyPr>
          <a:lstStyle>
            <a:defPPr>
              <a:defRPr lang="en-US"/>
            </a:defPPr>
            <a:lvl1pPr>
              <a:defRPr sz="700" b="1">
                <a:solidFill>
                  <a:srgbClr val="040206"/>
                </a:solidFill>
                <a:latin typeface="Century Gothic" panose="020B0502020202020204" pitchFamily="34" charset="0"/>
              </a:defRPr>
            </a:lvl1pPr>
          </a:lstStyle>
          <a:p>
            <a:r>
              <a:rPr lang="en-US" sz="800" dirty="0">
                <a:latin typeface="Cambria" panose="02040503050406030204" pitchFamily="18" charset="0"/>
                <a:ea typeface="Cambria" panose="02040503050406030204" pitchFamily="18" charset="0"/>
              </a:rPr>
              <a:t>WATER SETTLING TANK</a:t>
            </a:r>
            <a:endParaRPr lang="en-IN" sz="800" dirty="0">
              <a:latin typeface="Cambria" panose="02040503050406030204" pitchFamily="18" charset="0"/>
              <a:ea typeface="Cambria" panose="02040503050406030204" pitchFamily="18" charset="0"/>
            </a:endParaRPr>
          </a:p>
        </p:txBody>
      </p:sp>
      <p:sp>
        <p:nvSpPr>
          <p:cNvPr id="8" name="TextBox 7">
            <a:extLst>
              <a:ext uri="{FF2B5EF4-FFF2-40B4-BE49-F238E27FC236}">
                <a16:creationId xmlns:a16="http://schemas.microsoft.com/office/drawing/2014/main" id="{46D8F5B9-1705-4368-A01D-CEE644547BDE}"/>
              </a:ext>
            </a:extLst>
          </p:cNvPr>
          <p:cNvSpPr txBox="1"/>
          <p:nvPr/>
        </p:nvSpPr>
        <p:spPr>
          <a:xfrm rot="1360059">
            <a:off x="2041176" y="2932959"/>
            <a:ext cx="1271297" cy="346246"/>
          </a:xfrm>
          <a:prstGeom prst="rect">
            <a:avLst/>
          </a:prstGeom>
          <a:noFill/>
        </p:spPr>
        <p:txBody>
          <a:bodyPr wrap="square" lIns="91432" tIns="45716" rIns="91432" bIns="45716" rtlCol="0">
            <a:spAutoFit/>
          </a:bodyPr>
          <a:lstStyle>
            <a:defPPr>
              <a:defRPr lang="en-US"/>
            </a:defPPr>
            <a:lvl1pPr>
              <a:defRPr sz="700" b="1">
                <a:solidFill>
                  <a:srgbClr val="040206"/>
                </a:solidFill>
                <a:latin typeface="Century Gothic" panose="020B0502020202020204" pitchFamily="34" charset="0"/>
              </a:defRPr>
            </a:lvl1pPr>
          </a:lstStyle>
          <a:p>
            <a:r>
              <a:rPr lang="en-US" sz="800" dirty="0">
                <a:latin typeface="Cambria" panose="02040503050406030204" pitchFamily="18" charset="0"/>
                <a:ea typeface="Cambria" panose="02040503050406030204" pitchFamily="18" charset="0"/>
              </a:rPr>
              <a:t>WATER INTAKE CHANNEL</a:t>
            </a:r>
            <a:endParaRPr lang="en-IN" sz="800" dirty="0">
              <a:latin typeface="Cambria" panose="02040503050406030204" pitchFamily="18" charset="0"/>
              <a:ea typeface="Cambria" panose="02040503050406030204" pitchFamily="18" charset="0"/>
            </a:endParaRPr>
          </a:p>
        </p:txBody>
      </p:sp>
      <p:sp>
        <p:nvSpPr>
          <p:cNvPr id="9" name="TextBox 8">
            <a:extLst>
              <a:ext uri="{FF2B5EF4-FFF2-40B4-BE49-F238E27FC236}">
                <a16:creationId xmlns:a16="http://schemas.microsoft.com/office/drawing/2014/main" id="{D6F13EE9-0E9A-4B4C-A6FC-05FF02D8DF16}"/>
              </a:ext>
            </a:extLst>
          </p:cNvPr>
          <p:cNvSpPr txBox="1"/>
          <p:nvPr/>
        </p:nvSpPr>
        <p:spPr>
          <a:xfrm rot="1360059">
            <a:off x="1416079" y="3150750"/>
            <a:ext cx="1271297" cy="346246"/>
          </a:xfrm>
          <a:prstGeom prst="rect">
            <a:avLst/>
          </a:prstGeom>
          <a:noFill/>
        </p:spPr>
        <p:txBody>
          <a:bodyPr wrap="square" lIns="91432" tIns="45716" rIns="91432" bIns="45716" rtlCol="0">
            <a:spAutoFit/>
          </a:bodyPr>
          <a:lstStyle>
            <a:defPPr>
              <a:defRPr lang="en-US"/>
            </a:defPPr>
            <a:lvl1pPr>
              <a:defRPr sz="700" b="1">
                <a:solidFill>
                  <a:srgbClr val="040206"/>
                </a:solidFill>
                <a:latin typeface="Century Gothic" panose="020B0502020202020204" pitchFamily="34" charset="0"/>
              </a:defRPr>
            </a:lvl1pPr>
          </a:lstStyle>
          <a:p>
            <a:r>
              <a:rPr lang="en-US" sz="800" dirty="0">
                <a:latin typeface="Cambria" panose="02040503050406030204" pitchFamily="18" charset="0"/>
                <a:ea typeface="Cambria" panose="02040503050406030204" pitchFamily="18" charset="0"/>
              </a:rPr>
              <a:t>WATER INTAKE CHANNEL</a:t>
            </a:r>
            <a:endParaRPr lang="en-IN" sz="800" dirty="0">
              <a:latin typeface="Cambria" panose="02040503050406030204" pitchFamily="18" charset="0"/>
              <a:ea typeface="Cambria" panose="02040503050406030204" pitchFamily="18" charset="0"/>
            </a:endParaRPr>
          </a:p>
        </p:txBody>
      </p:sp>
      <p:sp>
        <p:nvSpPr>
          <p:cNvPr id="10" name="TextBox 9">
            <a:extLst>
              <a:ext uri="{FF2B5EF4-FFF2-40B4-BE49-F238E27FC236}">
                <a16:creationId xmlns:a16="http://schemas.microsoft.com/office/drawing/2014/main" id="{6A47A845-55C1-4E5A-945E-5E89ED00927C}"/>
              </a:ext>
            </a:extLst>
          </p:cNvPr>
          <p:cNvSpPr txBox="1"/>
          <p:nvPr/>
        </p:nvSpPr>
        <p:spPr>
          <a:xfrm rot="1360059">
            <a:off x="1637568" y="3774075"/>
            <a:ext cx="1271297" cy="346246"/>
          </a:xfrm>
          <a:prstGeom prst="rect">
            <a:avLst/>
          </a:prstGeom>
          <a:noFill/>
        </p:spPr>
        <p:txBody>
          <a:bodyPr wrap="square" lIns="91432" tIns="45716" rIns="91432" bIns="45716" rtlCol="0">
            <a:spAutoFit/>
          </a:bodyPr>
          <a:lstStyle>
            <a:defPPr>
              <a:defRPr lang="en-US"/>
            </a:defPPr>
            <a:lvl1pPr>
              <a:defRPr sz="700" b="1">
                <a:solidFill>
                  <a:srgbClr val="040206"/>
                </a:solidFill>
                <a:latin typeface="Century Gothic" panose="020B0502020202020204" pitchFamily="34" charset="0"/>
              </a:defRPr>
            </a:lvl1pPr>
          </a:lstStyle>
          <a:p>
            <a:r>
              <a:rPr lang="en-US" sz="800" dirty="0">
                <a:latin typeface="Cambria" panose="02040503050406030204" pitchFamily="18" charset="0"/>
                <a:ea typeface="Cambria" panose="02040503050406030204" pitchFamily="18" charset="0"/>
              </a:rPr>
              <a:t>WATER INTAKE CHANNEL</a:t>
            </a:r>
            <a:endParaRPr lang="en-IN" sz="800" dirty="0">
              <a:latin typeface="Cambria" panose="02040503050406030204" pitchFamily="18" charset="0"/>
              <a:ea typeface="Cambria" panose="02040503050406030204" pitchFamily="18" charset="0"/>
            </a:endParaRPr>
          </a:p>
        </p:txBody>
      </p:sp>
      <p:sp>
        <p:nvSpPr>
          <p:cNvPr id="11" name="TextBox 10">
            <a:extLst>
              <a:ext uri="{FF2B5EF4-FFF2-40B4-BE49-F238E27FC236}">
                <a16:creationId xmlns:a16="http://schemas.microsoft.com/office/drawing/2014/main" id="{460A5C64-9939-44FE-A4E4-3CF3915B1EEC}"/>
              </a:ext>
            </a:extLst>
          </p:cNvPr>
          <p:cNvSpPr txBox="1"/>
          <p:nvPr/>
        </p:nvSpPr>
        <p:spPr>
          <a:xfrm rot="1360059">
            <a:off x="3581013" y="2209448"/>
            <a:ext cx="914239" cy="219288"/>
          </a:xfrm>
          <a:prstGeom prst="rect">
            <a:avLst/>
          </a:prstGeom>
          <a:noFill/>
        </p:spPr>
        <p:txBody>
          <a:bodyPr wrap="square" lIns="91432" tIns="45716" rIns="91432" bIns="45716" rtlCol="0">
            <a:spAutoFit/>
          </a:bodyPr>
          <a:lstStyle>
            <a:defPPr>
              <a:defRPr lang="en-US"/>
            </a:defPPr>
            <a:lvl1pPr>
              <a:defRPr sz="700" b="1">
                <a:solidFill>
                  <a:srgbClr val="040206"/>
                </a:solidFill>
                <a:latin typeface="Century Gothic" panose="020B0502020202020204" pitchFamily="34" charset="0"/>
              </a:defRPr>
            </a:lvl1pPr>
          </a:lstStyle>
          <a:p>
            <a:r>
              <a:rPr lang="en-US" sz="800" dirty="0">
                <a:solidFill>
                  <a:schemeClr val="bg1"/>
                </a:solidFill>
                <a:latin typeface="Cambria" panose="02040503050406030204" pitchFamily="18" charset="0"/>
                <a:ea typeface="Cambria" panose="02040503050406030204" pitchFamily="18" charset="0"/>
              </a:rPr>
              <a:t>CLARIFIER 1</a:t>
            </a:r>
            <a:endParaRPr lang="en-IN" sz="800" dirty="0">
              <a:solidFill>
                <a:schemeClr val="bg1"/>
              </a:solidFill>
              <a:latin typeface="Cambria" panose="02040503050406030204" pitchFamily="18" charset="0"/>
              <a:ea typeface="Cambria" panose="02040503050406030204" pitchFamily="18" charset="0"/>
            </a:endParaRPr>
          </a:p>
        </p:txBody>
      </p:sp>
      <p:sp>
        <p:nvSpPr>
          <p:cNvPr id="12" name="TextBox 11">
            <a:extLst>
              <a:ext uri="{FF2B5EF4-FFF2-40B4-BE49-F238E27FC236}">
                <a16:creationId xmlns:a16="http://schemas.microsoft.com/office/drawing/2014/main" id="{FF65ECBB-8D56-42D1-814B-EE795F6FD6EA}"/>
              </a:ext>
            </a:extLst>
          </p:cNvPr>
          <p:cNvSpPr txBox="1"/>
          <p:nvPr/>
        </p:nvSpPr>
        <p:spPr>
          <a:xfrm rot="1360059">
            <a:off x="3334577" y="2730575"/>
            <a:ext cx="811535" cy="219288"/>
          </a:xfrm>
          <a:prstGeom prst="rect">
            <a:avLst/>
          </a:prstGeom>
          <a:noFill/>
        </p:spPr>
        <p:txBody>
          <a:bodyPr wrap="square" lIns="91432" tIns="45716" rIns="91432" bIns="45716" rtlCol="0">
            <a:spAutoFit/>
          </a:bodyPr>
          <a:lstStyle>
            <a:defPPr>
              <a:defRPr lang="en-US"/>
            </a:defPPr>
            <a:lvl1pPr>
              <a:defRPr sz="700" b="1">
                <a:solidFill>
                  <a:srgbClr val="040206"/>
                </a:solidFill>
                <a:latin typeface="Century Gothic" panose="020B0502020202020204" pitchFamily="34" charset="0"/>
              </a:defRPr>
            </a:lvl1pPr>
          </a:lstStyle>
          <a:p>
            <a:r>
              <a:rPr lang="en-US" sz="800" dirty="0">
                <a:solidFill>
                  <a:schemeClr val="bg1"/>
                </a:solidFill>
                <a:latin typeface="Cambria" panose="02040503050406030204" pitchFamily="18" charset="0"/>
                <a:ea typeface="Cambria" panose="02040503050406030204" pitchFamily="18" charset="0"/>
              </a:rPr>
              <a:t>CLARIFIER 2</a:t>
            </a:r>
            <a:endParaRPr lang="en-IN" sz="800" dirty="0">
              <a:solidFill>
                <a:schemeClr val="bg1"/>
              </a:solidFill>
              <a:latin typeface="Cambria" panose="02040503050406030204" pitchFamily="18" charset="0"/>
              <a:ea typeface="Cambria" panose="02040503050406030204" pitchFamily="18" charset="0"/>
            </a:endParaRPr>
          </a:p>
        </p:txBody>
      </p:sp>
      <p:pic>
        <p:nvPicPr>
          <p:cNvPr id="1026" name="Picture 2" descr="Location Icon 2467330">
            <a:extLst>
              <a:ext uri="{FF2B5EF4-FFF2-40B4-BE49-F238E27FC236}">
                <a16:creationId xmlns:a16="http://schemas.microsoft.com/office/drawing/2014/main" id="{F4493EF8-3DCE-4208-930F-B93B2F14EE9C}"/>
              </a:ext>
            </a:extLst>
          </p:cNvPr>
          <p:cNvPicPr>
            <a:picLocks noChangeAspect="1" noChangeArrowheads="1"/>
          </p:cNvPicPr>
          <p:nvPr/>
        </p:nvPicPr>
        <p:blipFill>
          <a:blip r:embed="rId3" cstate="print">
            <a:duotone>
              <a:schemeClr val="accent4">
                <a:shade val="45000"/>
                <a:satMod val="135000"/>
              </a:schemeClr>
              <a:prstClr val="white"/>
            </a:duotone>
            <a:extLst>
              <a:ext uri="{28A0092B-C50C-407E-A947-70E740481C1C}">
                <a14:useLocalDpi xmlns:a14="http://schemas.microsoft.com/office/drawing/2010/main"/>
              </a:ext>
            </a:extLst>
          </a:blip>
          <a:srcRect/>
          <a:stretch>
            <a:fillRect/>
          </a:stretch>
        </p:blipFill>
        <p:spPr bwMode="auto">
          <a:xfrm>
            <a:off x="2718285" y="1822491"/>
            <a:ext cx="360040" cy="360040"/>
          </a:xfrm>
          <a:prstGeom prst="rect">
            <a:avLst/>
          </a:prstGeom>
          <a:noFill/>
          <a:extLst>
            <a:ext uri="{909E8E84-426E-40DD-AFC4-6F175D3DCCD1}">
              <a14:hiddenFill xmlns:a14="http://schemas.microsoft.com/office/drawing/2010/main">
                <a:solidFill>
                  <a:srgbClr val="FFFFFF"/>
                </a:solidFill>
              </a14:hiddenFill>
            </a:ext>
          </a:extLst>
        </p:spPr>
      </p:pic>
      <p:sp>
        <p:nvSpPr>
          <p:cNvPr id="14" name="TextBox 13">
            <a:extLst>
              <a:ext uri="{FF2B5EF4-FFF2-40B4-BE49-F238E27FC236}">
                <a16:creationId xmlns:a16="http://schemas.microsoft.com/office/drawing/2014/main" id="{87693634-A213-4443-B359-F09B6BA16904}"/>
              </a:ext>
            </a:extLst>
          </p:cNvPr>
          <p:cNvSpPr txBox="1"/>
          <p:nvPr/>
        </p:nvSpPr>
        <p:spPr>
          <a:xfrm rot="17560059">
            <a:off x="1349741" y="826116"/>
            <a:ext cx="1271297" cy="200047"/>
          </a:xfrm>
          <a:prstGeom prst="rect">
            <a:avLst/>
          </a:prstGeom>
          <a:noFill/>
        </p:spPr>
        <p:txBody>
          <a:bodyPr wrap="square" lIns="91432" tIns="45716" rIns="91432" bIns="45716" rtlCol="0">
            <a:spAutoFit/>
          </a:bodyPr>
          <a:lstStyle>
            <a:defPPr>
              <a:defRPr lang="en-US"/>
            </a:defPPr>
            <a:lvl1pPr>
              <a:defRPr sz="700" b="1">
                <a:solidFill>
                  <a:srgbClr val="040206"/>
                </a:solidFill>
                <a:latin typeface="Century Gothic" panose="020B0502020202020204" pitchFamily="34" charset="0"/>
              </a:defRPr>
            </a:lvl1pPr>
          </a:lstStyle>
          <a:p>
            <a:r>
              <a:rPr lang="en-US" dirty="0"/>
              <a:t>INTAKE PUMP HOUSE</a:t>
            </a:r>
            <a:endParaRPr lang="en-IN" dirty="0"/>
          </a:p>
        </p:txBody>
      </p:sp>
      <p:sp>
        <p:nvSpPr>
          <p:cNvPr id="15" name="TextBox 14">
            <a:extLst>
              <a:ext uri="{FF2B5EF4-FFF2-40B4-BE49-F238E27FC236}">
                <a16:creationId xmlns:a16="http://schemas.microsoft.com/office/drawing/2014/main" id="{98E69018-CD4C-4A87-91CC-5A220ADE74C0}"/>
              </a:ext>
            </a:extLst>
          </p:cNvPr>
          <p:cNvSpPr txBox="1"/>
          <p:nvPr/>
        </p:nvSpPr>
        <p:spPr>
          <a:xfrm rot="1360059">
            <a:off x="2620495" y="2227203"/>
            <a:ext cx="825398" cy="346246"/>
          </a:xfrm>
          <a:prstGeom prst="rect">
            <a:avLst/>
          </a:prstGeom>
          <a:noFill/>
        </p:spPr>
        <p:txBody>
          <a:bodyPr wrap="square" lIns="91432" tIns="45716" rIns="91432" bIns="45716" rtlCol="0">
            <a:spAutoFit/>
          </a:bodyPr>
          <a:lstStyle>
            <a:defPPr>
              <a:defRPr lang="en-US"/>
            </a:defPPr>
            <a:lvl1pPr>
              <a:defRPr sz="700" b="1">
                <a:solidFill>
                  <a:srgbClr val="040206"/>
                </a:solidFill>
                <a:latin typeface="Century Gothic" panose="020B0502020202020204" pitchFamily="34" charset="0"/>
              </a:defRPr>
            </a:lvl1pPr>
          </a:lstStyle>
          <a:p>
            <a:r>
              <a:rPr lang="en-US" sz="800" dirty="0">
                <a:solidFill>
                  <a:schemeClr val="bg1"/>
                </a:solidFill>
                <a:latin typeface="Cambria" panose="02040503050406030204" pitchFamily="18" charset="0"/>
                <a:ea typeface="Cambria" panose="02040503050406030204" pitchFamily="18" charset="0"/>
              </a:rPr>
              <a:t>FILTER HOUSE</a:t>
            </a:r>
            <a:endParaRPr lang="en-IN" sz="800" dirty="0">
              <a:solidFill>
                <a:schemeClr val="bg1"/>
              </a:solidFill>
              <a:latin typeface="Cambria" panose="02040503050406030204" pitchFamily="18" charset="0"/>
              <a:ea typeface="Cambria" panose="02040503050406030204" pitchFamily="18" charset="0"/>
            </a:endParaRPr>
          </a:p>
        </p:txBody>
      </p:sp>
      <p:sp>
        <p:nvSpPr>
          <p:cNvPr id="16" name="TextBox 15">
            <a:extLst>
              <a:ext uri="{FF2B5EF4-FFF2-40B4-BE49-F238E27FC236}">
                <a16:creationId xmlns:a16="http://schemas.microsoft.com/office/drawing/2014/main" id="{F9D067A0-BB19-4878-B38F-3469EE26C133}"/>
              </a:ext>
            </a:extLst>
          </p:cNvPr>
          <p:cNvSpPr txBox="1"/>
          <p:nvPr/>
        </p:nvSpPr>
        <p:spPr>
          <a:xfrm rot="17435220" flipH="1">
            <a:off x="3707820" y="2367832"/>
            <a:ext cx="738228" cy="600161"/>
          </a:xfrm>
          <a:prstGeom prst="rect">
            <a:avLst/>
          </a:prstGeom>
          <a:noFill/>
        </p:spPr>
        <p:txBody>
          <a:bodyPr wrap="square" lIns="91432" tIns="45716" rIns="91432" bIns="45716" rtlCol="0">
            <a:spAutoFit/>
          </a:bodyPr>
          <a:lstStyle/>
          <a:p>
            <a:pPr algn="ctr"/>
            <a:r>
              <a:rPr lang="en-US" sz="800" b="1" dirty="0">
                <a:solidFill>
                  <a:schemeClr val="bg1"/>
                </a:solidFill>
                <a:latin typeface="Cambria" panose="02040503050406030204" pitchFamily="18" charset="0"/>
                <a:ea typeface="Cambria" panose="02040503050406030204" pitchFamily="18" charset="0"/>
              </a:rPr>
              <a:t>SETTLE WATER PUMP HOUSE</a:t>
            </a:r>
            <a:endParaRPr lang="en-IN" sz="800" b="1" dirty="0">
              <a:solidFill>
                <a:schemeClr val="bg1"/>
              </a:solidFill>
              <a:latin typeface="Cambria" panose="02040503050406030204" pitchFamily="18" charset="0"/>
              <a:ea typeface="Cambria" panose="02040503050406030204" pitchFamily="18" charset="0"/>
            </a:endParaRPr>
          </a:p>
        </p:txBody>
      </p:sp>
      <p:sp>
        <p:nvSpPr>
          <p:cNvPr id="17" name="TextBox 16">
            <a:extLst>
              <a:ext uri="{FF2B5EF4-FFF2-40B4-BE49-F238E27FC236}">
                <a16:creationId xmlns:a16="http://schemas.microsoft.com/office/drawing/2014/main" id="{5014E6D9-65CB-4D50-A2EC-2756750BB910}"/>
              </a:ext>
            </a:extLst>
          </p:cNvPr>
          <p:cNvSpPr txBox="1"/>
          <p:nvPr/>
        </p:nvSpPr>
        <p:spPr>
          <a:xfrm rot="1360059">
            <a:off x="3065627" y="1611067"/>
            <a:ext cx="811535" cy="461657"/>
          </a:xfrm>
          <a:prstGeom prst="rect">
            <a:avLst/>
          </a:prstGeom>
          <a:noFill/>
        </p:spPr>
        <p:txBody>
          <a:bodyPr wrap="square" lIns="91432" tIns="45716" rIns="91432" bIns="45716" rtlCol="0">
            <a:spAutoFit/>
          </a:bodyPr>
          <a:lstStyle>
            <a:defPPr>
              <a:defRPr lang="en-US"/>
            </a:defPPr>
            <a:lvl1pPr>
              <a:defRPr sz="700" b="1">
                <a:solidFill>
                  <a:srgbClr val="040206"/>
                </a:solidFill>
                <a:latin typeface="Century Gothic" panose="020B0502020202020204" pitchFamily="34" charset="0"/>
              </a:defRPr>
            </a:lvl1pPr>
          </a:lstStyle>
          <a:p>
            <a:r>
              <a:rPr lang="en-US" sz="800" dirty="0">
                <a:solidFill>
                  <a:schemeClr val="bg1"/>
                </a:solidFill>
                <a:latin typeface="Cambria" panose="02040503050406030204" pitchFamily="18" charset="0"/>
                <a:ea typeface="Cambria" panose="02040503050406030204" pitchFamily="18" charset="0"/>
              </a:rPr>
              <a:t>CLEAR WATER PUMP HOUSE</a:t>
            </a:r>
            <a:endParaRPr lang="en-IN" sz="800" dirty="0">
              <a:solidFill>
                <a:schemeClr val="bg1"/>
              </a:solidFill>
              <a:latin typeface="Cambria" panose="02040503050406030204" pitchFamily="18" charset="0"/>
              <a:ea typeface="Cambria" panose="02040503050406030204" pitchFamily="18" charset="0"/>
            </a:endParaRPr>
          </a:p>
        </p:txBody>
      </p:sp>
      <p:pic>
        <p:nvPicPr>
          <p:cNvPr id="18" name="Picture 17">
            <a:extLst>
              <a:ext uri="{FF2B5EF4-FFF2-40B4-BE49-F238E27FC236}">
                <a16:creationId xmlns:a16="http://schemas.microsoft.com/office/drawing/2014/main" id="{EA342FA2-A6F2-4C21-9DE4-31DD98C3D6B2}"/>
              </a:ext>
            </a:extLst>
          </p:cNvPr>
          <p:cNvPicPr/>
          <p:nvPr/>
        </p:nvPicPr>
        <p:blipFill rotWithShape="1">
          <a:blip r:embed="rId4" cstate="screen">
            <a:extLst>
              <a:ext uri="{28A0092B-C50C-407E-A947-70E740481C1C}">
                <a14:useLocalDpi xmlns:a14="http://schemas.microsoft.com/office/drawing/2010/main"/>
              </a:ext>
            </a:extLst>
          </a:blip>
          <a:srcRect/>
          <a:stretch/>
        </p:blipFill>
        <p:spPr bwMode="auto">
          <a:xfrm>
            <a:off x="5701762" y="102400"/>
            <a:ext cx="1323950" cy="323701"/>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7903399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08EB3A2B-CC40-4682-B126-B92462E1A8B1}"/>
              </a:ext>
            </a:extLst>
          </p:cNvPr>
          <p:cNvSpPr/>
          <p:nvPr/>
        </p:nvSpPr>
        <p:spPr>
          <a:xfrm>
            <a:off x="32081" y="6264"/>
            <a:ext cx="7327032" cy="57606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91432" tIns="45716" rIns="91432" bIns="45716" rtlCol="0" anchor="ctr"/>
          <a:lstStyle/>
          <a:p>
            <a:pPr>
              <a:defRPr/>
            </a:pPr>
            <a:r>
              <a:rPr lang="en-US" sz="2000" b="1" dirty="0">
                <a:latin typeface="Verdana" panose="020B0604030504040204" pitchFamily="34" charset="0"/>
                <a:ea typeface="Verdana" panose="020B0604030504040204" pitchFamily="34" charset="0"/>
              </a:rPr>
              <a:t>Old 25 MGD WTP &amp; Water Supply Process Flow</a:t>
            </a:r>
            <a:endParaRPr lang="en-US" sz="2000" b="1" dirty="0">
              <a:solidFill>
                <a:prstClr val="white"/>
              </a:solidFill>
              <a:latin typeface="Verdana" panose="020B0604030504040204" pitchFamily="34" charset="0"/>
              <a:ea typeface="Verdana" panose="020B0604030504040204" pitchFamily="34" charset="0"/>
              <a:cs typeface="Arial" pitchFamily="34" charset="0"/>
            </a:endParaRPr>
          </a:p>
        </p:txBody>
      </p:sp>
      <p:sp>
        <p:nvSpPr>
          <p:cNvPr id="2" name="Title 1">
            <a:extLst>
              <a:ext uri="{FF2B5EF4-FFF2-40B4-BE49-F238E27FC236}">
                <a16:creationId xmlns:a16="http://schemas.microsoft.com/office/drawing/2014/main" id="{379A3D19-7385-4830-AD9F-966F1EA7CBBE}"/>
              </a:ext>
            </a:extLst>
          </p:cNvPr>
          <p:cNvSpPr>
            <a:spLocks noGrp="1"/>
          </p:cNvSpPr>
          <p:nvPr>
            <p:ph type="title"/>
          </p:nvPr>
        </p:nvSpPr>
        <p:spPr>
          <a:xfrm>
            <a:off x="139546" y="139526"/>
            <a:ext cx="6741159" cy="276999"/>
          </a:xfrm>
        </p:spPr>
        <p:txBody>
          <a:bodyPr/>
          <a:lstStyle/>
          <a:p>
            <a:pPr>
              <a:spcBef>
                <a:spcPts val="0"/>
              </a:spcBef>
              <a:defRPr/>
            </a:pPr>
            <a:r>
              <a:rPr lang="en-US" sz="1800" dirty="0">
                <a:ea typeface="Verdana" panose="020B0604030504040204" pitchFamily="34" charset="0"/>
              </a:rPr>
              <a:t>Old 25 MGD WTP &amp; Water Supply Process Flow</a:t>
            </a:r>
            <a:endParaRPr lang="en-US" sz="1800" dirty="0">
              <a:solidFill>
                <a:prstClr val="white"/>
              </a:solidFill>
              <a:ea typeface="Verdana" panose="020B0604030504040204" pitchFamily="34" charset="0"/>
              <a:cs typeface="Arial" pitchFamily="34" charset="0"/>
            </a:endParaRPr>
          </a:p>
        </p:txBody>
      </p:sp>
      <p:pic>
        <p:nvPicPr>
          <p:cNvPr id="142" name="Picture 141">
            <a:extLst>
              <a:ext uri="{FF2B5EF4-FFF2-40B4-BE49-F238E27FC236}">
                <a16:creationId xmlns:a16="http://schemas.microsoft.com/office/drawing/2014/main" id="{270F10D2-682D-4889-B49E-F92FDA20D0F9}"/>
              </a:ext>
            </a:extLst>
          </p:cNvPr>
          <p:cNvPicPr/>
          <p:nvPr/>
        </p:nvPicPr>
        <p:blipFill rotWithShape="1">
          <a:blip r:embed="rId2" cstate="screen">
            <a:extLst>
              <a:ext uri="{28A0092B-C50C-407E-A947-70E740481C1C}">
                <a14:useLocalDpi xmlns:a14="http://schemas.microsoft.com/office/drawing/2010/main"/>
              </a:ext>
            </a:extLst>
          </a:blip>
          <a:srcRect/>
          <a:stretch/>
        </p:blipFill>
        <p:spPr bwMode="auto">
          <a:xfrm>
            <a:off x="5701762" y="102400"/>
            <a:ext cx="1323950" cy="323701"/>
          </a:xfrm>
          <a:prstGeom prst="rect">
            <a:avLst/>
          </a:prstGeom>
          <a:noFill/>
          <a:ln>
            <a:noFill/>
          </a:ln>
          <a:extLst>
            <a:ext uri="{53640926-AAD7-44D8-BBD7-CCE9431645EC}">
              <a14:shadowObscured xmlns:a14="http://schemas.microsoft.com/office/drawing/2010/main"/>
            </a:ext>
          </a:extLst>
        </p:spPr>
      </p:pic>
      <p:pic>
        <p:nvPicPr>
          <p:cNvPr id="249" name="Picture 28" descr="pipe Icon 2623454">
            <a:extLst>
              <a:ext uri="{FF2B5EF4-FFF2-40B4-BE49-F238E27FC236}">
                <a16:creationId xmlns:a16="http://schemas.microsoft.com/office/drawing/2014/main" id="{76B8B1E2-33D9-44EB-AD42-12DF946EBB82}"/>
              </a:ext>
            </a:extLst>
          </p:cNvPr>
          <p:cNvPicPr>
            <a:picLocks noChangeAspect="1" noChangeArrowheads="1"/>
          </p:cNvPicPr>
          <p:nvPr/>
        </p:nvPicPr>
        <p:blipFill>
          <a:blip r:embed="rId3" cstate="print">
            <a:extLst>
              <a:ext uri="{28A0092B-C50C-407E-A947-70E740481C1C}">
                <a14:useLocalDpi xmlns:a14="http://schemas.microsoft.com/office/drawing/2010/main"/>
              </a:ext>
            </a:extLst>
          </a:blip>
          <a:srcRect/>
          <a:stretch>
            <a:fillRect/>
          </a:stretch>
        </p:blipFill>
        <p:spPr bwMode="auto">
          <a:xfrm flipV="1">
            <a:off x="2123728" y="3723880"/>
            <a:ext cx="432048" cy="342992"/>
          </a:xfrm>
          <a:prstGeom prst="rect">
            <a:avLst/>
          </a:prstGeom>
          <a:noFill/>
          <a:extLst>
            <a:ext uri="{909E8E84-426E-40DD-AFC4-6F175D3DCCD1}">
              <a14:hiddenFill xmlns:a14="http://schemas.microsoft.com/office/drawing/2010/main">
                <a:solidFill>
                  <a:srgbClr val="FFFFFF"/>
                </a:solidFill>
              </a14:hiddenFill>
            </a:ext>
          </a:extLst>
        </p:spPr>
      </p:pic>
      <p:pic>
        <p:nvPicPr>
          <p:cNvPr id="250" name="Picture 28" descr="pipe Icon 2623454">
            <a:extLst>
              <a:ext uri="{FF2B5EF4-FFF2-40B4-BE49-F238E27FC236}">
                <a16:creationId xmlns:a16="http://schemas.microsoft.com/office/drawing/2014/main" id="{27122791-4CD9-4A17-84CC-A2834E1178E5}"/>
              </a:ext>
            </a:extLst>
          </p:cNvPr>
          <p:cNvPicPr>
            <a:picLocks noChangeAspect="1" noChangeArrowheads="1"/>
          </p:cNvPicPr>
          <p:nvPr/>
        </p:nvPicPr>
        <p:blipFill>
          <a:blip r:embed="rId4" cstate="print">
            <a:extLst>
              <a:ext uri="{28A0092B-C50C-407E-A947-70E740481C1C}">
                <a14:useLocalDpi xmlns:a14="http://schemas.microsoft.com/office/drawing/2010/main"/>
              </a:ext>
            </a:extLst>
          </a:blip>
          <a:srcRect/>
          <a:stretch>
            <a:fillRect/>
          </a:stretch>
        </p:blipFill>
        <p:spPr bwMode="auto">
          <a:xfrm flipH="1" flipV="1">
            <a:off x="7812360" y="3663431"/>
            <a:ext cx="354154" cy="309879"/>
          </a:xfrm>
          <a:prstGeom prst="rect">
            <a:avLst/>
          </a:prstGeom>
          <a:noFill/>
          <a:extLst>
            <a:ext uri="{909E8E84-426E-40DD-AFC4-6F175D3DCCD1}">
              <a14:hiddenFill xmlns:a14="http://schemas.microsoft.com/office/drawing/2010/main">
                <a:solidFill>
                  <a:srgbClr val="FFFFFF"/>
                </a:solidFill>
              </a14:hiddenFill>
            </a:ext>
          </a:extLst>
        </p:spPr>
      </p:pic>
      <p:sp>
        <p:nvSpPr>
          <p:cNvPr id="251" name="Rectangle 51">
            <a:extLst>
              <a:ext uri="{FF2B5EF4-FFF2-40B4-BE49-F238E27FC236}">
                <a16:creationId xmlns:a16="http://schemas.microsoft.com/office/drawing/2014/main" id="{E8A1CFF9-99D2-4AC4-A56D-B7627198F5FA}"/>
              </a:ext>
            </a:extLst>
          </p:cNvPr>
          <p:cNvSpPr/>
          <p:nvPr/>
        </p:nvSpPr>
        <p:spPr>
          <a:xfrm>
            <a:off x="5585727" y="1289333"/>
            <a:ext cx="1574230" cy="619563"/>
          </a:xfrm>
          <a:custGeom>
            <a:avLst/>
            <a:gdLst>
              <a:gd name="connsiteX0" fmla="*/ 0 w 1800200"/>
              <a:gd name="connsiteY0" fmla="*/ 0 h 864096"/>
              <a:gd name="connsiteX1" fmla="*/ 1800200 w 1800200"/>
              <a:gd name="connsiteY1" fmla="*/ 0 h 864096"/>
              <a:gd name="connsiteX2" fmla="*/ 1800200 w 1800200"/>
              <a:gd name="connsiteY2" fmla="*/ 864096 h 864096"/>
              <a:gd name="connsiteX3" fmla="*/ 0 w 1800200"/>
              <a:gd name="connsiteY3" fmla="*/ 864096 h 864096"/>
              <a:gd name="connsiteX4" fmla="*/ 0 w 1800200"/>
              <a:gd name="connsiteY4" fmla="*/ 0 h 864096"/>
              <a:gd name="connsiteX0" fmla="*/ 0 w 1800200"/>
              <a:gd name="connsiteY0" fmla="*/ 0 h 864096"/>
              <a:gd name="connsiteX1" fmla="*/ 155281 w 1800200"/>
              <a:gd name="connsiteY1" fmla="*/ 93455 h 864096"/>
              <a:gd name="connsiteX2" fmla="*/ 1800200 w 1800200"/>
              <a:gd name="connsiteY2" fmla="*/ 0 h 864096"/>
              <a:gd name="connsiteX3" fmla="*/ 1800200 w 1800200"/>
              <a:gd name="connsiteY3" fmla="*/ 864096 h 864096"/>
              <a:gd name="connsiteX4" fmla="*/ 0 w 1800200"/>
              <a:gd name="connsiteY4" fmla="*/ 864096 h 864096"/>
              <a:gd name="connsiteX5" fmla="*/ 0 w 1800200"/>
              <a:gd name="connsiteY5" fmla="*/ 0 h 864096"/>
              <a:gd name="connsiteX0" fmla="*/ 0 w 1800200"/>
              <a:gd name="connsiteY0" fmla="*/ 0 h 864096"/>
              <a:gd name="connsiteX1" fmla="*/ 155281 w 1800200"/>
              <a:gd name="connsiteY1" fmla="*/ 93455 h 864096"/>
              <a:gd name="connsiteX2" fmla="*/ 1800200 w 1800200"/>
              <a:gd name="connsiteY2" fmla="*/ 0 h 864096"/>
              <a:gd name="connsiteX3" fmla="*/ 1800200 w 1800200"/>
              <a:gd name="connsiteY3" fmla="*/ 864096 h 864096"/>
              <a:gd name="connsiteX4" fmla="*/ 0 w 1800200"/>
              <a:gd name="connsiteY4" fmla="*/ 864096 h 864096"/>
              <a:gd name="connsiteX5" fmla="*/ 0 w 1800200"/>
              <a:gd name="connsiteY5" fmla="*/ 0 h 864096"/>
              <a:gd name="connsiteX0" fmla="*/ 0 w 1800200"/>
              <a:gd name="connsiteY0" fmla="*/ 62517 h 926613"/>
              <a:gd name="connsiteX1" fmla="*/ 155281 w 1800200"/>
              <a:gd name="connsiteY1" fmla="*/ 155972 h 926613"/>
              <a:gd name="connsiteX2" fmla="*/ 552846 w 1800200"/>
              <a:gd name="connsiteY2" fmla="*/ 66520 h 926613"/>
              <a:gd name="connsiteX3" fmla="*/ 1800200 w 1800200"/>
              <a:gd name="connsiteY3" fmla="*/ 62517 h 926613"/>
              <a:gd name="connsiteX4" fmla="*/ 1800200 w 1800200"/>
              <a:gd name="connsiteY4" fmla="*/ 926613 h 926613"/>
              <a:gd name="connsiteX5" fmla="*/ 0 w 1800200"/>
              <a:gd name="connsiteY5" fmla="*/ 926613 h 926613"/>
              <a:gd name="connsiteX6" fmla="*/ 0 w 1800200"/>
              <a:gd name="connsiteY6" fmla="*/ 62517 h 926613"/>
              <a:gd name="connsiteX0" fmla="*/ 0 w 1800200"/>
              <a:gd name="connsiteY0" fmla="*/ 34938 h 899034"/>
              <a:gd name="connsiteX1" fmla="*/ 155281 w 1800200"/>
              <a:gd name="connsiteY1" fmla="*/ 128393 h 899034"/>
              <a:gd name="connsiteX2" fmla="*/ 552846 w 1800200"/>
              <a:gd name="connsiteY2" fmla="*/ 38941 h 899034"/>
              <a:gd name="connsiteX3" fmla="*/ 1800200 w 1800200"/>
              <a:gd name="connsiteY3" fmla="*/ 34938 h 899034"/>
              <a:gd name="connsiteX4" fmla="*/ 1800200 w 1800200"/>
              <a:gd name="connsiteY4" fmla="*/ 899034 h 899034"/>
              <a:gd name="connsiteX5" fmla="*/ 0 w 1800200"/>
              <a:gd name="connsiteY5" fmla="*/ 899034 h 899034"/>
              <a:gd name="connsiteX6" fmla="*/ 0 w 1800200"/>
              <a:gd name="connsiteY6" fmla="*/ 34938 h 899034"/>
              <a:gd name="connsiteX0" fmla="*/ 0 w 1800200"/>
              <a:gd name="connsiteY0" fmla="*/ 36711 h 900807"/>
              <a:gd name="connsiteX1" fmla="*/ 155281 w 1800200"/>
              <a:gd name="connsiteY1" fmla="*/ 130166 h 900807"/>
              <a:gd name="connsiteX2" fmla="*/ 552846 w 1800200"/>
              <a:gd name="connsiteY2" fmla="*/ 40714 h 900807"/>
              <a:gd name="connsiteX3" fmla="*/ 900716 w 1800200"/>
              <a:gd name="connsiteY3" fmla="*/ 189801 h 900807"/>
              <a:gd name="connsiteX4" fmla="*/ 1800200 w 1800200"/>
              <a:gd name="connsiteY4" fmla="*/ 36711 h 900807"/>
              <a:gd name="connsiteX5" fmla="*/ 1800200 w 1800200"/>
              <a:gd name="connsiteY5" fmla="*/ 900807 h 900807"/>
              <a:gd name="connsiteX6" fmla="*/ 0 w 1800200"/>
              <a:gd name="connsiteY6" fmla="*/ 900807 h 900807"/>
              <a:gd name="connsiteX7" fmla="*/ 0 w 1800200"/>
              <a:gd name="connsiteY7" fmla="*/ 36711 h 900807"/>
              <a:gd name="connsiteX0" fmla="*/ 0 w 1800200"/>
              <a:gd name="connsiteY0" fmla="*/ 41617 h 905713"/>
              <a:gd name="connsiteX1" fmla="*/ 155281 w 1800200"/>
              <a:gd name="connsiteY1" fmla="*/ 135072 h 905713"/>
              <a:gd name="connsiteX2" fmla="*/ 552846 w 1800200"/>
              <a:gd name="connsiteY2" fmla="*/ 45620 h 905713"/>
              <a:gd name="connsiteX3" fmla="*/ 900716 w 1800200"/>
              <a:gd name="connsiteY3" fmla="*/ 194707 h 905713"/>
              <a:gd name="connsiteX4" fmla="*/ 1377794 w 1800200"/>
              <a:gd name="connsiteY4" fmla="*/ 194708 h 905713"/>
              <a:gd name="connsiteX5" fmla="*/ 1800200 w 1800200"/>
              <a:gd name="connsiteY5" fmla="*/ 41617 h 905713"/>
              <a:gd name="connsiteX6" fmla="*/ 1800200 w 1800200"/>
              <a:gd name="connsiteY6" fmla="*/ 905713 h 905713"/>
              <a:gd name="connsiteX7" fmla="*/ 0 w 1800200"/>
              <a:gd name="connsiteY7" fmla="*/ 905713 h 905713"/>
              <a:gd name="connsiteX8" fmla="*/ 0 w 1800200"/>
              <a:gd name="connsiteY8" fmla="*/ 41617 h 905713"/>
              <a:gd name="connsiteX0" fmla="*/ 0 w 1800200"/>
              <a:gd name="connsiteY0" fmla="*/ 41617 h 905713"/>
              <a:gd name="connsiteX1" fmla="*/ 155281 w 1800200"/>
              <a:gd name="connsiteY1" fmla="*/ 135072 h 905713"/>
              <a:gd name="connsiteX2" fmla="*/ 552846 w 1800200"/>
              <a:gd name="connsiteY2" fmla="*/ 45620 h 905713"/>
              <a:gd name="connsiteX3" fmla="*/ 900716 w 1800200"/>
              <a:gd name="connsiteY3" fmla="*/ 194707 h 905713"/>
              <a:gd name="connsiteX4" fmla="*/ 1377794 w 1800200"/>
              <a:gd name="connsiteY4" fmla="*/ 194708 h 905713"/>
              <a:gd name="connsiteX5" fmla="*/ 1800200 w 1800200"/>
              <a:gd name="connsiteY5" fmla="*/ 41617 h 905713"/>
              <a:gd name="connsiteX6" fmla="*/ 1800200 w 1800200"/>
              <a:gd name="connsiteY6" fmla="*/ 905713 h 905713"/>
              <a:gd name="connsiteX7" fmla="*/ 0 w 1800200"/>
              <a:gd name="connsiteY7" fmla="*/ 905713 h 905713"/>
              <a:gd name="connsiteX8" fmla="*/ 0 w 1800200"/>
              <a:gd name="connsiteY8" fmla="*/ 41617 h 905713"/>
              <a:gd name="connsiteX0" fmla="*/ 0 w 1800200"/>
              <a:gd name="connsiteY0" fmla="*/ 36236 h 900332"/>
              <a:gd name="connsiteX1" fmla="*/ 155281 w 1800200"/>
              <a:gd name="connsiteY1" fmla="*/ 129691 h 900332"/>
              <a:gd name="connsiteX2" fmla="*/ 552846 w 1800200"/>
              <a:gd name="connsiteY2" fmla="*/ 40239 h 900332"/>
              <a:gd name="connsiteX3" fmla="*/ 900716 w 1800200"/>
              <a:gd name="connsiteY3" fmla="*/ 189326 h 900332"/>
              <a:gd name="connsiteX4" fmla="*/ 1377794 w 1800200"/>
              <a:gd name="connsiteY4" fmla="*/ 189327 h 900332"/>
              <a:gd name="connsiteX5" fmla="*/ 1800200 w 1800200"/>
              <a:gd name="connsiteY5" fmla="*/ 36236 h 900332"/>
              <a:gd name="connsiteX6" fmla="*/ 1800200 w 1800200"/>
              <a:gd name="connsiteY6" fmla="*/ 900332 h 900332"/>
              <a:gd name="connsiteX7" fmla="*/ 0 w 1800200"/>
              <a:gd name="connsiteY7" fmla="*/ 900332 h 900332"/>
              <a:gd name="connsiteX8" fmla="*/ 0 w 1800200"/>
              <a:gd name="connsiteY8" fmla="*/ 36236 h 9003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00200" h="900332">
                <a:moveTo>
                  <a:pt x="0" y="36236"/>
                </a:moveTo>
                <a:cubicBezTo>
                  <a:pt x="38508" y="37570"/>
                  <a:pt x="116773" y="128357"/>
                  <a:pt x="155281" y="129691"/>
                </a:cubicBezTo>
                <a:cubicBezTo>
                  <a:pt x="232513" y="138641"/>
                  <a:pt x="278693" y="55815"/>
                  <a:pt x="552846" y="40239"/>
                </a:cubicBezTo>
                <a:cubicBezTo>
                  <a:pt x="688681" y="31956"/>
                  <a:pt x="692824" y="189993"/>
                  <a:pt x="900716" y="189326"/>
                </a:cubicBezTo>
                <a:cubicBezTo>
                  <a:pt x="1049803" y="189326"/>
                  <a:pt x="1178184" y="65755"/>
                  <a:pt x="1377794" y="189327"/>
                </a:cubicBezTo>
                <a:cubicBezTo>
                  <a:pt x="1597282" y="223447"/>
                  <a:pt x="1741395" y="-107113"/>
                  <a:pt x="1800200" y="36236"/>
                </a:cubicBezTo>
                <a:lnTo>
                  <a:pt x="1800200" y="900332"/>
                </a:lnTo>
                <a:lnTo>
                  <a:pt x="0" y="900332"/>
                </a:lnTo>
                <a:lnTo>
                  <a:pt x="0" y="36236"/>
                </a:lnTo>
                <a:close/>
              </a:path>
            </a:pathLst>
          </a:custGeom>
          <a:gradFill>
            <a:gsLst>
              <a:gs pos="0">
                <a:srgbClr val="4472C4">
                  <a:lumMod val="5000"/>
                  <a:lumOff val="95000"/>
                </a:srgbClr>
              </a:gs>
              <a:gs pos="74000">
                <a:srgbClr val="4472C4">
                  <a:lumMod val="45000"/>
                  <a:lumOff val="55000"/>
                </a:srgbClr>
              </a:gs>
              <a:gs pos="83000">
                <a:srgbClr val="4472C4">
                  <a:lumMod val="45000"/>
                  <a:lumOff val="55000"/>
                </a:srgbClr>
              </a:gs>
              <a:gs pos="100000">
                <a:srgbClr val="4472C4">
                  <a:lumMod val="30000"/>
                  <a:lumOff val="70000"/>
                </a:srgbClr>
              </a:gs>
            </a:gsLst>
            <a:lin ang="5400000" scaled="1"/>
          </a:gradFill>
          <a:ln w="12700" cap="flat" cmpd="sng" algn="ctr">
            <a:noFill/>
            <a:prstDash val="solid"/>
            <a:miter lim="800000"/>
          </a:ln>
          <a:effectLst/>
          <a:scene3d>
            <a:camera prst="orthographicFront"/>
            <a:lightRig rig="threePt" dir="t"/>
          </a:scene3d>
          <a:sp3d>
            <a:bevelT/>
          </a:sp3d>
        </p:spPr>
        <p:txBody>
          <a:bodyPr lIns="91432" tIns="45716" rIns="91432" bIns="45716" rtlCol="0" anchor="ctr"/>
          <a:lstStyle/>
          <a:p>
            <a:pPr algn="ctr">
              <a:defRPr/>
            </a:pPr>
            <a:endParaRPr lang="en-IN" sz="700" kern="0">
              <a:ln w="0"/>
              <a:solidFill>
                <a:prstClr val="black"/>
              </a:solidFill>
              <a:effectLst>
                <a:outerShdw blurRad="38100" dist="19050" dir="2700000" algn="tl" rotWithShape="0">
                  <a:prstClr val="black">
                    <a:alpha val="40000"/>
                  </a:prstClr>
                </a:outerShdw>
              </a:effectLst>
              <a:latin typeface="Cambria" panose="02040503050406030204" pitchFamily="18" charset="0"/>
              <a:ea typeface="Cambria" panose="02040503050406030204" pitchFamily="18" charset="0"/>
            </a:endParaRPr>
          </a:p>
        </p:txBody>
      </p:sp>
      <p:sp>
        <p:nvSpPr>
          <p:cNvPr id="252" name="Rectangle 251">
            <a:extLst>
              <a:ext uri="{FF2B5EF4-FFF2-40B4-BE49-F238E27FC236}">
                <a16:creationId xmlns:a16="http://schemas.microsoft.com/office/drawing/2014/main" id="{0C1A5342-FE1C-4730-846D-153F70111B84}"/>
              </a:ext>
            </a:extLst>
          </p:cNvPr>
          <p:cNvSpPr/>
          <p:nvPr/>
        </p:nvSpPr>
        <p:spPr>
          <a:xfrm>
            <a:off x="5004048" y="3668794"/>
            <a:ext cx="366486" cy="263412"/>
          </a:xfrm>
          <a:prstGeom prst="rect">
            <a:avLst/>
          </a:prstGeom>
          <a:gradFill>
            <a:gsLst>
              <a:gs pos="0">
                <a:srgbClr val="4472C4">
                  <a:lumMod val="5000"/>
                  <a:lumOff val="95000"/>
                </a:srgbClr>
              </a:gs>
              <a:gs pos="74000">
                <a:srgbClr val="4472C4">
                  <a:lumMod val="45000"/>
                  <a:lumOff val="55000"/>
                </a:srgbClr>
              </a:gs>
              <a:gs pos="83000">
                <a:srgbClr val="4472C4">
                  <a:lumMod val="45000"/>
                  <a:lumOff val="55000"/>
                </a:srgbClr>
              </a:gs>
              <a:gs pos="100000">
                <a:srgbClr val="4472C4">
                  <a:lumMod val="30000"/>
                  <a:lumOff val="70000"/>
                </a:srgbClr>
              </a:gs>
            </a:gsLst>
            <a:lin ang="5400000" scaled="1"/>
          </a:gradFill>
          <a:ln w="12700" cap="flat" cmpd="sng" algn="ctr">
            <a:noFill/>
            <a:prstDash val="solid"/>
            <a:miter lim="800000"/>
          </a:ln>
          <a:effectLst/>
        </p:spPr>
        <p:txBody>
          <a:bodyPr lIns="91432" tIns="45716" rIns="91432" bIns="45716" rtlCol="0" anchor="ctr"/>
          <a:lstStyle/>
          <a:p>
            <a:pPr algn="ctr">
              <a:defRPr/>
            </a:pPr>
            <a:endParaRPr lang="en-IN" sz="700" kern="0">
              <a:ln w="0"/>
              <a:solidFill>
                <a:prstClr val="black"/>
              </a:solidFill>
              <a:effectLst>
                <a:outerShdw blurRad="38100" dist="19050" dir="2700000" algn="tl" rotWithShape="0">
                  <a:prstClr val="black">
                    <a:alpha val="40000"/>
                  </a:prstClr>
                </a:outerShdw>
              </a:effectLst>
              <a:latin typeface="Cambria" panose="02040503050406030204" pitchFamily="18" charset="0"/>
              <a:ea typeface="Cambria" panose="02040503050406030204" pitchFamily="18" charset="0"/>
            </a:endParaRPr>
          </a:p>
        </p:txBody>
      </p:sp>
      <p:sp>
        <p:nvSpPr>
          <p:cNvPr id="253" name="Rectangle 4">
            <a:extLst>
              <a:ext uri="{FF2B5EF4-FFF2-40B4-BE49-F238E27FC236}">
                <a16:creationId xmlns:a16="http://schemas.microsoft.com/office/drawing/2014/main" id="{1770047D-DB3D-44D7-BD29-E72457AF234A}"/>
              </a:ext>
            </a:extLst>
          </p:cNvPr>
          <p:cNvSpPr/>
          <p:nvPr/>
        </p:nvSpPr>
        <p:spPr>
          <a:xfrm>
            <a:off x="84407" y="1302272"/>
            <a:ext cx="1227551" cy="637380"/>
          </a:xfrm>
          <a:custGeom>
            <a:avLst/>
            <a:gdLst>
              <a:gd name="connsiteX0" fmla="*/ 0 w 1800200"/>
              <a:gd name="connsiteY0" fmla="*/ 0 h 864096"/>
              <a:gd name="connsiteX1" fmla="*/ 1800200 w 1800200"/>
              <a:gd name="connsiteY1" fmla="*/ 0 h 864096"/>
              <a:gd name="connsiteX2" fmla="*/ 1800200 w 1800200"/>
              <a:gd name="connsiteY2" fmla="*/ 864096 h 864096"/>
              <a:gd name="connsiteX3" fmla="*/ 0 w 1800200"/>
              <a:gd name="connsiteY3" fmla="*/ 864096 h 864096"/>
              <a:gd name="connsiteX4" fmla="*/ 0 w 1800200"/>
              <a:gd name="connsiteY4" fmla="*/ 0 h 864096"/>
              <a:gd name="connsiteX0" fmla="*/ 0 w 1800200"/>
              <a:gd name="connsiteY0" fmla="*/ 0 h 864096"/>
              <a:gd name="connsiteX1" fmla="*/ 1800200 w 1800200"/>
              <a:gd name="connsiteY1" fmla="*/ 0 h 864096"/>
              <a:gd name="connsiteX2" fmla="*/ 1800200 w 1800200"/>
              <a:gd name="connsiteY2" fmla="*/ 864096 h 864096"/>
              <a:gd name="connsiteX3" fmla="*/ 0 w 1800200"/>
              <a:gd name="connsiteY3" fmla="*/ 864096 h 864096"/>
              <a:gd name="connsiteX4" fmla="*/ 0 w 1800200"/>
              <a:gd name="connsiteY4" fmla="*/ 0 h 864096"/>
              <a:gd name="connsiteX0" fmla="*/ 0 w 1800200"/>
              <a:gd name="connsiteY0" fmla="*/ 34859 h 898955"/>
              <a:gd name="connsiteX1" fmla="*/ 514063 w 1800200"/>
              <a:gd name="connsiteY1" fmla="*/ 195559 h 898955"/>
              <a:gd name="connsiteX2" fmla="*/ 1800200 w 1800200"/>
              <a:gd name="connsiteY2" fmla="*/ 34859 h 898955"/>
              <a:gd name="connsiteX3" fmla="*/ 1800200 w 1800200"/>
              <a:gd name="connsiteY3" fmla="*/ 898955 h 898955"/>
              <a:gd name="connsiteX4" fmla="*/ 0 w 1800200"/>
              <a:gd name="connsiteY4" fmla="*/ 898955 h 898955"/>
              <a:gd name="connsiteX5" fmla="*/ 0 w 1800200"/>
              <a:gd name="connsiteY5" fmla="*/ 34859 h 898955"/>
              <a:gd name="connsiteX0" fmla="*/ 0 w 1800200"/>
              <a:gd name="connsiteY0" fmla="*/ 34859 h 898955"/>
              <a:gd name="connsiteX1" fmla="*/ 514063 w 1800200"/>
              <a:gd name="connsiteY1" fmla="*/ 195559 h 898955"/>
              <a:gd name="connsiteX2" fmla="*/ 1020959 w 1800200"/>
              <a:gd name="connsiteY2" fmla="*/ 215438 h 898955"/>
              <a:gd name="connsiteX3" fmla="*/ 1800200 w 1800200"/>
              <a:gd name="connsiteY3" fmla="*/ 34859 h 898955"/>
              <a:gd name="connsiteX4" fmla="*/ 1800200 w 1800200"/>
              <a:gd name="connsiteY4" fmla="*/ 898955 h 898955"/>
              <a:gd name="connsiteX5" fmla="*/ 0 w 1800200"/>
              <a:gd name="connsiteY5" fmla="*/ 898955 h 898955"/>
              <a:gd name="connsiteX6" fmla="*/ 0 w 1800200"/>
              <a:gd name="connsiteY6" fmla="*/ 34859 h 898955"/>
              <a:gd name="connsiteX0" fmla="*/ 0 w 1800200"/>
              <a:gd name="connsiteY0" fmla="*/ 34859 h 898955"/>
              <a:gd name="connsiteX1" fmla="*/ 514063 w 1800200"/>
              <a:gd name="connsiteY1" fmla="*/ 195559 h 898955"/>
              <a:gd name="connsiteX2" fmla="*/ 1020959 w 1800200"/>
              <a:gd name="connsiteY2" fmla="*/ 215438 h 898955"/>
              <a:gd name="connsiteX3" fmla="*/ 1800200 w 1800200"/>
              <a:gd name="connsiteY3" fmla="*/ 34859 h 898955"/>
              <a:gd name="connsiteX4" fmla="*/ 1800200 w 1800200"/>
              <a:gd name="connsiteY4" fmla="*/ 898955 h 898955"/>
              <a:gd name="connsiteX5" fmla="*/ 0 w 1800200"/>
              <a:gd name="connsiteY5" fmla="*/ 898955 h 898955"/>
              <a:gd name="connsiteX6" fmla="*/ 0 w 1800200"/>
              <a:gd name="connsiteY6" fmla="*/ 34859 h 898955"/>
              <a:gd name="connsiteX0" fmla="*/ 0 w 1800200"/>
              <a:gd name="connsiteY0" fmla="*/ 40554 h 904650"/>
              <a:gd name="connsiteX1" fmla="*/ 514063 w 1800200"/>
              <a:gd name="connsiteY1" fmla="*/ 201254 h 904650"/>
              <a:gd name="connsiteX2" fmla="*/ 1020959 w 1800200"/>
              <a:gd name="connsiteY2" fmla="*/ 221133 h 904650"/>
              <a:gd name="connsiteX3" fmla="*/ 1517915 w 1800200"/>
              <a:gd name="connsiteY3" fmla="*/ 191316 h 904650"/>
              <a:gd name="connsiteX4" fmla="*/ 1800200 w 1800200"/>
              <a:gd name="connsiteY4" fmla="*/ 40554 h 904650"/>
              <a:gd name="connsiteX5" fmla="*/ 1800200 w 1800200"/>
              <a:gd name="connsiteY5" fmla="*/ 904650 h 904650"/>
              <a:gd name="connsiteX6" fmla="*/ 0 w 1800200"/>
              <a:gd name="connsiteY6" fmla="*/ 904650 h 904650"/>
              <a:gd name="connsiteX7" fmla="*/ 0 w 1800200"/>
              <a:gd name="connsiteY7" fmla="*/ 40554 h 904650"/>
              <a:gd name="connsiteX0" fmla="*/ 0 w 1800200"/>
              <a:gd name="connsiteY0" fmla="*/ 40554 h 904650"/>
              <a:gd name="connsiteX1" fmla="*/ 514063 w 1800200"/>
              <a:gd name="connsiteY1" fmla="*/ 201254 h 904650"/>
              <a:gd name="connsiteX2" fmla="*/ 1020959 w 1800200"/>
              <a:gd name="connsiteY2" fmla="*/ 221133 h 904650"/>
              <a:gd name="connsiteX3" fmla="*/ 1517915 w 1800200"/>
              <a:gd name="connsiteY3" fmla="*/ 191316 h 904650"/>
              <a:gd name="connsiteX4" fmla="*/ 1800200 w 1800200"/>
              <a:gd name="connsiteY4" fmla="*/ 40554 h 904650"/>
              <a:gd name="connsiteX5" fmla="*/ 1800200 w 1800200"/>
              <a:gd name="connsiteY5" fmla="*/ 904650 h 904650"/>
              <a:gd name="connsiteX6" fmla="*/ 0 w 1800200"/>
              <a:gd name="connsiteY6" fmla="*/ 904650 h 904650"/>
              <a:gd name="connsiteX7" fmla="*/ 0 w 1800200"/>
              <a:gd name="connsiteY7" fmla="*/ 40554 h 904650"/>
              <a:gd name="connsiteX0" fmla="*/ 0 w 1800200"/>
              <a:gd name="connsiteY0" fmla="*/ 40554 h 904650"/>
              <a:gd name="connsiteX1" fmla="*/ 464368 w 1800200"/>
              <a:gd name="connsiteY1" fmla="*/ 340402 h 904650"/>
              <a:gd name="connsiteX2" fmla="*/ 1020959 w 1800200"/>
              <a:gd name="connsiteY2" fmla="*/ 221133 h 904650"/>
              <a:gd name="connsiteX3" fmla="*/ 1517915 w 1800200"/>
              <a:gd name="connsiteY3" fmla="*/ 191316 h 904650"/>
              <a:gd name="connsiteX4" fmla="*/ 1800200 w 1800200"/>
              <a:gd name="connsiteY4" fmla="*/ 40554 h 904650"/>
              <a:gd name="connsiteX5" fmla="*/ 1800200 w 1800200"/>
              <a:gd name="connsiteY5" fmla="*/ 904650 h 904650"/>
              <a:gd name="connsiteX6" fmla="*/ 0 w 1800200"/>
              <a:gd name="connsiteY6" fmla="*/ 904650 h 904650"/>
              <a:gd name="connsiteX7" fmla="*/ 0 w 1800200"/>
              <a:gd name="connsiteY7" fmla="*/ 40554 h 904650"/>
              <a:gd name="connsiteX0" fmla="*/ 0 w 1800200"/>
              <a:gd name="connsiteY0" fmla="*/ 40554 h 904650"/>
              <a:gd name="connsiteX1" fmla="*/ 464368 w 1800200"/>
              <a:gd name="connsiteY1" fmla="*/ 340402 h 904650"/>
              <a:gd name="connsiteX2" fmla="*/ 1020959 w 1800200"/>
              <a:gd name="connsiteY2" fmla="*/ 221133 h 904650"/>
              <a:gd name="connsiteX3" fmla="*/ 1266327 w 1800200"/>
              <a:gd name="connsiteY3" fmla="*/ 309787 h 904650"/>
              <a:gd name="connsiteX4" fmla="*/ 1517915 w 1800200"/>
              <a:gd name="connsiteY4" fmla="*/ 191316 h 904650"/>
              <a:gd name="connsiteX5" fmla="*/ 1800200 w 1800200"/>
              <a:gd name="connsiteY5" fmla="*/ 40554 h 904650"/>
              <a:gd name="connsiteX6" fmla="*/ 1800200 w 1800200"/>
              <a:gd name="connsiteY6" fmla="*/ 904650 h 904650"/>
              <a:gd name="connsiteX7" fmla="*/ 0 w 1800200"/>
              <a:gd name="connsiteY7" fmla="*/ 904650 h 904650"/>
              <a:gd name="connsiteX8" fmla="*/ 0 w 1800200"/>
              <a:gd name="connsiteY8" fmla="*/ 40554 h 904650"/>
              <a:gd name="connsiteX0" fmla="*/ 0 w 1800200"/>
              <a:gd name="connsiteY0" fmla="*/ 40554 h 904650"/>
              <a:gd name="connsiteX1" fmla="*/ 464368 w 1800200"/>
              <a:gd name="connsiteY1" fmla="*/ 340402 h 904650"/>
              <a:gd name="connsiteX2" fmla="*/ 749492 w 1800200"/>
              <a:gd name="connsiteY2" fmla="*/ 329665 h 904650"/>
              <a:gd name="connsiteX3" fmla="*/ 1020959 w 1800200"/>
              <a:gd name="connsiteY3" fmla="*/ 221133 h 904650"/>
              <a:gd name="connsiteX4" fmla="*/ 1266327 w 1800200"/>
              <a:gd name="connsiteY4" fmla="*/ 309787 h 904650"/>
              <a:gd name="connsiteX5" fmla="*/ 1517915 w 1800200"/>
              <a:gd name="connsiteY5" fmla="*/ 191316 h 904650"/>
              <a:gd name="connsiteX6" fmla="*/ 1800200 w 1800200"/>
              <a:gd name="connsiteY6" fmla="*/ 40554 h 904650"/>
              <a:gd name="connsiteX7" fmla="*/ 1800200 w 1800200"/>
              <a:gd name="connsiteY7" fmla="*/ 904650 h 904650"/>
              <a:gd name="connsiteX8" fmla="*/ 0 w 1800200"/>
              <a:gd name="connsiteY8" fmla="*/ 904650 h 904650"/>
              <a:gd name="connsiteX9" fmla="*/ 0 w 1800200"/>
              <a:gd name="connsiteY9" fmla="*/ 40554 h 904650"/>
              <a:gd name="connsiteX0" fmla="*/ 0 w 1800200"/>
              <a:gd name="connsiteY0" fmla="*/ 25629 h 889725"/>
              <a:gd name="connsiteX1" fmla="*/ 464368 w 1800200"/>
              <a:gd name="connsiteY1" fmla="*/ 325477 h 889725"/>
              <a:gd name="connsiteX2" fmla="*/ 749492 w 1800200"/>
              <a:gd name="connsiteY2" fmla="*/ 314740 h 889725"/>
              <a:gd name="connsiteX3" fmla="*/ 1020959 w 1800200"/>
              <a:gd name="connsiteY3" fmla="*/ 206208 h 889725"/>
              <a:gd name="connsiteX4" fmla="*/ 1266327 w 1800200"/>
              <a:gd name="connsiteY4" fmla="*/ 294862 h 889725"/>
              <a:gd name="connsiteX5" fmla="*/ 1517915 w 1800200"/>
              <a:gd name="connsiteY5" fmla="*/ 176391 h 889725"/>
              <a:gd name="connsiteX6" fmla="*/ 1800200 w 1800200"/>
              <a:gd name="connsiteY6" fmla="*/ 427979 h 889725"/>
              <a:gd name="connsiteX7" fmla="*/ 1800200 w 1800200"/>
              <a:gd name="connsiteY7" fmla="*/ 889725 h 889725"/>
              <a:gd name="connsiteX8" fmla="*/ 0 w 1800200"/>
              <a:gd name="connsiteY8" fmla="*/ 889725 h 889725"/>
              <a:gd name="connsiteX9" fmla="*/ 0 w 1800200"/>
              <a:gd name="connsiteY9" fmla="*/ 25629 h 889725"/>
              <a:gd name="connsiteX0" fmla="*/ 0 w 1800200"/>
              <a:gd name="connsiteY0" fmla="*/ 25629 h 889725"/>
              <a:gd name="connsiteX1" fmla="*/ 464368 w 1800200"/>
              <a:gd name="connsiteY1" fmla="*/ 325477 h 889725"/>
              <a:gd name="connsiteX2" fmla="*/ 749492 w 1800200"/>
              <a:gd name="connsiteY2" fmla="*/ 314740 h 889725"/>
              <a:gd name="connsiteX3" fmla="*/ 1020959 w 1800200"/>
              <a:gd name="connsiteY3" fmla="*/ 206208 h 889725"/>
              <a:gd name="connsiteX4" fmla="*/ 1266327 w 1800200"/>
              <a:gd name="connsiteY4" fmla="*/ 294862 h 889725"/>
              <a:gd name="connsiteX5" fmla="*/ 1517915 w 1800200"/>
              <a:gd name="connsiteY5" fmla="*/ 176391 h 889725"/>
              <a:gd name="connsiteX6" fmla="*/ 1756473 w 1800200"/>
              <a:gd name="connsiteY6" fmla="*/ 608343 h 889725"/>
              <a:gd name="connsiteX7" fmla="*/ 1800200 w 1800200"/>
              <a:gd name="connsiteY7" fmla="*/ 889725 h 889725"/>
              <a:gd name="connsiteX8" fmla="*/ 0 w 1800200"/>
              <a:gd name="connsiteY8" fmla="*/ 889725 h 889725"/>
              <a:gd name="connsiteX9" fmla="*/ 0 w 1800200"/>
              <a:gd name="connsiteY9" fmla="*/ 25629 h 8897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0200" h="889725">
                <a:moveTo>
                  <a:pt x="0" y="25629"/>
                </a:moveTo>
                <a:cubicBezTo>
                  <a:pt x="85677" y="-108169"/>
                  <a:pt x="164335" y="325477"/>
                  <a:pt x="464368" y="325477"/>
                </a:cubicBezTo>
                <a:cubicBezTo>
                  <a:pt x="589283" y="355440"/>
                  <a:pt x="656727" y="334618"/>
                  <a:pt x="749492" y="314740"/>
                </a:cubicBezTo>
                <a:cubicBezTo>
                  <a:pt x="842257" y="294862"/>
                  <a:pt x="934820" y="191299"/>
                  <a:pt x="1020959" y="206208"/>
                </a:cubicBezTo>
                <a:cubicBezTo>
                  <a:pt x="1146336" y="179571"/>
                  <a:pt x="1183501" y="299832"/>
                  <a:pt x="1266327" y="294862"/>
                </a:cubicBezTo>
                <a:cubicBezTo>
                  <a:pt x="1349153" y="289892"/>
                  <a:pt x="1420654" y="199728"/>
                  <a:pt x="1517915" y="176391"/>
                </a:cubicBezTo>
                <a:cubicBezTo>
                  <a:pt x="1647789" y="146295"/>
                  <a:pt x="1706113" y="469576"/>
                  <a:pt x="1756473" y="608343"/>
                </a:cubicBezTo>
                <a:lnTo>
                  <a:pt x="1800200" y="889725"/>
                </a:lnTo>
                <a:lnTo>
                  <a:pt x="0" y="889725"/>
                </a:lnTo>
                <a:lnTo>
                  <a:pt x="0" y="25629"/>
                </a:lnTo>
                <a:close/>
              </a:path>
            </a:pathLst>
          </a:custGeom>
          <a:gradFill>
            <a:gsLst>
              <a:gs pos="0">
                <a:srgbClr val="4472C4">
                  <a:lumMod val="5000"/>
                  <a:lumOff val="95000"/>
                </a:srgbClr>
              </a:gs>
              <a:gs pos="74000">
                <a:srgbClr val="4472C4">
                  <a:lumMod val="45000"/>
                  <a:lumOff val="55000"/>
                </a:srgbClr>
              </a:gs>
              <a:gs pos="83000">
                <a:srgbClr val="4472C4">
                  <a:lumMod val="45000"/>
                  <a:lumOff val="55000"/>
                </a:srgbClr>
              </a:gs>
              <a:gs pos="100000">
                <a:srgbClr val="4472C4">
                  <a:lumMod val="30000"/>
                  <a:lumOff val="70000"/>
                </a:srgbClr>
              </a:gs>
            </a:gsLst>
            <a:lin ang="5400000" scaled="1"/>
          </a:gradFill>
          <a:ln w="12700" cap="flat" cmpd="sng" algn="ctr">
            <a:noFill/>
            <a:prstDash val="solid"/>
            <a:miter lim="800000"/>
          </a:ln>
          <a:effectLst/>
          <a:scene3d>
            <a:camera prst="orthographicFront"/>
            <a:lightRig rig="threePt" dir="t"/>
          </a:scene3d>
          <a:sp3d>
            <a:bevelT w="57150"/>
            <a:bevelB w="44450"/>
          </a:sp3d>
        </p:spPr>
        <p:txBody>
          <a:bodyPr lIns="91432" tIns="45716" rIns="91432" bIns="45716" rtlCol="0" anchor="ctr"/>
          <a:lstStyle/>
          <a:p>
            <a:pPr algn="ctr">
              <a:defRPr/>
            </a:pPr>
            <a:endParaRPr lang="en-IN" sz="700" kern="0">
              <a:ln w="0"/>
              <a:solidFill>
                <a:prstClr val="black"/>
              </a:solidFill>
              <a:effectLst>
                <a:outerShdw blurRad="38100" dist="19050" dir="2700000" algn="tl" rotWithShape="0">
                  <a:prstClr val="black">
                    <a:alpha val="40000"/>
                  </a:prstClr>
                </a:outerShdw>
              </a:effectLst>
              <a:latin typeface="Cambria" panose="02040503050406030204" pitchFamily="18" charset="0"/>
              <a:ea typeface="Cambria" panose="02040503050406030204" pitchFamily="18" charset="0"/>
            </a:endParaRPr>
          </a:p>
        </p:txBody>
      </p:sp>
      <p:grpSp>
        <p:nvGrpSpPr>
          <p:cNvPr id="254" name="Group 26">
            <a:extLst>
              <a:ext uri="{FF2B5EF4-FFF2-40B4-BE49-F238E27FC236}">
                <a16:creationId xmlns:a16="http://schemas.microsoft.com/office/drawing/2014/main" id="{7244B3B9-B596-4775-86E1-E2A40BACE5A5}"/>
              </a:ext>
            </a:extLst>
          </p:cNvPr>
          <p:cNvGrpSpPr/>
          <p:nvPr/>
        </p:nvGrpSpPr>
        <p:grpSpPr>
          <a:xfrm>
            <a:off x="5308191" y="3095642"/>
            <a:ext cx="2576178" cy="868855"/>
            <a:chOff x="3030217" y="2729131"/>
            <a:chExt cx="2879365" cy="868855"/>
          </a:xfrm>
        </p:grpSpPr>
        <p:sp>
          <p:nvSpPr>
            <p:cNvPr id="255" name="Rectangle 254">
              <a:extLst>
                <a:ext uri="{FF2B5EF4-FFF2-40B4-BE49-F238E27FC236}">
                  <a16:creationId xmlns:a16="http://schemas.microsoft.com/office/drawing/2014/main" id="{8E119EB1-ED0D-4714-8C58-2973E3B07239}"/>
                </a:ext>
              </a:extLst>
            </p:cNvPr>
            <p:cNvSpPr/>
            <p:nvPr/>
          </p:nvSpPr>
          <p:spPr>
            <a:xfrm>
              <a:off x="4031636" y="3307252"/>
              <a:ext cx="741086" cy="287923"/>
            </a:xfrm>
            <a:prstGeom prst="rect">
              <a:avLst/>
            </a:prstGeom>
            <a:solidFill>
              <a:srgbClr val="2970FF"/>
            </a:solidFill>
            <a:ln w="12700" cap="flat" cmpd="sng" algn="ctr">
              <a:noFill/>
              <a:prstDash val="solid"/>
              <a:miter lim="800000"/>
            </a:ln>
            <a:effectLst/>
          </p:spPr>
          <p:txBody>
            <a:bodyPr rtlCol="0" anchor="ctr"/>
            <a:lstStyle/>
            <a:p>
              <a:pPr algn="ctr">
                <a:defRPr/>
              </a:pPr>
              <a:endParaRPr lang="en-IN" sz="700" kern="0" dirty="0">
                <a:ln w="0"/>
                <a:solidFill>
                  <a:prstClr val="black"/>
                </a:solidFill>
                <a:effectLst>
                  <a:outerShdw blurRad="38100" dist="19050" dir="2700000" algn="tl" rotWithShape="0">
                    <a:prstClr val="black">
                      <a:alpha val="40000"/>
                    </a:prstClr>
                  </a:outerShdw>
                </a:effectLst>
                <a:latin typeface="Cambria" panose="02040503050406030204" pitchFamily="18" charset="0"/>
                <a:ea typeface="Cambria" panose="02040503050406030204" pitchFamily="18" charset="0"/>
              </a:endParaRPr>
            </a:p>
          </p:txBody>
        </p:sp>
        <p:sp>
          <p:nvSpPr>
            <p:cNvPr id="256" name="Cylinder 255">
              <a:extLst>
                <a:ext uri="{FF2B5EF4-FFF2-40B4-BE49-F238E27FC236}">
                  <a16:creationId xmlns:a16="http://schemas.microsoft.com/office/drawing/2014/main" id="{9971EED6-BB15-48CC-9302-9D719989085C}"/>
                </a:ext>
              </a:extLst>
            </p:cNvPr>
            <p:cNvSpPr/>
            <p:nvPr/>
          </p:nvSpPr>
          <p:spPr>
            <a:xfrm>
              <a:off x="3030217" y="3289447"/>
              <a:ext cx="1181743" cy="308539"/>
            </a:xfrm>
            <a:prstGeom prst="can">
              <a:avLst/>
            </a:prstGeom>
            <a:gradFill>
              <a:gsLst>
                <a:gs pos="0">
                  <a:srgbClr val="4472C4">
                    <a:lumMod val="5000"/>
                    <a:lumOff val="95000"/>
                  </a:srgbClr>
                </a:gs>
                <a:gs pos="74000">
                  <a:srgbClr val="4472C4">
                    <a:lumMod val="45000"/>
                    <a:lumOff val="55000"/>
                  </a:srgbClr>
                </a:gs>
                <a:gs pos="83000">
                  <a:srgbClr val="4472C4">
                    <a:lumMod val="45000"/>
                    <a:lumOff val="55000"/>
                  </a:srgbClr>
                </a:gs>
                <a:gs pos="100000">
                  <a:srgbClr val="4472C4">
                    <a:lumMod val="30000"/>
                    <a:lumOff val="70000"/>
                  </a:srgbClr>
                </a:gs>
              </a:gsLst>
              <a:lin ang="5400000" scaled="1"/>
            </a:gradFill>
            <a:ln w="12700" cap="flat" cmpd="sng" algn="ctr">
              <a:solidFill>
                <a:srgbClr val="4472C4">
                  <a:shade val="50000"/>
                </a:srgbClr>
              </a:solidFill>
              <a:prstDash val="solid"/>
              <a:miter lim="800000"/>
            </a:ln>
            <a:effectLst/>
            <a:scene3d>
              <a:camera prst="orthographicFront">
                <a:rot lat="0" lon="20099993" rev="0"/>
              </a:camera>
              <a:lightRig rig="threePt" dir="t"/>
            </a:scene3d>
          </p:spPr>
          <p:txBody>
            <a:bodyPr rtlCol="0" anchor="ctr"/>
            <a:lstStyle/>
            <a:p>
              <a:pPr algn="ctr">
                <a:defRPr/>
              </a:pPr>
              <a:endParaRPr lang="en-IN" sz="700" kern="0">
                <a:ln w="0"/>
                <a:solidFill>
                  <a:prstClr val="black"/>
                </a:solidFill>
                <a:effectLst>
                  <a:outerShdw blurRad="38100" dist="19050" dir="2700000" algn="tl" rotWithShape="0">
                    <a:prstClr val="black">
                      <a:alpha val="40000"/>
                    </a:prstClr>
                  </a:outerShdw>
                </a:effectLst>
                <a:latin typeface="Cambria" panose="02040503050406030204" pitchFamily="18" charset="0"/>
                <a:ea typeface="Cambria" panose="02040503050406030204" pitchFamily="18" charset="0"/>
              </a:endParaRPr>
            </a:p>
          </p:txBody>
        </p:sp>
        <p:grpSp>
          <p:nvGrpSpPr>
            <p:cNvPr id="257" name="Group 23">
              <a:extLst>
                <a:ext uri="{FF2B5EF4-FFF2-40B4-BE49-F238E27FC236}">
                  <a16:creationId xmlns:a16="http://schemas.microsoft.com/office/drawing/2014/main" id="{A40E7D3E-3B31-4635-81FF-07EFD607F24B}"/>
                </a:ext>
              </a:extLst>
            </p:cNvPr>
            <p:cNvGrpSpPr/>
            <p:nvPr/>
          </p:nvGrpSpPr>
          <p:grpSpPr>
            <a:xfrm>
              <a:off x="3250545" y="2729131"/>
              <a:ext cx="741086" cy="829434"/>
              <a:chOff x="7437094" y="3038011"/>
              <a:chExt cx="709184" cy="1009335"/>
            </a:xfrm>
          </p:grpSpPr>
          <p:pic>
            <p:nvPicPr>
              <p:cNvPr id="259" name="Picture 10" descr="agitator Icon 3385539">
                <a:extLst>
                  <a:ext uri="{FF2B5EF4-FFF2-40B4-BE49-F238E27FC236}">
                    <a16:creationId xmlns:a16="http://schemas.microsoft.com/office/drawing/2014/main" id="{FBFFE1DA-2BA6-4060-A082-C1FAEBB53DC8}"/>
                  </a:ext>
                </a:extLst>
              </p:cNvPr>
              <p:cNvPicPr>
                <a:picLocks noChangeAspect="1" noChangeArrowheads="1"/>
              </p:cNvPicPr>
              <p:nvPr/>
            </p:nvPicPr>
            <p:blipFill>
              <a:blip r:embed="rId5" cstate="print">
                <a:extLst>
                  <a:ext uri="{28A0092B-C50C-407E-A947-70E740481C1C}">
                    <a14:useLocalDpi xmlns:a14="http://schemas.microsoft.com/office/drawing/2010/main"/>
                  </a:ext>
                </a:extLst>
              </a:blip>
              <a:srcRect/>
              <a:stretch>
                <a:fillRect/>
              </a:stretch>
            </p:blipFill>
            <p:spPr bwMode="auto">
              <a:xfrm>
                <a:off x="7437094" y="3341072"/>
                <a:ext cx="709184" cy="706274"/>
              </a:xfrm>
              <a:prstGeom prst="rect">
                <a:avLst/>
              </a:prstGeom>
              <a:noFill/>
              <a:extLst>
                <a:ext uri="{909E8E84-426E-40DD-AFC4-6F175D3DCCD1}">
                  <a14:hiddenFill xmlns:a14="http://schemas.microsoft.com/office/drawing/2010/main">
                    <a:solidFill>
                      <a:srgbClr val="FFFFFF"/>
                    </a:solidFill>
                  </a14:hiddenFill>
                </a:ext>
              </a:extLst>
            </p:spPr>
          </p:pic>
          <p:pic>
            <p:nvPicPr>
              <p:cNvPr id="260" name="Picture 14" descr="electric motor Icon 116156">
                <a:extLst>
                  <a:ext uri="{FF2B5EF4-FFF2-40B4-BE49-F238E27FC236}">
                    <a16:creationId xmlns:a16="http://schemas.microsoft.com/office/drawing/2014/main" id="{195775D2-989F-48E6-84A6-9B9354131FC0}"/>
                  </a:ext>
                </a:extLst>
              </p:cNvPr>
              <p:cNvPicPr>
                <a:picLocks noChangeAspect="1" noChangeArrowheads="1"/>
              </p:cNvPicPr>
              <p:nvPr/>
            </p:nvPicPr>
            <p:blipFill>
              <a:blip r:embed="rId6" cstate="print">
                <a:extLst>
                  <a:ext uri="{28A0092B-C50C-407E-A947-70E740481C1C}">
                    <a14:useLocalDpi xmlns:a14="http://schemas.microsoft.com/office/drawing/2010/main"/>
                  </a:ext>
                </a:extLst>
              </a:blip>
              <a:srcRect/>
              <a:stretch>
                <a:fillRect/>
              </a:stretch>
            </p:blipFill>
            <p:spPr bwMode="auto">
              <a:xfrm rot="16200000">
                <a:off x="7592768" y="3065834"/>
                <a:ext cx="397835" cy="342189"/>
              </a:xfrm>
              <a:prstGeom prst="rect">
                <a:avLst/>
              </a:prstGeom>
              <a:noFill/>
              <a:extLst>
                <a:ext uri="{909E8E84-426E-40DD-AFC4-6F175D3DCCD1}">
                  <a14:hiddenFill xmlns:a14="http://schemas.microsoft.com/office/drawing/2010/main">
                    <a:solidFill>
                      <a:srgbClr val="FFFFFF"/>
                    </a:solidFill>
                  </a14:hiddenFill>
                </a:ext>
              </a:extLst>
            </p:spPr>
          </p:pic>
        </p:grpSp>
        <p:sp>
          <p:nvSpPr>
            <p:cNvPr id="258" name="Cylinder 257">
              <a:extLst>
                <a:ext uri="{FF2B5EF4-FFF2-40B4-BE49-F238E27FC236}">
                  <a16:creationId xmlns:a16="http://schemas.microsoft.com/office/drawing/2014/main" id="{3A29DF63-F6DC-4CB2-8F2E-EC35E61680D6}"/>
                </a:ext>
              </a:extLst>
            </p:cNvPr>
            <p:cNvSpPr/>
            <p:nvPr/>
          </p:nvSpPr>
          <p:spPr>
            <a:xfrm>
              <a:off x="4603559" y="3286636"/>
              <a:ext cx="1306023" cy="308539"/>
            </a:xfrm>
            <a:prstGeom prst="can">
              <a:avLst/>
            </a:prstGeom>
            <a:gradFill>
              <a:gsLst>
                <a:gs pos="0">
                  <a:srgbClr val="4472C4">
                    <a:lumMod val="5000"/>
                    <a:lumOff val="95000"/>
                  </a:srgbClr>
                </a:gs>
                <a:gs pos="74000">
                  <a:srgbClr val="4472C4">
                    <a:lumMod val="45000"/>
                    <a:lumOff val="55000"/>
                  </a:srgbClr>
                </a:gs>
                <a:gs pos="83000">
                  <a:srgbClr val="4472C4">
                    <a:lumMod val="45000"/>
                    <a:lumOff val="55000"/>
                  </a:srgbClr>
                </a:gs>
                <a:gs pos="100000">
                  <a:srgbClr val="4472C4">
                    <a:lumMod val="30000"/>
                    <a:lumOff val="70000"/>
                  </a:srgbClr>
                </a:gs>
              </a:gsLst>
              <a:lin ang="5400000" scaled="1"/>
            </a:gradFill>
            <a:ln w="12700" cap="flat" cmpd="sng" algn="ctr">
              <a:solidFill>
                <a:srgbClr val="4472C4">
                  <a:shade val="50000"/>
                </a:srgbClr>
              </a:solidFill>
              <a:prstDash val="solid"/>
              <a:miter lim="800000"/>
            </a:ln>
            <a:effectLst/>
            <a:scene3d>
              <a:camera prst="orthographicFront">
                <a:rot lat="0" lon="20099993" rev="0"/>
              </a:camera>
              <a:lightRig rig="threePt" dir="t"/>
            </a:scene3d>
          </p:spPr>
          <p:txBody>
            <a:bodyPr rtlCol="0" anchor="ctr"/>
            <a:lstStyle/>
            <a:p>
              <a:pPr algn="ctr">
                <a:defRPr/>
              </a:pPr>
              <a:endParaRPr lang="en-IN" sz="700" kern="0">
                <a:ln w="0"/>
                <a:solidFill>
                  <a:prstClr val="black"/>
                </a:solidFill>
                <a:effectLst>
                  <a:outerShdw blurRad="38100" dist="19050" dir="2700000" algn="tl" rotWithShape="0">
                    <a:prstClr val="black">
                      <a:alpha val="40000"/>
                    </a:prstClr>
                  </a:outerShdw>
                </a:effectLst>
                <a:latin typeface="Cambria" panose="02040503050406030204" pitchFamily="18" charset="0"/>
                <a:ea typeface="Cambria" panose="02040503050406030204" pitchFamily="18" charset="0"/>
              </a:endParaRPr>
            </a:p>
          </p:txBody>
        </p:sp>
      </p:grpSp>
      <p:grpSp>
        <p:nvGrpSpPr>
          <p:cNvPr id="261" name="Group 33">
            <a:extLst>
              <a:ext uri="{FF2B5EF4-FFF2-40B4-BE49-F238E27FC236}">
                <a16:creationId xmlns:a16="http://schemas.microsoft.com/office/drawing/2014/main" id="{3D71FEA9-BF70-4CE3-A410-51C9AAB62685}"/>
              </a:ext>
            </a:extLst>
          </p:cNvPr>
          <p:cNvGrpSpPr/>
          <p:nvPr/>
        </p:nvGrpSpPr>
        <p:grpSpPr>
          <a:xfrm>
            <a:off x="1138629" y="1023459"/>
            <a:ext cx="1710442" cy="1091584"/>
            <a:chOff x="1357463" y="906228"/>
            <a:chExt cx="1710442" cy="1091584"/>
          </a:xfrm>
        </p:grpSpPr>
        <p:grpSp>
          <p:nvGrpSpPr>
            <p:cNvPr id="262" name="Group 31">
              <a:extLst>
                <a:ext uri="{FF2B5EF4-FFF2-40B4-BE49-F238E27FC236}">
                  <a16:creationId xmlns:a16="http://schemas.microsoft.com/office/drawing/2014/main" id="{FFD523E2-40C5-48E8-8A10-B11485102AEE}"/>
                </a:ext>
              </a:extLst>
            </p:cNvPr>
            <p:cNvGrpSpPr/>
            <p:nvPr/>
          </p:nvGrpSpPr>
          <p:grpSpPr>
            <a:xfrm>
              <a:off x="1756698" y="906228"/>
              <a:ext cx="1311207" cy="1091584"/>
              <a:chOff x="1854928" y="895070"/>
              <a:chExt cx="1311207" cy="1091584"/>
            </a:xfrm>
          </p:grpSpPr>
          <p:grpSp>
            <p:nvGrpSpPr>
              <p:cNvPr id="264" name="Group 263">
                <a:extLst>
                  <a:ext uri="{FF2B5EF4-FFF2-40B4-BE49-F238E27FC236}">
                    <a16:creationId xmlns:a16="http://schemas.microsoft.com/office/drawing/2014/main" id="{F95B6ACA-0E48-4923-A732-435FAEB3EF45}"/>
                  </a:ext>
                </a:extLst>
              </p:cNvPr>
              <p:cNvGrpSpPr/>
              <p:nvPr/>
            </p:nvGrpSpPr>
            <p:grpSpPr>
              <a:xfrm>
                <a:off x="1854928" y="895070"/>
                <a:ext cx="581946" cy="952500"/>
                <a:chOff x="1763688" y="1043186"/>
                <a:chExt cx="581946" cy="952500"/>
              </a:xfrm>
            </p:grpSpPr>
            <p:pic>
              <p:nvPicPr>
                <p:cNvPr id="266" name="Picture 2" descr="Water Pump Icon 2734490">
                  <a:extLst>
                    <a:ext uri="{FF2B5EF4-FFF2-40B4-BE49-F238E27FC236}">
                      <a16:creationId xmlns:a16="http://schemas.microsoft.com/office/drawing/2014/main" id="{A13761AA-C140-42F8-97D2-C6BF707A530E}"/>
                    </a:ext>
                  </a:extLst>
                </p:cNvPr>
                <p:cNvPicPr>
                  <a:picLocks noChangeAspect="1" noChangeArrowheads="1"/>
                </p:cNvPicPr>
                <p:nvPr/>
              </p:nvPicPr>
              <p:blipFill>
                <a:blip r:embed="rId7" cstate="print">
                  <a:extLst>
                    <a:ext uri="{28A0092B-C50C-407E-A947-70E740481C1C}">
                      <a14:useLocalDpi xmlns:a14="http://schemas.microsoft.com/office/drawing/2010/main"/>
                    </a:ext>
                  </a:extLst>
                </a:blip>
                <a:srcRect/>
                <a:stretch>
                  <a:fillRect/>
                </a:stretch>
              </p:blipFill>
              <p:spPr bwMode="auto">
                <a:xfrm>
                  <a:off x="1763688" y="1419622"/>
                  <a:ext cx="576064" cy="576064"/>
                </a:xfrm>
                <a:prstGeom prst="rect">
                  <a:avLst/>
                </a:prstGeom>
                <a:noFill/>
                <a:extLst>
                  <a:ext uri="{909E8E84-426E-40DD-AFC4-6F175D3DCCD1}">
                    <a14:hiddenFill xmlns:a14="http://schemas.microsoft.com/office/drawing/2010/main">
                      <a:solidFill>
                        <a:srgbClr val="FFFFFF"/>
                      </a:solidFill>
                    </a14:hiddenFill>
                  </a:ext>
                </a:extLst>
              </p:spPr>
            </p:pic>
            <p:pic>
              <p:nvPicPr>
                <p:cNvPr id="267" name="Picture 4" descr="Pump Motor Icon 1848890">
                  <a:extLst>
                    <a:ext uri="{FF2B5EF4-FFF2-40B4-BE49-F238E27FC236}">
                      <a16:creationId xmlns:a16="http://schemas.microsoft.com/office/drawing/2014/main" id="{2503A600-3066-4745-936F-BBB82BAE2D10}"/>
                    </a:ext>
                  </a:extLst>
                </p:cNvPr>
                <p:cNvPicPr>
                  <a:picLocks noChangeAspect="1" noChangeArrowheads="1"/>
                </p:cNvPicPr>
                <p:nvPr/>
              </p:nvPicPr>
              <p:blipFill>
                <a:blip r:embed="rId8" cstate="print">
                  <a:extLst>
                    <a:ext uri="{28A0092B-C50C-407E-A947-70E740481C1C}">
                      <a14:useLocalDpi xmlns:a14="http://schemas.microsoft.com/office/drawing/2010/main"/>
                    </a:ext>
                  </a:extLst>
                </a:blip>
                <a:srcRect/>
                <a:stretch>
                  <a:fillRect/>
                </a:stretch>
              </p:blipFill>
              <p:spPr bwMode="auto">
                <a:xfrm rot="16200000" flipH="1">
                  <a:off x="1825182" y="1043186"/>
                  <a:ext cx="520452" cy="520452"/>
                </a:xfrm>
                <a:prstGeom prst="rect">
                  <a:avLst/>
                </a:prstGeom>
                <a:noFill/>
                <a:ln>
                  <a:noFill/>
                </a:ln>
                <a:extLst>
                  <a:ext uri="{909E8E84-426E-40DD-AFC4-6F175D3DCCD1}">
                    <a14:hiddenFill xmlns:a14="http://schemas.microsoft.com/office/drawing/2010/main">
                      <a:solidFill>
                        <a:srgbClr val="FFFFFF"/>
                      </a:solidFill>
                    </a14:hiddenFill>
                  </a:ext>
                </a:extLst>
              </p:spPr>
            </p:pic>
          </p:grpSp>
          <p:pic>
            <p:nvPicPr>
              <p:cNvPr id="265" name="Picture 24" descr="pipe Icon 2755423">
                <a:extLst>
                  <a:ext uri="{FF2B5EF4-FFF2-40B4-BE49-F238E27FC236}">
                    <a16:creationId xmlns:a16="http://schemas.microsoft.com/office/drawing/2014/main" id="{5477383F-1EF8-4EE1-9D3C-68F5895F7BC3}"/>
                  </a:ext>
                </a:extLst>
              </p:cNvPr>
              <p:cNvPicPr>
                <a:picLocks noChangeAspect="1" noChangeArrowheads="1"/>
              </p:cNvPicPr>
              <p:nvPr/>
            </p:nvPicPr>
            <p:blipFill>
              <a:blip r:embed="rId9" cstate="print">
                <a:extLst>
                  <a:ext uri="{28A0092B-C50C-407E-A947-70E740481C1C}">
                    <a14:useLocalDpi xmlns:a14="http://schemas.microsoft.com/office/drawing/2010/main"/>
                  </a:ext>
                </a:extLst>
              </a:blip>
              <a:srcRect/>
              <a:stretch>
                <a:fillRect/>
              </a:stretch>
            </p:blipFill>
            <p:spPr bwMode="auto">
              <a:xfrm flipV="1">
                <a:off x="2262603" y="1083122"/>
                <a:ext cx="903532" cy="903532"/>
              </a:xfrm>
              <a:prstGeom prst="rect">
                <a:avLst/>
              </a:prstGeom>
              <a:noFill/>
              <a:extLst>
                <a:ext uri="{909E8E84-426E-40DD-AFC4-6F175D3DCCD1}">
                  <a14:hiddenFill xmlns:a14="http://schemas.microsoft.com/office/drawing/2010/main">
                    <a:solidFill>
                      <a:srgbClr val="FFFFFF"/>
                    </a:solidFill>
                  </a14:hiddenFill>
                </a:ext>
              </a:extLst>
            </p:spPr>
          </p:pic>
        </p:grpSp>
        <p:pic>
          <p:nvPicPr>
            <p:cNvPr id="263" name="Picture 28" descr="pipe Icon 2623454">
              <a:extLst>
                <a:ext uri="{FF2B5EF4-FFF2-40B4-BE49-F238E27FC236}">
                  <a16:creationId xmlns:a16="http://schemas.microsoft.com/office/drawing/2014/main" id="{B5D209B6-56C9-462F-8C6E-8ECA5534DE0F}"/>
                </a:ext>
              </a:extLst>
            </p:cNvPr>
            <p:cNvPicPr>
              <a:picLocks noChangeAspect="1" noChangeArrowheads="1"/>
            </p:cNvPicPr>
            <p:nvPr/>
          </p:nvPicPr>
          <p:blipFill>
            <a:blip r:embed="rId3" cstate="print">
              <a:extLst>
                <a:ext uri="{28A0092B-C50C-407E-A947-70E740481C1C}">
                  <a14:useLocalDpi xmlns:a14="http://schemas.microsoft.com/office/drawing/2010/main"/>
                </a:ext>
              </a:extLst>
            </a:blip>
            <a:srcRect/>
            <a:stretch>
              <a:fillRect/>
            </a:stretch>
          </p:blipFill>
          <p:spPr bwMode="auto">
            <a:xfrm flipV="1">
              <a:off x="1357463" y="1521885"/>
              <a:ext cx="576065" cy="342992"/>
            </a:xfrm>
            <a:prstGeom prst="rect">
              <a:avLst/>
            </a:prstGeom>
            <a:noFill/>
            <a:extLst>
              <a:ext uri="{909E8E84-426E-40DD-AFC4-6F175D3DCCD1}">
                <a14:hiddenFill xmlns:a14="http://schemas.microsoft.com/office/drawing/2010/main">
                  <a:solidFill>
                    <a:srgbClr val="FFFFFF"/>
                  </a:solidFill>
                </a14:hiddenFill>
              </a:ext>
            </a:extLst>
          </p:spPr>
        </p:pic>
      </p:grpSp>
      <p:sp>
        <p:nvSpPr>
          <p:cNvPr id="268" name="Rectangle 51">
            <a:extLst>
              <a:ext uri="{FF2B5EF4-FFF2-40B4-BE49-F238E27FC236}">
                <a16:creationId xmlns:a16="http://schemas.microsoft.com/office/drawing/2014/main" id="{428C2528-8EF6-45DE-994D-C8CCA8BDB3B2}"/>
              </a:ext>
            </a:extLst>
          </p:cNvPr>
          <p:cNvSpPr/>
          <p:nvPr/>
        </p:nvSpPr>
        <p:spPr>
          <a:xfrm>
            <a:off x="2801568" y="1293665"/>
            <a:ext cx="1574230" cy="619563"/>
          </a:xfrm>
          <a:custGeom>
            <a:avLst/>
            <a:gdLst>
              <a:gd name="connsiteX0" fmla="*/ 0 w 1800200"/>
              <a:gd name="connsiteY0" fmla="*/ 0 h 864096"/>
              <a:gd name="connsiteX1" fmla="*/ 1800200 w 1800200"/>
              <a:gd name="connsiteY1" fmla="*/ 0 h 864096"/>
              <a:gd name="connsiteX2" fmla="*/ 1800200 w 1800200"/>
              <a:gd name="connsiteY2" fmla="*/ 864096 h 864096"/>
              <a:gd name="connsiteX3" fmla="*/ 0 w 1800200"/>
              <a:gd name="connsiteY3" fmla="*/ 864096 h 864096"/>
              <a:gd name="connsiteX4" fmla="*/ 0 w 1800200"/>
              <a:gd name="connsiteY4" fmla="*/ 0 h 864096"/>
              <a:gd name="connsiteX0" fmla="*/ 0 w 1800200"/>
              <a:gd name="connsiteY0" fmla="*/ 0 h 864096"/>
              <a:gd name="connsiteX1" fmla="*/ 155281 w 1800200"/>
              <a:gd name="connsiteY1" fmla="*/ 93455 h 864096"/>
              <a:gd name="connsiteX2" fmla="*/ 1800200 w 1800200"/>
              <a:gd name="connsiteY2" fmla="*/ 0 h 864096"/>
              <a:gd name="connsiteX3" fmla="*/ 1800200 w 1800200"/>
              <a:gd name="connsiteY3" fmla="*/ 864096 h 864096"/>
              <a:gd name="connsiteX4" fmla="*/ 0 w 1800200"/>
              <a:gd name="connsiteY4" fmla="*/ 864096 h 864096"/>
              <a:gd name="connsiteX5" fmla="*/ 0 w 1800200"/>
              <a:gd name="connsiteY5" fmla="*/ 0 h 864096"/>
              <a:gd name="connsiteX0" fmla="*/ 0 w 1800200"/>
              <a:gd name="connsiteY0" fmla="*/ 0 h 864096"/>
              <a:gd name="connsiteX1" fmla="*/ 155281 w 1800200"/>
              <a:gd name="connsiteY1" fmla="*/ 93455 h 864096"/>
              <a:gd name="connsiteX2" fmla="*/ 1800200 w 1800200"/>
              <a:gd name="connsiteY2" fmla="*/ 0 h 864096"/>
              <a:gd name="connsiteX3" fmla="*/ 1800200 w 1800200"/>
              <a:gd name="connsiteY3" fmla="*/ 864096 h 864096"/>
              <a:gd name="connsiteX4" fmla="*/ 0 w 1800200"/>
              <a:gd name="connsiteY4" fmla="*/ 864096 h 864096"/>
              <a:gd name="connsiteX5" fmla="*/ 0 w 1800200"/>
              <a:gd name="connsiteY5" fmla="*/ 0 h 864096"/>
              <a:gd name="connsiteX0" fmla="*/ 0 w 1800200"/>
              <a:gd name="connsiteY0" fmla="*/ 62517 h 926613"/>
              <a:gd name="connsiteX1" fmla="*/ 155281 w 1800200"/>
              <a:gd name="connsiteY1" fmla="*/ 155972 h 926613"/>
              <a:gd name="connsiteX2" fmla="*/ 552846 w 1800200"/>
              <a:gd name="connsiteY2" fmla="*/ 66520 h 926613"/>
              <a:gd name="connsiteX3" fmla="*/ 1800200 w 1800200"/>
              <a:gd name="connsiteY3" fmla="*/ 62517 h 926613"/>
              <a:gd name="connsiteX4" fmla="*/ 1800200 w 1800200"/>
              <a:gd name="connsiteY4" fmla="*/ 926613 h 926613"/>
              <a:gd name="connsiteX5" fmla="*/ 0 w 1800200"/>
              <a:gd name="connsiteY5" fmla="*/ 926613 h 926613"/>
              <a:gd name="connsiteX6" fmla="*/ 0 w 1800200"/>
              <a:gd name="connsiteY6" fmla="*/ 62517 h 926613"/>
              <a:gd name="connsiteX0" fmla="*/ 0 w 1800200"/>
              <a:gd name="connsiteY0" fmla="*/ 34938 h 899034"/>
              <a:gd name="connsiteX1" fmla="*/ 155281 w 1800200"/>
              <a:gd name="connsiteY1" fmla="*/ 128393 h 899034"/>
              <a:gd name="connsiteX2" fmla="*/ 552846 w 1800200"/>
              <a:gd name="connsiteY2" fmla="*/ 38941 h 899034"/>
              <a:gd name="connsiteX3" fmla="*/ 1800200 w 1800200"/>
              <a:gd name="connsiteY3" fmla="*/ 34938 h 899034"/>
              <a:gd name="connsiteX4" fmla="*/ 1800200 w 1800200"/>
              <a:gd name="connsiteY4" fmla="*/ 899034 h 899034"/>
              <a:gd name="connsiteX5" fmla="*/ 0 w 1800200"/>
              <a:gd name="connsiteY5" fmla="*/ 899034 h 899034"/>
              <a:gd name="connsiteX6" fmla="*/ 0 w 1800200"/>
              <a:gd name="connsiteY6" fmla="*/ 34938 h 899034"/>
              <a:gd name="connsiteX0" fmla="*/ 0 w 1800200"/>
              <a:gd name="connsiteY0" fmla="*/ 36711 h 900807"/>
              <a:gd name="connsiteX1" fmla="*/ 155281 w 1800200"/>
              <a:gd name="connsiteY1" fmla="*/ 130166 h 900807"/>
              <a:gd name="connsiteX2" fmla="*/ 552846 w 1800200"/>
              <a:gd name="connsiteY2" fmla="*/ 40714 h 900807"/>
              <a:gd name="connsiteX3" fmla="*/ 900716 w 1800200"/>
              <a:gd name="connsiteY3" fmla="*/ 189801 h 900807"/>
              <a:gd name="connsiteX4" fmla="*/ 1800200 w 1800200"/>
              <a:gd name="connsiteY4" fmla="*/ 36711 h 900807"/>
              <a:gd name="connsiteX5" fmla="*/ 1800200 w 1800200"/>
              <a:gd name="connsiteY5" fmla="*/ 900807 h 900807"/>
              <a:gd name="connsiteX6" fmla="*/ 0 w 1800200"/>
              <a:gd name="connsiteY6" fmla="*/ 900807 h 900807"/>
              <a:gd name="connsiteX7" fmla="*/ 0 w 1800200"/>
              <a:gd name="connsiteY7" fmla="*/ 36711 h 900807"/>
              <a:gd name="connsiteX0" fmla="*/ 0 w 1800200"/>
              <a:gd name="connsiteY0" fmla="*/ 41617 h 905713"/>
              <a:gd name="connsiteX1" fmla="*/ 155281 w 1800200"/>
              <a:gd name="connsiteY1" fmla="*/ 135072 h 905713"/>
              <a:gd name="connsiteX2" fmla="*/ 552846 w 1800200"/>
              <a:gd name="connsiteY2" fmla="*/ 45620 h 905713"/>
              <a:gd name="connsiteX3" fmla="*/ 900716 w 1800200"/>
              <a:gd name="connsiteY3" fmla="*/ 194707 h 905713"/>
              <a:gd name="connsiteX4" fmla="*/ 1377794 w 1800200"/>
              <a:gd name="connsiteY4" fmla="*/ 194708 h 905713"/>
              <a:gd name="connsiteX5" fmla="*/ 1800200 w 1800200"/>
              <a:gd name="connsiteY5" fmla="*/ 41617 h 905713"/>
              <a:gd name="connsiteX6" fmla="*/ 1800200 w 1800200"/>
              <a:gd name="connsiteY6" fmla="*/ 905713 h 905713"/>
              <a:gd name="connsiteX7" fmla="*/ 0 w 1800200"/>
              <a:gd name="connsiteY7" fmla="*/ 905713 h 905713"/>
              <a:gd name="connsiteX8" fmla="*/ 0 w 1800200"/>
              <a:gd name="connsiteY8" fmla="*/ 41617 h 905713"/>
              <a:gd name="connsiteX0" fmla="*/ 0 w 1800200"/>
              <a:gd name="connsiteY0" fmla="*/ 41617 h 905713"/>
              <a:gd name="connsiteX1" fmla="*/ 155281 w 1800200"/>
              <a:gd name="connsiteY1" fmla="*/ 135072 h 905713"/>
              <a:gd name="connsiteX2" fmla="*/ 552846 w 1800200"/>
              <a:gd name="connsiteY2" fmla="*/ 45620 h 905713"/>
              <a:gd name="connsiteX3" fmla="*/ 900716 w 1800200"/>
              <a:gd name="connsiteY3" fmla="*/ 194707 h 905713"/>
              <a:gd name="connsiteX4" fmla="*/ 1377794 w 1800200"/>
              <a:gd name="connsiteY4" fmla="*/ 194708 h 905713"/>
              <a:gd name="connsiteX5" fmla="*/ 1800200 w 1800200"/>
              <a:gd name="connsiteY5" fmla="*/ 41617 h 905713"/>
              <a:gd name="connsiteX6" fmla="*/ 1800200 w 1800200"/>
              <a:gd name="connsiteY6" fmla="*/ 905713 h 905713"/>
              <a:gd name="connsiteX7" fmla="*/ 0 w 1800200"/>
              <a:gd name="connsiteY7" fmla="*/ 905713 h 905713"/>
              <a:gd name="connsiteX8" fmla="*/ 0 w 1800200"/>
              <a:gd name="connsiteY8" fmla="*/ 41617 h 905713"/>
              <a:gd name="connsiteX0" fmla="*/ 0 w 1800200"/>
              <a:gd name="connsiteY0" fmla="*/ 36236 h 900332"/>
              <a:gd name="connsiteX1" fmla="*/ 155281 w 1800200"/>
              <a:gd name="connsiteY1" fmla="*/ 129691 h 900332"/>
              <a:gd name="connsiteX2" fmla="*/ 552846 w 1800200"/>
              <a:gd name="connsiteY2" fmla="*/ 40239 h 900332"/>
              <a:gd name="connsiteX3" fmla="*/ 900716 w 1800200"/>
              <a:gd name="connsiteY3" fmla="*/ 189326 h 900332"/>
              <a:gd name="connsiteX4" fmla="*/ 1377794 w 1800200"/>
              <a:gd name="connsiteY4" fmla="*/ 189327 h 900332"/>
              <a:gd name="connsiteX5" fmla="*/ 1800200 w 1800200"/>
              <a:gd name="connsiteY5" fmla="*/ 36236 h 900332"/>
              <a:gd name="connsiteX6" fmla="*/ 1800200 w 1800200"/>
              <a:gd name="connsiteY6" fmla="*/ 900332 h 900332"/>
              <a:gd name="connsiteX7" fmla="*/ 0 w 1800200"/>
              <a:gd name="connsiteY7" fmla="*/ 900332 h 900332"/>
              <a:gd name="connsiteX8" fmla="*/ 0 w 1800200"/>
              <a:gd name="connsiteY8" fmla="*/ 36236 h 9003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00200" h="900332">
                <a:moveTo>
                  <a:pt x="0" y="36236"/>
                </a:moveTo>
                <a:cubicBezTo>
                  <a:pt x="38508" y="37570"/>
                  <a:pt x="116773" y="128357"/>
                  <a:pt x="155281" y="129691"/>
                </a:cubicBezTo>
                <a:cubicBezTo>
                  <a:pt x="232513" y="138641"/>
                  <a:pt x="278693" y="55815"/>
                  <a:pt x="552846" y="40239"/>
                </a:cubicBezTo>
                <a:cubicBezTo>
                  <a:pt x="688681" y="31956"/>
                  <a:pt x="692824" y="189993"/>
                  <a:pt x="900716" y="189326"/>
                </a:cubicBezTo>
                <a:cubicBezTo>
                  <a:pt x="1049803" y="189326"/>
                  <a:pt x="1178184" y="65755"/>
                  <a:pt x="1377794" y="189327"/>
                </a:cubicBezTo>
                <a:cubicBezTo>
                  <a:pt x="1597282" y="223447"/>
                  <a:pt x="1741395" y="-107113"/>
                  <a:pt x="1800200" y="36236"/>
                </a:cubicBezTo>
                <a:lnTo>
                  <a:pt x="1800200" y="900332"/>
                </a:lnTo>
                <a:lnTo>
                  <a:pt x="0" y="900332"/>
                </a:lnTo>
                <a:lnTo>
                  <a:pt x="0" y="36236"/>
                </a:lnTo>
                <a:close/>
              </a:path>
            </a:pathLst>
          </a:custGeom>
          <a:gradFill>
            <a:gsLst>
              <a:gs pos="0">
                <a:srgbClr val="4472C4">
                  <a:lumMod val="5000"/>
                  <a:lumOff val="95000"/>
                </a:srgbClr>
              </a:gs>
              <a:gs pos="74000">
                <a:srgbClr val="4472C4">
                  <a:lumMod val="45000"/>
                  <a:lumOff val="55000"/>
                </a:srgbClr>
              </a:gs>
              <a:gs pos="83000">
                <a:srgbClr val="4472C4">
                  <a:lumMod val="45000"/>
                  <a:lumOff val="55000"/>
                </a:srgbClr>
              </a:gs>
              <a:gs pos="100000">
                <a:srgbClr val="4472C4">
                  <a:lumMod val="30000"/>
                  <a:lumOff val="70000"/>
                </a:srgbClr>
              </a:gs>
            </a:gsLst>
            <a:lin ang="5400000" scaled="1"/>
          </a:gradFill>
          <a:ln w="12700" cap="flat" cmpd="sng" algn="ctr">
            <a:noFill/>
            <a:prstDash val="solid"/>
            <a:miter lim="800000"/>
          </a:ln>
          <a:effectLst/>
          <a:scene3d>
            <a:camera prst="orthographicFront"/>
            <a:lightRig rig="threePt" dir="t"/>
          </a:scene3d>
          <a:sp3d>
            <a:bevelT/>
          </a:sp3d>
        </p:spPr>
        <p:txBody>
          <a:bodyPr lIns="91432" tIns="45716" rIns="91432" bIns="45716" rtlCol="0" anchor="ctr"/>
          <a:lstStyle/>
          <a:p>
            <a:pPr algn="ctr">
              <a:defRPr/>
            </a:pPr>
            <a:endParaRPr lang="en-IN" sz="700" kern="0">
              <a:ln w="0"/>
              <a:solidFill>
                <a:prstClr val="black"/>
              </a:solidFill>
              <a:effectLst>
                <a:outerShdw blurRad="38100" dist="19050" dir="2700000" algn="tl" rotWithShape="0">
                  <a:prstClr val="black">
                    <a:alpha val="40000"/>
                  </a:prstClr>
                </a:outerShdw>
              </a:effectLst>
              <a:latin typeface="Cambria" panose="02040503050406030204" pitchFamily="18" charset="0"/>
              <a:ea typeface="Cambria" panose="02040503050406030204" pitchFamily="18" charset="0"/>
            </a:endParaRPr>
          </a:p>
        </p:txBody>
      </p:sp>
      <p:pic>
        <p:nvPicPr>
          <p:cNvPr id="269" name="Picture 16" descr="clarifier Icon 1996848">
            <a:extLst>
              <a:ext uri="{FF2B5EF4-FFF2-40B4-BE49-F238E27FC236}">
                <a16:creationId xmlns:a16="http://schemas.microsoft.com/office/drawing/2014/main" id="{2C2AB379-F9AB-4CB8-8CF7-DE0BB77C5F2F}"/>
              </a:ext>
            </a:extLst>
          </p:cNvPr>
          <p:cNvPicPr>
            <a:picLocks noChangeAspect="1" noChangeArrowheads="1"/>
          </p:cNvPicPr>
          <p:nvPr/>
        </p:nvPicPr>
        <p:blipFill>
          <a:blip r:embed="rId10" cstate="print">
            <a:extLst>
              <a:ext uri="{28A0092B-C50C-407E-A947-70E740481C1C}">
                <a14:useLocalDpi xmlns:a14="http://schemas.microsoft.com/office/drawing/2010/main"/>
              </a:ext>
            </a:extLst>
          </a:blip>
          <a:srcRect/>
          <a:stretch>
            <a:fillRect/>
          </a:stretch>
        </p:blipFill>
        <p:spPr bwMode="auto">
          <a:xfrm>
            <a:off x="3779922" y="3219822"/>
            <a:ext cx="1225129" cy="1078684"/>
          </a:xfrm>
          <a:prstGeom prst="rect">
            <a:avLst/>
          </a:prstGeom>
          <a:noFill/>
          <a:scene3d>
            <a:camera prst="orthographicFront">
              <a:rot lat="900000" lon="600002" rev="0"/>
            </a:camera>
            <a:lightRig rig="threePt" dir="t"/>
          </a:scene3d>
          <a:extLst>
            <a:ext uri="{909E8E84-426E-40DD-AFC4-6F175D3DCCD1}">
              <a14:hiddenFill xmlns:a14="http://schemas.microsoft.com/office/drawing/2010/main">
                <a:solidFill>
                  <a:srgbClr val="FFFFFF"/>
                </a:solidFill>
              </a14:hiddenFill>
            </a:ext>
          </a:extLst>
        </p:spPr>
      </p:pic>
      <p:grpSp>
        <p:nvGrpSpPr>
          <p:cNvPr id="270" name="Group 34">
            <a:extLst>
              <a:ext uri="{FF2B5EF4-FFF2-40B4-BE49-F238E27FC236}">
                <a16:creationId xmlns:a16="http://schemas.microsoft.com/office/drawing/2014/main" id="{A39059C9-A757-4622-8D2B-EF9D840840CD}"/>
              </a:ext>
            </a:extLst>
          </p:cNvPr>
          <p:cNvGrpSpPr/>
          <p:nvPr/>
        </p:nvGrpSpPr>
        <p:grpSpPr>
          <a:xfrm>
            <a:off x="6960352" y="1224505"/>
            <a:ext cx="1192279" cy="651038"/>
            <a:chOff x="4165952" y="1242380"/>
            <a:chExt cx="1192279" cy="651038"/>
          </a:xfrm>
        </p:grpSpPr>
        <p:pic>
          <p:nvPicPr>
            <p:cNvPr id="271" name="Picture 2" descr="Water Pump Icon 2734490">
              <a:extLst>
                <a:ext uri="{FF2B5EF4-FFF2-40B4-BE49-F238E27FC236}">
                  <a16:creationId xmlns:a16="http://schemas.microsoft.com/office/drawing/2014/main" id="{EAA634C6-6DB0-4B6F-8ED7-8E3F8136CA4C}"/>
                </a:ext>
              </a:extLst>
            </p:cNvPr>
            <p:cNvPicPr>
              <a:picLocks noChangeAspect="1" noChangeArrowheads="1"/>
            </p:cNvPicPr>
            <p:nvPr/>
          </p:nvPicPr>
          <p:blipFill>
            <a:blip r:embed="rId11" cstate="print">
              <a:extLst>
                <a:ext uri="{28A0092B-C50C-407E-A947-70E740481C1C}">
                  <a14:useLocalDpi xmlns:a14="http://schemas.microsoft.com/office/drawing/2010/main"/>
                </a:ext>
              </a:extLst>
            </a:blip>
            <a:srcRect/>
            <a:stretch>
              <a:fillRect/>
            </a:stretch>
          </p:blipFill>
          <p:spPr bwMode="auto">
            <a:xfrm>
              <a:off x="4837779" y="1242380"/>
              <a:ext cx="520452" cy="520452"/>
            </a:xfrm>
            <a:prstGeom prst="rect">
              <a:avLst/>
            </a:prstGeom>
            <a:noFill/>
            <a:extLst>
              <a:ext uri="{909E8E84-426E-40DD-AFC4-6F175D3DCCD1}">
                <a14:hiddenFill xmlns:a14="http://schemas.microsoft.com/office/drawing/2010/main">
                  <a:solidFill>
                    <a:srgbClr val="FFFFFF"/>
                  </a:solidFill>
                </a14:hiddenFill>
              </a:ext>
            </a:extLst>
          </p:spPr>
        </p:pic>
        <p:pic>
          <p:nvPicPr>
            <p:cNvPr id="272" name="Picture 22" descr="pipe Icon 2416016">
              <a:extLst>
                <a:ext uri="{FF2B5EF4-FFF2-40B4-BE49-F238E27FC236}">
                  <a16:creationId xmlns:a16="http://schemas.microsoft.com/office/drawing/2014/main" id="{98C969FB-2904-41FF-B5A4-21E17C84E98C}"/>
                </a:ext>
              </a:extLst>
            </p:cNvPr>
            <p:cNvPicPr>
              <a:picLocks noChangeAspect="1" noChangeArrowheads="1"/>
            </p:cNvPicPr>
            <p:nvPr/>
          </p:nvPicPr>
          <p:blipFill>
            <a:blip r:embed="rId12" cstate="print">
              <a:extLst>
                <a:ext uri="{28A0092B-C50C-407E-A947-70E740481C1C}">
                  <a14:useLocalDpi xmlns:a14="http://schemas.microsoft.com/office/drawing/2010/main"/>
                </a:ext>
              </a:extLst>
            </a:blip>
            <a:srcRect/>
            <a:stretch>
              <a:fillRect/>
            </a:stretch>
          </p:blipFill>
          <p:spPr bwMode="auto">
            <a:xfrm rot="10800000" flipV="1">
              <a:off x="4165952" y="1550428"/>
              <a:ext cx="342990" cy="342990"/>
            </a:xfrm>
            <a:prstGeom prst="rect">
              <a:avLst/>
            </a:prstGeom>
            <a:noFill/>
            <a:extLst>
              <a:ext uri="{909E8E84-426E-40DD-AFC4-6F175D3DCCD1}">
                <a14:hiddenFill xmlns:a14="http://schemas.microsoft.com/office/drawing/2010/main">
                  <a:solidFill>
                    <a:srgbClr val="FFFFFF"/>
                  </a:solidFill>
                </a14:hiddenFill>
              </a:ext>
            </a:extLst>
          </p:spPr>
        </p:pic>
        <p:pic>
          <p:nvPicPr>
            <p:cNvPr id="273" name="Picture 28" descr="pipe Icon 2623454">
              <a:extLst>
                <a:ext uri="{FF2B5EF4-FFF2-40B4-BE49-F238E27FC236}">
                  <a16:creationId xmlns:a16="http://schemas.microsoft.com/office/drawing/2014/main" id="{4D8DA3EC-5667-45BF-8E81-6FCF7704D482}"/>
                </a:ext>
              </a:extLst>
            </p:cNvPr>
            <p:cNvPicPr>
              <a:picLocks noChangeAspect="1" noChangeArrowheads="1"/>
            </p:cNvPicPr>
            <p:nvPr/>
          </p:nvPicPr>
          <p:blipFill>
            <a:blip r:embed="rId3" cstate="print">
              <a:extLst>
                <a:ext uri="{28A0092B-C50C-407E-A947-70E740481C1C}">
                  <a14:useLocalDpi xmlns:a14="http://schemas.microsoft.com/office/drawing/2010/main"/>
                </a:ext>
              </a:extLst>
            </a:blip>
            <a:srcRect/>
            <a:stretch>
              <a:fillRect/>
            </a:stretch>
          </p:blipFill>
          <p:spPr bwMode="auto">
            <a:xfrm flipV="1">
              <a:off x="4390749" y="1455221"/>
              <a:ext cx="576065" cy="342992"/>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274" name="Group 35">
            <a:extLst>
              <a:ext uri="{FF2B5EF4-FFF2-40B4-BE49-F238E27FC236}">
                <a16:creationId xmlns:a16="http://schemas.microsoft.com/office/drawing/2014/main" id="{047517C8-3BEF-4477-B69F-589FD7395B57}"/>
              </a:ext>
            </a:extLst>
          </p:cNvPr>
          <p:cNvGrpSpPr/>
          <p:nvPr/>
        </p:nvGrpSpPr>
        <p:grpSpPr>
          <a:xfrm rot="5400000">
            <a:off x="7647322" y="1708365"/>
            <a:ext cx="1270991" cy="442055"/>
            <a:chOff x="7687581" y="1248961"/>
            <a:chExt cx="1270991" cy="442055"/>
          </a:xfrm>
        </p:grpSpPr>
        <p:pic>
          <p:nvPicPr>
            <p:cNvPr id="275" name="Picture 22" descr="pipe Icon 2416016">
              <a:extLst>
                <a:ext uri="{FF2B5EF4-FFF2-40B4-BE49-F238E27FC236}">
                  <a16:creationId xmlns:a16="http://schemas.microsoft.com/office/drawing/2014/main" id="{88B42778-14CC-40E6-BF42-480F00E02472}"/>
                </a:ext>
              </a:extLst>
            </p:cNvPr>
            <p:cNvPicPr>
              <a:picLocks noChangeAspect="1" noChangeArrowheads="1"/>
            </p:cNvPicPr>
            <p:nvPr/>
          </p:nvPicPr>
          <p:blipFill>
            <a:blip r:embed="rId12" cstate="print">
              <a:extLst>
                <a:ext uri="{28A0092B-C50C-407E-A947-70E740481C1C}">
                  <a14:useLocalDpi xmlns:a14="http://schemas.microsoft.com/office/drawing/2010/main"/>
                </a:ext>
              </a:extLst>
            </a:blip>
            <a:srcRect/>
            <a:stretch>
              <a:fillRect/>
            </a:stretch>
          </p:blipFill>
          <p:spPr bwMode="auto">
            <a:xfrm rot="10800000" flipV="1">
              <a:off x="7687581" y="1348026"/>
              <a:ext cx="342990" cy="342990"/>
            </a:xfrm>
            <a:prstGeom prst="rect">
              <a:avLst/>
            </a:prstGeom>
            <a:noFill/>
            <a:extLst>
              <a:ext uri="{909E8E84-426E-40DD-AFC4-6F175D3DCCD1}">
                <a14:hiddenFill xmlns:a14="http://schemas.microsoft.com/office/drawing/2010/main">
                  <a:solidFill>
                    <a:srgbClr val="FFFFFF"/>
                  </a:solidFill>
                </a14:hiddenFill>
              </a:ext>
            </a:extLst>
          </p:spPr>
        </p:pic>
        <p:pic>
          <p:nvPicPr>
            <p:cNvPr id="276" name="Picture 28" descr="pipe Icon 2623454">
              <a:extLst>
                <a:ext uri="{FF2B5EF4-FFF2-40B4-BE49-F238E27FC236}">
                  <a16:creationId xmlns:a16="http://schemas.microsoft.com/office/drawing/2014/main" id="{B0E235F1-47B5-4EAF-AE16-0579C73506AB}"/>
                </a:ext>
              </a:extLst>
            </p:cNvPr>
            <p:cNvPicPr>
              <a:picLocks noChangeAspect="1" noChangeArrowheads="1"/>
            </p:cNvPicPr>
            <p:nvPr/>
          </p:nvPicPr>
          <p:blipFill>
            <a:blip r:embed="rId3" cstate="print">
              <a:extLst>
                <a:ext uri="{28A0092B-C50C-407E-A947-70E740481C1C}">
                  <a14:useLocalDpi xmlns:a14="http://schemas.microsoft.com/office/drawing/2010/main"/>
                </a:ext>
              </a:extLst>
            </a:blip>
            <a:srcRect/>
            <a:stretch>
              <a:fillRect/>
            </a:stretch>
          </p:blipFill>
          <p:spPr bwMode="auto">
            <a:xfrm flipV="1">
              <a:off x="7912378" y="1252819"/>
              <a:ext cx="576065" cy="342992"/>
            </a:xfrm>
            <a:prstGeom prst="rect">
              <a:avLst/>
            </a:prstGeom>
            <a:noFill/>
            <a:extLst>
              <a:ext uri="{909E8E84-426E-40DD-AFC4-6F175D3DCCD1}">
                <a14:hiddenFill xmlns:a14="http://schemas.microsoft.com/office/drawing/2010/main">
                  <a:solidFill>
                    <a:srgbClr val="FFFFFF"/>
                  </a:solidFill>
                </a14:hiddenFill>
              </a:ext>
            </a:extLst>
          </p:spPr>
        </p:pic>
        <p:pic>
          <p:nvPicPr>
            <p:cNvPr id="277" name="Picture 28" descr="pipe Icon 2623454">
              <a:extLst>
                <a:ext uri="{FF2B5EF4-FFF2-40B4-BE49-F238E27FC236}">
                  <a16:creationId xmlns:a16="http://schemas.microsoft.com/office/drawing/2014/main" id="{45435995-B26E-4791-9415-3A76B13E23AC}"/>
                </a:ext>
              </a:extLst>
            </p:cNvPr>
            <p:cNvPicPr>
              <a:picLocks noChangeAspect="1" noChangeArrowheads="1"/>
            </p:cNvPicPr>
            <p:nvPr/>
          </p:nvPicPr>
          <p:blipFill>
            <a:blip r:embed="rId3" cstate="print">
              <a:extLst>
                <a:ext uri="{28A0092B-C50C-407E-A947-70E740481C1C}">
                  <a14:useLocalDpi xmlns:a14="http://schemas.microsoft.com/office/drawing/2010/main"/>
                </a:ext>
              </a:extLst>
            </a:blip>
            <a:srcRect/>
            <a:stretch>
              <a:fillRect/>
            </a:stretch>
          </p:blipFill>
          <p:spPr bwMode="auto">
            <a:xfrm flipV="1">
              <a:off x="8382507" y="1248961"/>
              <a:ext cx="576065" cy="342992"/>
            </a:xfrm>
            <a:prstGeom prst="rect">
              <a:avLst/>
            </a:prstGeom>
            <a:noFill/>
            <a:extLst>
              <a:ext uri="{909E8E84-426E-40DD-AFC4-6F175D3DCCD1}">
                <a14:hiddenFill xmlns:a14="http://schemas.microsoft.com/office/drawing/2010/main">
                  <a:solidFill>
                    <a:srgbClr val="FFFFFF"/>
                  </a:solidFill>
                </a14:hiddenFill>
              </a:ext>
            </a:extLst>
          </p:spPr>
        </p:pic>
      </p:grpSp>
      <p:pic>
        <p:nvPicPr>
          <p:cNvPr id="278" name="Picture 28" descr="pipe Icon 2623454">
            <a:extLst>
              <a:ext uri="{FF2B5EF4-FFF2-40B4-BE49-F238E27FC236}">
                <a16:creationId xmlns:a16="http://schemas.microsoft.com/office/drawing/2014/main" id="{6EE4F0B9-5BAB-47A4-B68C-5B74851B6C44}"/>
              </a:ext>
            </a:extLst>
          </p:cNvPr>
          <p:cNvPicPr>
            <a:picLocks noChangeAspect="1" noChangeArrowheads="1"/>
          </p:cNvPicPr>
          <p:nvPr/>
        </p:nvPicPr>
        <p:blipFill>
          <a:blip r:embed="rId3" cstate="print">
            <a:extLst>
              <a:ext uri="{28A0092B-C50C-407E-A947-70E740481C1C}">
                <a14:useLocalDpi xmlns:a14="http://schemas.microsoft.com/office/drawing/2010/main"/>
              </a:ext>
            </a:extLst>
          </a:blip>
          <a:srcRect/>
          <a:stretch>
            <a:fillRect/>
          </a:stretch>
        </p:blipFill>
        <p:spPr bwMode="auto">
          <a:xfrm rot="5400000" flipV="1">
            <a:off x="8048178" y="2633908"/>
            <a:ext cx="576065" cy="342992"/>
          </a:xfrm>
          <a:prstGeom prst="rect">
            <a:avLst/>
          </a:prstGeom>
          <a:noFill/>
          <a:extLst>
            <a:ext uri="{909E8E84-426E-40DD-AFC4-6F175D3DCCD1}">
              <a14:hiddenFill xmlns:a14="http://schemas.microsoft.com/office/drawing/2010/main">
                <a:solidFill>
                  <a:srgbClr val="FFFFFF"/>
                </a:solidFill>
              </a14:hiddenFill>
            </a:ext>
          </a:extLst>
        </p:spPr>
      </p:pic>
      <p:pic>
        <p:nvPicPr>
          <p:cNvPr id="279" name="Picture 28" descr="pipe Icon 2623454">
            <a:extLst>
              <a:ext uri="{FF2B5EF4-FFF2-40B4-BE49-F238E27FC236}">
                <a16:creationId xmlns:a16="http://schemas.microsoft.com/office/drawing/2014/main" id="{587FBD5A-85E5-48D7-82EA-B2607407420D}"/>
              </a:ext>
            </a:extLst>
          </p:cNvPr>
          <p:cNvPicPr>
            <a:picLocks noChangeAspect="1" noChangeArrowheads="1"/>
          </p:cNvPicPr>
          <p:nvPr/>
        </p:nvPicPr>
        <p:blipFill>
          <a:blip r:embed="rId3" cstate="print">
            <a:extLst>
              <a:ext uri="{28A0092B-C50C-407E-A947-70E740481C1C}">
                <a14:useLocalDpi xmlns:a14="http://schemas.microsoft.com/office/drawing/2010/main"/>
              </a:ext>
            </a:extLst>
          </a:blip>
          <a:srcRect/>
          <a:stretch>
            <a:fillRect/>
          </a:stretch>
        </p:blipFill>
        <p:spPr bwMode="auto">
          <a:xfrm rot="5400000" flipV="1">
            <a:off x="8049988" y="3159295"/>
            <a:ext cx="576065" cy="342992"/>
          </a:xfrm>
          <a:prstGeom prst="rect">
            <a:avLst/>
          </a:prstGeom>
          <a:noFill/>
          <a:extLst>
            <a:ext uri="{909E8E84-426E-40DD-AFC4-6F175D3DCCD1}">
              <a14:hiddenFill xmlns:a14="http://schemas.microsoft.com/office/drawing/2010/main">
                <a:solidFill>
                  <a:srgbClr val="FFFFFF"/>
                </a:solidFill>
              </a14:hiddenFill>
            </a:ext>
          </a:extLst>
        </p:spPr>
      </p:pic>
      <p:pic>
        <p:nvPicPr>
          <p:cNvPr id="280" name="Picture 22" descr="pipe Icon 2416016">
            <a:extLst>
              <a:ext uri="{FF2B5EF4-FFF2-40B4-BE49-F238E27FC236}">
                <a16:creationId xmlns:a16="http://schemas.microsoft.com/office/drawing/2014/main" id="{F0BD38A1-2BBC-4462-92C6-17F4F7022951}"/>
              </a:ext>
            </a:extLst>
          </p:cNvPr>
          <p:cNvPicPr>
            <a:picLocks noChangeAspect="1" noChangeArrowheads="1"/>
          </p:cNvPicPr>
          <p:nvPr/>
        </p:nvPicPr>
        <p:blipFill>
          <a:blip r:embed="rId12" cstate="print">
            <a:extLst>
              <a:ext uri="{28A0092B-C50C-407E-A947-70E740481C1C}">
                <a14:useLocalDpi xmlns:a14="http://schemas.microsoft.com/office/drawing/2010/main"/>
              </a:ext>
            </a:extLst>
          </a:blip>
          <a:srcRect/>
          <a:stretch>
            <a:fillRect/>
          </a:stretch>
        </p:blipFill>
        <p:spPr bwMode="auto">
          <a:xfrm flipV="1">
            <a:off x="8073307" y="3555785"/>
            <a:ext cx="342990" cy="342990"/>
          </a:xfrm>
          <a:prstGeom prst="rect">
            <a:avLst/>
          </a:prstGeom>
          <a:noFill/>
          <a:extLst>
            <a:ext uri="{909E8E84-426E-40DD-AFC4-6F175D3DCCD1}">
              <a14:hiddenFill xmlns:a14="http://schemas.microsoft.com/office/drawing/2010/main">
                <a:solidFill>
                  <a:srgbClr val="FFFFFF"/>
                </a:solidFill>
              </a14:hiddenFill>
            </a:ext>
          </a:extLst>
        </p:spPr>
      </p:pic>
      <p:pic>
        <p:nvPicPr>
          <p:cNvPr id="281" name="Picture 28" descr="pipe Icon 2623454">
            <a:extLst>
              <a:ext uri="{FF2B5EF4-FFF2-40B4-BE49-F238E27FC236}">
                <a16:creationId xmlns:a16="http://schemas.microsoft.com/office/drawing/2014/main" id="{F6630B3C-4C29-4592-8B7D-805D34B933D7}"/>
              </a:ext>
            </a:extLst>
          </p:cNvPr>
          <p:cNvPicPr>
            <a:picLocks noChangeAspect="1" noChangeArrowheads="1"/>
          </p:cNvPicPr>
          <p:nvPr/>
        </p:nvPicPr>
        <p:blipFill>
          <a:blip r:embed="rId3" cstate="print">
            <a:extLst>
              <a:ext uri="{28A0092B-C50C-407E-A947-70E740481C1C}">
                <a14:useLocalDpi xmlns:a14="http://schemas.microsoft.com/office/drawing/2010/main"/>
              </a:ext>
            </a:extLst>
          </a:blip>
          <a:srcRect/>
          <a:stretch>
            <a:fillRect/>
          </a:stretch>
        </p:blipFill>
        <p:spPr bwMode="auto">
          <a:xfrm flipV="1">
            <a:off x="4268352" y="1611778"/>
            <a:ext cx="1422563" cy="342992"/>
          </a:xfrm>
          <a:prstGeom prst="rect">
            <a:avLst/>
          </a:prstGeom>
          <a:noFill/>
          <a:extLst>
            <a:ext uri="{909E8E84-426E-40DD-AFC4-6F175D3DCCD1}">
              <a14:hiddenFill xmlns:a14="http://schemas.microsoft.com/office/drawing/2010/main">
                <a:solidFill>
                  <a:srgbClr val="FFFFFF"/>
                </a:solidFill>
              </a14:hiddenFill>
            </a:ext>
          </a:extLst>
        </p:spPr>
      </p:pic>
      <p:pic>
        <p:nvPicPr>
          <p:cNvPr id="282" name="Picture 2" descr="Water Pump Icon 2734490">
            <a:extLst>
              <a:ext uri="{FF2B5EF4-FFF2-40B4-BE49-F238E27FC236}">
                <a16:creationId xmlns:a16="http://schemas.microsoft.com/office/drawing/2014/main" id="{B3C30CD0-5BD6-4965-9EB9-D999E0221C29}"/>
              </a:ext>
            </a:extLst>
          </p:cNvPr>
          <p:cNvPicPr>
            <a:picLocks noChangeAspect="1" noChangeArrowheads="1"/>
          </p:cNvPicPr>
          <p:nvPr/>
        </p:nvPicPr>
        <p:blipFill>
          <a:blip r:embed="rId11" cstate="print">
            <a:extLst>
              <a:ext uri="{28A0092B-C50C-407E-A947-70E740481C1C}">
                <a14:useLocalDpi xmlns:a14="http://schemas.microsoft.com/office/drawing/2010/main"/>
              </a:ext>
            </a:extLst>
          </a:blip>
          <a:srcRect/>
          <a:stretch>
            <a:fillRect/>
          </a:stretch>
        </p:blipFill>
        <p:spPr bwMode="auto">
          <a:xfrm flipH="1">
            <a:off x="539552" y="3435846"/>
            <a:ext cx="520452" cy="520452"/>
          </a:xfrm>
          <a:prstGeom prst="rect">
            <a:avLst/>
          </a:prstGeom>
          <a:noFill/>
          <a:extLst>
            <a:ext uri="{909E8E84-426E-40DD-AFC4-6F175D3DCCD1}">
              <a14:hiddenFill xmlns:a14="http://schemas.microsoft.com/office/drawing/2010/main">
                <a:solidFill>
                  <a:srgbClr val="FFFFFF"/>
                </a:solidFill>
              </a14:hiddenFill>
            </a:ext>
          </a:extLst>
        </p:spPr>
      </p:pic>
      <p:sp>
        <p:nvSpPr>
          <p:cNvPr id="283" name="Rectangle 51">
            <a:extLst>
              <a:ext uri="{FF2B5EF4-FFF2-40B4-BE49-F238E27FC236}">
                <a16:creationId xmlns:a16="http://schemas.microsoft.com/office/drawing/2014/main" id="{77C4F00E-45D4-4449-90A6-36C3FF0D349E}"/>
              </a:ext>
            </a:extLst>
          </p:cNvPr>
          <p:cNvSpPr/>
          <p:nvPr/>
        </p:nvSpPr>
        <p:spPr>
          <a:xfrm>
            <a:off x="1259632" y="3435848"/>
            <a:ext cx="864096" cy="619563"/>
          </a:xfrm>
          <a:custGeom>
            <a:avLst/>
            <a:gdLst>
              <a:gd name="connsiteX0" fmla="*/ 0 w 1800200"/>
              <a:gd name="connsiteY0" fmla="*/ 0 h 864096"/>
              <a:gd name="connsiteX1" fmla="*/ 1800200 w 1800200"/>
              <a:gd name="connsiteY1" fmla="*/ 0 h 864096"/>
              <a:gd name="connsiteX2" fmla="*/ 1800200 w 1800200"/>
              <a:gd name="connsiteY2" fmla="*/ 864096 h 864096"/>
              <a:gd name="connsiteX3" fmla="*/ 0 w 1800200"/>
              <a:gd name="connsiteY3" fmla="*/ 864096 h 864096"/>
              <a:gd name="connsiteX4" fmla="*/ 0 w 1800200"/>
              <a:gd name="connsiteY4" fmla="*/ 0 h 864096"/>
              <a:gd name="connsiteX0" fmla="*/ 0 w 1800200"/>
              <a:gd name="connsiteY0" fmla="*/ 0 h 864096"/>
              <a:gd name="connsiteX1" fmla="*/ 155281 w 1800200"/>
              <a:gd name="connsiteY1" fmla="*/ 93455 h 864096"/>
              <a:gd name="connsiteX2" fmla="*/ 1800200 w 1800200"/>
              <a:gd name="connsiteY2" fmla="*/ 0 h 864096"/>
              <a:gd name="connsiteX3" fmla="*/ 1800200 w 1800200"/>
              <a:gd name="connsiteY3" fmla="*/ 864096 h 864096"/>
              <a:gd name="connsiteX4" fmla="*/ 0 w 1800200"/>
              <a:gd name="connsiteY4" fmla="*/ 864096 h 864096"/>
              <a:gd name="connsiteX5" fmla="*/ 0 w 1800200"/>
              <a:gd name="connsiteY5" fmla="*/ 0 h 864096"/>
              <a:gd name="connsiteX0" fmla="*/ 0 w 1800200"/>
              <a:gd name="connsiteY0" fmla="*/ 0 h 864096"/>
              <a:gd name="connsiteX1" fmla="*/ 155281 w 1800200"/>
              <a:gd name="connsiteY1" fmla="*/ 93455 h 864096"/>
              <a:gd name="connsiteX2" fmla="*/ 1800200 w 1800200"/>
              <a:gd name="connsiteY2" fmla="*/ 0 h 864096"/>
              <a:gd name="connsiteX3" fmla="*/ 1800200 w 1800200"/>
              <a:gd name="connsiteY3" fmla="*/ 864096 h 864096"/>
              <a:gd name="connsiteX4" fmla="*/ 0 w 1800200"/>
              <a:gd name="connsiteY4" fmla="*/ 864096 h 864096"/>
              <a:gd name="connsiteX5" fmla="*/ 0 w 1800200"/>
              <a:gd name="connsiteY5" fmla="*/ 0 h 864096"/>
              <a:gd name="connsiteX0" fmla="*/ 0 w 1800200"/>
              <a:gd name="connsiteY0" fmla="*/ 62517 h 926613"/>
              <a:gd name="connsiteX1" fmla="*/ 155281 w 1800200"/>
              <a:gd name="connsiteY1" fmla="*/ 155972 h 926613"/>
              <a:gd name="connsiteX2" fmla="*/ 552846 w 1800200"/>
              <a:gd name="connsiteY2" fmla="*/ 66520 h 926613"/>
              <a:gd name="connsiteX3" fmla="*/ 1800200 w 1800200"/>
              <a:gd name="connsiteY3" fmla="*/ 62517 h 926613"/>
              <a:gd name="connsiteX4" fmla="*/ 1800200 w 1800200"/>
              <a:gd name="connsiteY4" fmla="*/ 926613 h 926613"/>
              <a:gd name="connsiteX5" fmla="*/ 0 w 1800200"/>
              <a:gd name="connsiteY5" fmla="*/ 926613 h 926613"/>
              <a:gd name="connsiteX6" fmla="*/ 0 w 1800200"/>
              <a:gd name="connsiteY6" fmla="*/ 62517 h 926613"/>
              <a:gd name="connsiteX0" fmla="*/ 0 w 1800200"/>
              <a:gd name="connsiteY0" fmla="*/ 34938 h 899034"/>
              <a:gd name="connsiteX1" fmla="*/ 155281 w 1800200"/>
              <a:gd name="connsiteY1" fmla="*/ 128393 h 899034"/>
              <a:gd name="connsiteX2" fmla="*/ 552846 w 1800200"/>
              <a:gd name="connsiteY2" fmla="*/ 38941 h 899034"/>
              <a:gd name="connsiteX3" fmla="*/ 1800200 w 1800200"/>
              <a:gd name="connsiteY3" fmla="*/ 34938 h 899034"/>
              <a:gd name="connsiteX4" fmla="*/ 1800200 w 1800200"/>
              <a:gd name="connsiteY4" fmla="*/ 899034 h 899034"/>
              <a:gd name="connsiteX5" fmla="*/ 0 w 1800200"/>
              <a:gd name="connsiteY5" fmla="*/ 899034 h 899034"/>
              <a:gd name="connsiteX6" fmla="*/ 0 w 1800200"/>
              <a:gd name="connsiteY6" fmla="*/ 34938 h 899034"/>
              <a:gd name="connsiteX0" fmla="*/ 0 w 1800200"/>
              <a:gd name="connsiteY0" fmla="*/ 36711 h 900807"/>
              <a:gd name="connsiteX1" fmla="*/ 155281 w 1800200"/>
              <a:gd name="connsiteY1" fmla="*/ 130166 h 900807"/>
              <a:gd name="connsiteX2" fmla="*/ 552846 w 1800200"/>
              <a:gd name="connsiteY2" fmla="*/ 40714 h 900807"/>
              <a:gd name="connsiteX3" fmla="*/ 900716 w 1800200"/>
              <a:gd name="connsiteY3" fmla="*/ 189801 h 900807"/>
              <a:gd name="connsiteX4" fmla="*/ 1800200 w 1800200"/>
              <a:gd name="connsiteY4" fmla="*/ 36711 h 900807"/>
              <a:gd name="connsiteX5" fmla="*/ 1800200 w 1800200"/>
              <a:gd name="connsiteY5" fmla="*/ 900807 h 900807"/>
              <a:gd name="connsiteX6" fmla="*/ 0 w 1800200"/>
              <a:gd name="connsiteY6" fmla="*/ 900807 h 900807"/>
              <a:gd name="connsiteX7" fmla="*/ 0 w 1800200"/>
              <a:gd name="connsiteY7" fmla="*/ 36711 h 900807"/>
              <a:gd name="connsiteX0" fmla="*/ 0 w 1800200"/>
              <a:gd name="connsiteY0" fmla="*/ 41617 h 905713"/>
              <a:gd name="connsiteX1" fmla="*/ 155281 w 1800200"/>
              <a:gd name="connsiteY1" fmla="*/ 135072 h 905713"/>
              <a:gd name="connsiteX2" fmla="*/ 552846 w 1800200"/>
              <a:gd name="connsiteY2" fmla="*/ 45620 h 905713"/>
              <a:gd name="connsiteX3" fmla="*/ 900716 w 1800200"/>
              <a:gd name="connsiteY3" fmla="*/ 194707 h 905713"/>
              <a:gd name="connsiteX4" fmla="*/ 1377794 w 1800200"/>
              <a:gd name="connsiteY4" fmla="*/ 194708 h 905713"/>
              <a:gd name="connsiteX5" fmla="*/ 1800200 w 1800200"/>
              <a:gd name="connsiteY5" fmla="*/ 41617 h 905713"/>
              <a:gd name="connsiteX6" fmla="*/ 1800200 w 1800200"/>
              <a:gd name="connsiteY6" fmla="*/ 905713 h 905713"/>
              <a:gd name="connsiteX7" fmla="*/ 0 w 1800200"/>
              <a:gd name="connsiteY7" fmla="*/ 905713 h 905713"/>
              <a:gd name="connsiteX8" fmla="*/ 0 w 1800200"/>
              <a:gd name="connsiteY8" fmla="*/ 41617 h 905713"/>
              <a:gd name="connsiteX0" fmla="*/ 0 w 1800200"/>
              <a:gd name="connsiteY0" fmla="*/ 41617 h 905713"/>
              <a:gd name="connsiteX1" fmla="*/ 155281 w 1800200"/>
              <a:gd name="connsiteY1" fmla="*/ 135072 h 905713"/>
              <a:gd name="connsiteX2" fmla="*/ 552846 w 1800200"/>
              <a:gd name="connsiteY2" fmla="*/ 45620 h 905713"/>
              <a:gd name="connsiteX3" fmla="*/ 900716 w 1800200"/>
              <a:gd name="connsiteY3" fmla="*/ 194707 h 905713"/>
              <a:gd name="connsiteX4" fmla="*/ 1377794 w 1800200"/>
              <a:gd name="connsiteY4" fmla="*/ 194708 h 905713"/>
              <a:gd name="connsiteX5" fmla="*/ 1800200 w 1800200"/>
              <a:gd name="connsiteY5" fmla="*/ 41617 h 905713"/>
              <a:gd name="connsiteX6" fmla="*/ 1800200 w 1800200"/>
              <a:gd name="connsiteY6" fmla="*/ 905713 h 905713"/>
              <a:gd name="connsiteX7" fmla="*/ 0 w 1800200"/>
              <a:gd name="connsiteY7" fmla="*/ 905713 h 905713"/>
              <a:gd name="connsiteX8" fmla="*/ 0 w 1800200"/>
              <a:gd name="connsiteY8" fmla="*/ 41617 h 905713"/>
              <a:gd name="connsiteX0" fmla="*/ 0 w 1800200"/>
              <a:gd name="connsiteY0" fmla="*/ 36236 h 900332"/>
              <a:gd name="connsiteX1" fmla="*/ 155281 w 1800200"/>
              <a:gd name="connsiteY1" fmla="*/ 129691 h 900332"/>
              <a:gd name="connsiteX2" fmla="*/ 552846 w 1800200"/>
              <a:gd name="connsiteY2" fmla="*/ 40239 h 900332"/>
              <a:gd name="connsiteX3" fmla="*/ 900716 w 1800200"/>
              <a:gd name="connsiteY3" fmla="*/ 189326 h 900332"/>
              <a:gd name="connsiteX4" fmla="*/ 1377794 w 1800200"/>
              <a:gd name="connsiteY4" fmla="*/ 189327 h 900332"/>
              <a:gd name="connsiteX5" fmla="*/ 1800200 w 1800200"/>
              <a:gd name="connsiteY5" fmla="*/ 36236 h 900332"/>
              <a:gd name="connsiteX6" fmla="*/ 1800200 w 1800200"/>
              <a:gd name="connsiteY6" fmla="*/ 900332 h 900332"/>
              <a:gd name="connsiteX7" fmla="*/ 0 w 1800200"/>
              <a:gd name="connsiteY7" fmla="*/ 900332 h 900332"/>
              <a:gd name="connsiteX8" fmla="*/ 0 w 1800200"/>
              <a:gd name="connsiteY8" fmla="*/ 36236 h 9003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00200" h="900332">
                <a:moveTo>
                  <a:pt x="0" y="36236"/>
                </a:moveTo>
                <a:cubicBezTo>
                  <a:pt x="38508" y="37570"/>
                  <a:pt x="116773" y="128357"/>
                  <a:pt x="155281" y="129691"/>
                </a:cubicBezTo>
                <a:cubicBezTo>
                  <a:pt x="232513" y="138641"/>
                  <a:pt x="278693" y="55815"/>
                  <a:pt x="552846" y="40239"/>
                </a:cubicBezTo>
                <a:cubicBezTo>
                  <a:pt x="688681" y="31956"/>
                  <a:pt x="692824" y="189993"/>
                  <a:pt x="900716" y="189326"/>
                </a:cubicBezTo>
                <a:cubicBezTo>
                  <a:pt x="1049803" y="189326"/>
                  <a:pt x="1178184" y="65755"/>
                  <a:pt x="1377794" y="189327"/>
                </a:cubicBezTo>
                <a:cubicBezTo>
                  <a:pt x="1597282" y="223447"/>
                  <a:pt x="1741395" y="-107113"/>
                  <a:pt x="1800200" y="36236"/>
                </a:cubicBezTo>
                <a:lnTo>
                  <a:pt x="1800200" y="900332"/>
                </a:lnTo>
                <a:lnTo>
                  <a:pt x="0" y="900332"/>
                </a:lnTo>
                <a:lnTo>
                  <a:pt x="0" y="36236"/>
                </a:lnTo>
                <a:close/>
              </a:path>
            </a:pathLst>
          </a:custGeom>
          <a:gradFill>
            <a:gsLst>
              <a:gs pos="0">
                <a:srgbClr val="4472C4">
                  <a:lumMod val="5000"/>
                  <a:lumOff val="95000"/>
                </a:srgbClr>
              </a:gs>
              <a:gs pos="74000">
                <a:srgbClr val="4472C4">
                  <a:lumMod val="45000"/>
                  <a:lumOff val="55000"/>
                </a:srgbClr>
              </a:gs>
              <a:gs pos="83000">
                <a:srgbClr val="4472C4">
                  <a:lumMod val="45000"/>
                  <a:lumOff val="55000"/>
                </a:srgbClr>
              </a:gs>
              <a:gs pos="100000">
                <a:srgbClr val="4472C4">
                  <a:lumMod val="30000"/>
                  <a:lumOff val="70000"/>
                </a:srgbClr>
              </a:gs>
            </a:gsLst>
            <a:lin ang="5400000" scaled="1"/>
          </a:gradFill>
          <a:ln w="12700" cap="flat" cmpd="sng" algn="ctr">
            <a:noFill/>
            <a:prstDash val="solid"/>
            <a:miter lim="800000"/>
          </a:ln>
          <a:effectLst/>
          <a:scene3d>
            <a:camera prst="orthographicFront"/>
            <a:lightRig rig="threePt" dir="t"/>
          </a:scene3d>
          <a:sp3d>
            <a:bevelT/>
          </a:sp3d>
        </p:spPr>
        <p:txBody>
          <a:bodyPr lIns="91432" tIns="45716" rIns="91432" bIns="45716" rtlCol="0" anchor="ctr"/>
          <a:lstStyle/>
          <a:p>
            <a:pPr algn="ctr">
              <a:defRPr/>
            </a:pPr>
            <a:endParaRPr lang="en-IN" sz="700" kern="0">
              <a:ln w="0"/>
              <a:solidFill>
                <a:prstClr val="black"/>
              </a:solidFill>
              <a:effectLst>
                <a:outerShdw blurRad="38100" dist="19050" dir="2700000" algn="tl" rotWithShape="0">
                  <a:prstClr val="black">
                    <a:alpha val="40000"/>
                  </a:prstClr>
                </a:outerShdw>
              </a:effectLst>
              <a:latin typeface="Cambria" panose="02040503050406030204" pitchFamily="18" charset="0"/>
              <a:ea typeface="Cambria" panose="02040503050406030204" pitchFamily="18" charset="0"/>
            </a:endParaRPr>
          </a:p>
        </p:txBody>
      </p:sp>
      <p:pic>
        <p:nvPicPr>
          <p:cNvPr id="284" name="Picture 28" descr="pipe Icon 2623454">
            <a:extLst>
              <a:ext uri="{FF2B5EF4-FFF2-40B4-BE49-F238E27FC236}">
                <a16:creationId xmlns:a16="http://schemas.microsoft.com/office/drawing/2014/main" id="{7C461117-82E7-419C-94E1-A6A03504E783}"/>
              </a:ext>
            </a:extLst>
          </p:cNvPr>
          <p:cNvPicPr>
            <a:picLocks noChangeAspect="1" noChangeArrowheads="1"/>
          </p:cNvPicPr>
          <p:nvPr/>
        </p:nvPicPr>
        <p:blipFill>
          <a:blip r:embed="rId3" cstate="print">
            <a:extLst>
              <a:ext uri="{28A0092B-C50C-407E-A947-70E740481C1C}">
                <a14:useLocalDpi xmlns:a14="http://schemas.microsoft.com/office/drawing/2010/main"/>
              </a:ext>
            </a:extLst>
          </a:blip>
          <a:srcRect/>
          <a:stretch>
            <a:fillRect/>
          </a:stretch>
        </p:blipFill>
        <p:spPr bwMode="auto">
          <a:xfrm flipV="1">
            <a:off x="971602" y="3651870"/>
            <a:ext cx="288032" cy="360040"/>
          </a:xfrm>
          <a:prstGeom prst="rect">
            <a:avLst/>
          </a:prstGeom>
          <a:noFill/>
          <a:extLst>
            <a:ext uri="{909E8E84-426E-40DD-AFC4-6F175D3DCCD1}">
              <a14:hiddenFill xmlns:a14="http://schemas.microsoft.com/office/drawing/2010/main">
                <a:solidFill>
                  <a:srgbClr val="FFFFFF"/>
                </a:solidFill>
              </a14:hiddenFill>
            </a:ext>
          </a:extLst>
        </p:spPr>
      </p:pic>
      <p:sp>
        <p:nvSpPr>
          <p:cNvPr id="285" name="Cube 284">
            <a:extLst>
              <a:ext uri="{FF2B5EF4-FFF2-40B4-BE49-F238E27FC236}">
                <a16:creationId xmlns:a16="http://schemas.microsoft.com/office/drawing/2014/main" id="{B4F89039-4A6E-42F0-8852-7A078202D063}"/>
              </a:ext>
            </a:extLst>
          </p:cNvPr>
          <p:cNvSpPr/>
          <p:nvPr/>
        </p:nvSpPr>
        <p:spPr>
          <a:xfrm>
            <a:off x="2483769" y="3651870"/>
            <a:ext cx="1008112" cy="360040"/>
          </a:xfrm>
          <a:prstGeom prst="cube">
            <a:avLst>
              <a:gd name="adj" fmla="val 45264"/>
            </a:avLst>
          </a:prstGeom>
          <a:gradFill>
            <a:gsLst>
              <a:gs pos="0">
                <a:srgbClr val="4472C4">
                  <a:lumMod val="5000"/>
                  <a:lumOff val="95000"/>
                </a:srgbClr>
              </a:gs>
              <a:gs pos="74000">
                <a:srgbClr val="4472C4">
                  <a:lumMod val="45000"/>
                  <a:lumOff val="55000"/>
                </a:srgbClr>
              </a:gs>
              <a:gs pos="83000">
                <a:srgbClr val="4472C4">
                  <a:lumMod val="45000"/>
                  <a:lumOff val="55000"/>
                </a:srgbClr>
              </a:gs>
              <a:gs pos="100000">
                <a:srgbClr val="4472C4">
                  <a:lumMod val="30000"/>
                  <a:lumOff val="70000"/>
                </a:srgbClr>
              </a:gs>
            </a:gsLst>
            <a:lin ang="5400000" scaled="1"/>
          </a:gradFill>
          <a:ln w="3175" cap="flat" cmpd="sng" algn="ctr">
            <a:solidFill>
              <a:sysClr val="windowText" lastClr="000000"/>
            </a:solidFill>
            <a:prstDash val="solid"/>
            <a:miter lim="800000"/>
          </a:ln>
          <a:effectLst/>
          <a:scene3d>
            <a:camera prst="orthographicFront"/>
            <a:lightRig rig="threePt" dir="t"/>
          </a:scene3d>
          <a:sp3d>
            <a:bevelT/>
          </a:sp3d>
        </p:spPr>
        <p:txBody>
          <a:bodyPr lIns="91432" tIns="45716" rIns="91432" bIns="45716" rtlCol="0" anchor="ctr"/>
          <a:lstStyle/>
          <a:p>
            <a:pPr algn="ctr">
              <a:defRPr/>
            </a:pPr>
            <a:endParaRPr lang="en-IN" sz="700" kern="0">
              <a:ln w="0"/>
              <a:solidFill>
                <a:prstClr val="black"/>
              </a:solidFill>
              <a:effectLst>
                <a:outerShdw blurRad="38100" dist="19050" dir="2700000" algn="tl" rotWithShape="0">
                  <a:prstClr val="black">
                    <a:alpha val="40000"/>
                  </a:prstClr>
                </a:outerShdw>
              </a:effectLst>
              <a:latin typeface="Cambria" panose="02040503050406030204" pitchFamily="18" charset="0"/>
              <a:ea typeface="Cambria" panose="02040503050406030204" pitchFamily="18" charset="0"/>
            </a:endParaRPr>
          </a:p>
        </p:txBody>
      </p:sp>
      <p:pic>
        <p:nvPicPr>
          <p:cNvPr id="286" name="Picture 28" descr="pipe Icon 2623454">
            <a:extLst>
              <a:ext uri="{FF2B5EF4-FFF2-40B4-BE49-F238E27FC236}">
                <a16:creationId xmlns:a16="http://schemas.microsoft.com/office/drawing/2014/main" id="{81A83E79-44DC-4384-941C-BE0AC4FA0997}"/>
              </a:ext>
            </a:extLst>
          </p:cNvPr>
          <p:cNvPicPr>
            <a:picLocks noChangeAspect="1" noChangeArrowheads="1"/>
          </p:cNvPicPr>
          <p:nvPr/>
        </p:nvPicPr>
        <p:blipFill>
          <a:blip r:embed="rId3" cstate="print">
            <a:extLst>
              <a:ext uri="{28A0092B-C50C-407E-A947-70E740481C1C}">
                <a14:useLocalDpi xmlns:a14="http://schemas.microsoft.com/office/drawing/2010/main"/>
              </a:ext>
            </a:extLst>
          </a:blip>
          <a:srcRect/>
          <a:stretch>
            <a:fillRect/>
          </a:stretch>
        </p:blipFill>
        <p:spPr bwMode="auto">
          <a:xfrm flipV="1">
            <a:off x="3347866" y="3651871"/>
            <a:ext cx="504056" cy="342992"/>
          </a:xfrm>
          <a:prstGeom prst="rect">
            <a:avLst/>
          </a:prstGeom>
          <a:noFill/>
          <a:extLst>
            <a:ext uri="{909E8E84-426E-40DD-AFC4-6F175D3DCCD1}">
              <a14:hiddenFill xmlns:a14="http://schemas.microsoft.com/office/drawing/2010/main">
                <a:solidFill>
                  <a:srgbClr val="FFFFFF"/>
                </a:solidFill>
              </a14:hiddenFill>
            </a:ext>
          </a:extLst>
        </p:spPr>
      </p:pic>
      <p:grpSp>
        <p:nvGrpSpPr>
          <p:cNvPr id="287" name="Group 286">
            <a:extLst>
              <a:ext uri="{FF2B5EF4-FFF2-40B4-BE49-F238E27FC236}">
                <a16:creationId xmlns:a16="http://schemas.microsoft.com/office/drawing/2014/main" id="{EE381CA7-6C66-41CB-8DB0-002C60E1649F}"/>
              </a:ext>
            </a:extLst>
          </p:cNvPr>
          <p:cNvGrpSpPr/>
          <p:nvPr/>
        </p:nvGrpSpPr>
        <p:grpSpPr>
          <a:xfrm>
            <a:off x="1973314" y="2991001"/>
            <a:ext cx="763112" cy="536335"/>
            <a:chOff x="2051720" y="4068035"/>
            <a:chExt cx="763112" cy="536335"/>
          </a:xfrm>
        </p:grpSpPr>
        <p:pic>
          <p:nvPicPr>
            <p:cNvPr id="288" name="Picture 2" descr="Water Pump Icon 2734490">
              <a:extLst>
                <a:ext uri="{FF2B5EF4-FFF2-40B4-BE49-F238E27FC236}">
                  <a16:creationId xmlns:a16="http://schemas.microsoft.com/office/drawing/2014/main" id="{AD96E3B1-C2E5-4ED9-A133-8F6CD3B7F4A9}"/>
                </a:ext>
              </a:extLst>
            </p:cNvPr>
            <p:cNvPicPr>
              <a:picLocks noChangeAspect="1" noChangeArrowheads="1"/>
            </p:cNvPicPr>
            <p:nvPr/>
          </p:nvPicPr>
          <p:blipFill>
            <a:blip r:embed="rId11" cstate="print">
              <a:extLst>
                <a:ext uri="{28A0092B-C50C-407E-A947-70E740481C1C}">
                  <a14:useLocalDpi xmlns:a14="http://schemas.microsoft.com/office/drawing/2010/main"/>
                </a:ext>
              </a:extLst>
            </a:blip>
            <a:srcRect/>
            <a:stretch>
              <a:fillRect/>
            </a:stretch>
          </p:blipFill>
          <p:spPr bwMode="auto">
            <a:xfrm flipH="1" flipV="1">
              <a:off x="2051720" y="4083918"/>
              <a:ext cx="520452" cy="520452"/>
            </a:xfrm>
            <a:prstGeom prst="rect">
              <a:avLst/>
            </a:prstGeom>
            <a:noFill/>
            <a:extLst>
              <a:ext uri="{909E8E84-426E-40DD-AFC4-6F175D3DCCD1}">
                <a14:hiddenFill xmlns:a14="http://schemas.microsoft.com/office/drawing/2010/main">
                  <a:solidFill>
                    <a:srgbClr val="FFFFFF"/>
                  </a:solidFill>
                </a14:hiddenFill>
              </a:ext>
            </a:extLst>
          </p:spPr>
        </p:pic>
        <p:pic>
          <p:nvPicPr>
            <p:cNvPr id="289" name="Picture 28" descr="pipe Icon 2623454">
              <a:extLst>
                <a:ext uri="{FF2B5EF4-FFF2-40B4-BE49-F238E27FC236}">
                  <a16:creationId xmlns:a16="http://schemas.microsoft.com/office/drawing/2014/main" id="{9EF52A2D-ADEF-45A1-86BC-EA4489EA237A}"/>
                </a:ext>
              </a:extLst>
            </p:cNvPr>
            <p:cNvPicPr>
              <a:picLocks noChangeAspect="1" noChangeArrowheads="1"/>
            </p:cNvPicPr>
            <p:nvPr/>
          </p:nvPicPr>
          <p:blipFill>
            <a:blip r:embed="rId3" cstate="print">
              <a:extLst>
                <a:ext uri="{28A0092B-C50C-407E-A947-70E740481C1C}">
                  <a14:useLocalDpi xmlns:a14="http://schemas.microsoft.com/office/drawing/2010/main"/>
                </a:ext>
              </a:extLst>
            </a:blip>
            <a:srcRect/>
            <a:stretch>
              <a:fillRect/>
            </a:stretch>
          </p:blipFill>
          <p:spPr bwMode="auto">
            <a:xfrm rot="10800000" flipV="1">
              <a:off x="2450842" y="4068035"/>
              <a:ext cx="363990" cy="342992"/>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290" name="Group 289">
            <a:extLst>
              <a:ext uri="{FF2B5EF4-FFF2-40B4-BE49-F238E27FC236}">
                <a16:creationId xmlns:a16="http://schemas.microsoft.com/office/drawing/2014/main" id="{AE74F8ED-C513-4DA4-9CEA-CF32A6BBC9E9}"/>
              </a:ext>
            </a:extLst>
          </p:cNvPr>
          <p:cNvGrpSpPr/>
          <p:nvPr/>
        </p:nvGrpSpPr>
        <p:grpSpPr>
          <a:xfrm rot="16200000" flipV="1">
            <a:off x="1519314" y="3417981"/>
            <a:ext cx="648072" cy="438197"/>
            <a:chOff x="2603239" y="4125230"/>
            <a:chExt cx="648072" cy="438197"/>
          </a:xfrm>
        </p:grpSpPr>
        <p:pic>
          <p:nvPicPr>
            <p:cNvPr id="291" name="Picture 22" descr="pipe Icon 2416016">
              <a:extLst>
                <a:ext uri="{FF2B5EF4-FFF2-40B4-BE49-F238E27FC236}">
                  <a16:creationId xmlns:a16="http://schemas.microsoft.com/office/drawing/2014/main" id="{5B91638D-A0B7-467A-88DD-7F3E13C5B543}"/>
                </a:ext>
              </a:extLst>
            </p:cNvPr>
            <p:cNvPicPr>
              <a:picLocks noChangeAspect="1" noChangeArrowheads="1"/>
            </p:cNvPicPr>
            <p:nvPr/>
          </p:nvPicPr>
          <p:blipFill>
            <a:blip r:embed="rId13" cstate="print">
              <a:extLst>
                <a:ext uri="{28A0092B-C50C-407E-A947-70E740481C1C}">
                  <a14:useLocalDpi xmlns:a14="http://schemas.microsoft.com/office/drawing/2010/main"/>
                </a:ext>
              </a:extLst>
            </a:blip>
            <a:srcRect/>
            <a:stretch>
              <a:fillRect/>
            </a:stretch>
          </p:blipFill>
          <p:spPr bwMode="auto">
            <a:xfrm flipV="1">
              <a:off x="2926229" y="4125230"/>
              <a:ext cx="325082" cy="342990"/>
            </a:xfrm>
            <a:prstGeom prst="rect">
              <a:avLst/>
            </a:prstGeom>
            <a:noFill/>
            <a:extLst>
              <a:ext uri="{909E8E84-426E-40DD-AFC4-6F175D3DCCD1}">
                <a14:hiddenFill xmlns:a14="http://schemas.microsoft.com/office/drawing/2010/main">
                  <a:solidFill>
                    <a:srgbClr val="FFFFFF"/>
                  </a:solidFill>
                </a14:hiddenFill>
              </a:ext>
            </a:extLst>
          </p:spPr>
        </p:pic>
        <p:pic>
          <p:nvPicPr>
            <p:cNvPr id="292" name="Picture 28" descr="pipe Icon 2623454">
              <a:extLst>
                <a:ext uri="{FF2B5EF4-FFF2-40B4-BE49-F238E27FC236}">
                  <a16:creationId xmlns:a16="http://schemas.microsoft.com/office/drawing/2014/main" id="{0827207B-CBD0-4243-931A-F3E5C11AA235}"/>
                </a:ext>
              </a:extLst>
            </p:cNvPr>
            <p:cNvPicPr>
              <a:picLocks noChangeAspect="1" noChangeArrowheads="1"/>
            </p:cNvPicPr>
            <p:nvPr/>
          </p:nvPicPr>
          <p:blipFill>
            <a:blip r:embed="rId3" cstate="print">
              <a:extLst>
                <a:ext uri="{28A0092B-C50C-407E-A947-70E740481C1C}">
                  <a14:useLocalDpi xmlns:a14="http://schemas.microsoft.com/office/drawing/2010/main"/>
                </a:ext>
              </a:extLst>
            </a:blip>
            <a:srcRect/>
            <a:stretch>
              <a:fillRect/>
            </a:stretch>
          </p:blipFill>
          <p:spPr bwMode="auto">
            <a:xfrm rot="10800000" flipV="1">
              <a:off x="2603239" y="4220435"/>
              <a:ext cx="363990" cy="342992"/>
            </a:xfrm>
            <a:prstGeom prst="rect">
              <a:avLst/>
            </a:prstGeom>
            <a:noFill/>
            <a:extLst>
              <a:ext uri="{909E8E84-426E-40DD-AFC4-6F175D3DCCD1}">
                <a14:hiddenFill xmlns:a14="http://schemas.microsoft.com/office/drawing/2010/main">
                  <a:solidFill>
                    <a:srgbClr val="FFFFFF"/>
                  </a:solidFill>
                </a14:hiddenFill>
              </a:ext>
            </a:extLst>
          </p:spPr>
        </p:pic>
      </p:grpSp>
      <p:pic>
        <p:nvPicPr>
          <p:cNvPr id="293" name="Picture 28" descr="pipe Icon 2623454">
            <a:extLst>
              <a:ext uri="{FF2B5EF4-FFF2-40B4-BE49-F238E27FC236}">
                <a16:creationId xmlns:a16="http://schemas.microsoft.com/office/drawing/2014/main" id="{AA1BE5F7-CA9D-46E7-960F-0F9D2ECBEC95}"/>
              </a:ext>
            </a:extLst>
          </p:cNvPr>
          <p:cNvPicPr>
            <a:picLocks noChangeAspect="1" noChangeArrowheads="1"/>
          </p:cNvPicPr>
          <p:nvPr/>
        </p:nvPicPr>
        <p:blipFill>
          <a:blip r:embed="rId3" cstate="print">
            <a:extLst>
              <a:ext uri="{28A0092B-C50C-407E-A947-70E740481C1C}">
                <a14:useLocalDpi xmlns:a14="http://schemas.microsoft.com/office/drawing/2010/main"/>
              </a:ext>
            </a:extLst>
          </a:blip>
          <a:srcRect/>
          <a:stretch>
            <a:fillRect/>
          </a:stretch>
        </p:blipFill>
        <p:spPr bwMode="auto">
          <a:xfrm flipV="1">
            <a:off x="503768" y="3363838"/>
            <a:ext cx="107801" cy="432048"/>
          </a:xfrm>
          <a:prstGeom prst="rect">
            <a:avLst/>
          </a:prstGeom>
          <a:noFill/>
          <a:extLst>
            <a:ext uri="{909E8E84-426E-40DD-AFC4-6F175D3DCCD1}">
              <a14:hiddenFill xmlns:a14="http://schemas.microsoft.com/office/drawing/2010/main">
                <a:solidFill>
                  <a:srgbClr val="FFFFFF"/>
                </a:solidFill>
              </a14:hiddenFill>
            </a:ext>
          </a:extLst>
        </p:spPr>
      </p:pic>
      <p:sp>
        <p:nvSpPr>
          <p:cNvPr id="294" name="Cube 293">
            <a:extLst>
              <a:ext uri="{FF2B5EF4-FFF2-40B4-BE49-F238E27FC236}">
                <a16:creationId xmlns:a16="http://schemas.microsoft.com/office/drawing/2014/main" id="{56840F00-B334-424F-B551-399BD0FE37B0}"/>
              </a:ext>
            </a:extLst>
          </p:cNvPr>
          <p:cNvSpPr/>
          <p:nvPr/>
        </p:nvSpPr>
        <p:spPr>
          <a:xfrm>
            <a:off x="6372201" y="4155928"/>
            <a:ext cx="792088" cy="504056"/>
          </a:xfrm>
          <a:prstGeom prst="cube">
            <a:avLst>
              <a:gd name="adj" fmla="val 45264"/>
            </a:avLst>
          </a:prstGeom>
          <a:gradFill>
            <a:gsLst>
              <a:gs pos="0">
                <a:srgbClr val="4472C4">
                  <a:lumMod val="5000"/>
                  <a:lumOff val="95000"/>
                </a:srgbClr>
              </a:gs>
              <a:gs pos="74000">
                <a:srgbClr val="4472C4">
                  <a:lumMod val="45000"/>
                  <a:lumOff val="55000"/>
                </a:srgbClr>
              </a:gs>
              <a:gs pos="83000">
                <a:srgbClr val="4472C4">
                  <a:lumMod val="45000"/>
                  <a:lumOff val="55000"/>
                </a:srgbClr>
              </a:gs>
              <a:gs pos="100000">
                <a:srgbClr val="4472C4">
                  <a:lumMod val="30000"/>
                  <a:lumOff val="70000"/>
                </a:srgbClr>
              </a:gs>
            </a:gsLst>
            <a:lin ang="5400000" scaled="1"/>
          </a:gradFill>
          <a:ln w="9525" cap="flat" cmpd="sng" algn="ctr">
            <a:solidFill>
              <a:sysClr val="windowText" lastClr="000000"/>
            </a:solidFill>
            <a:prstDash val="solid"/>
            <a:miter lim="800000"/>
          </a:ln>
          <a:effectLst/>
          <a:scene3d>
            <a:camera prst="orthographicFront"/>
            <a:lightRig rig="threePt" dir="t"/>
          </a:scene3d>
          <a:sp3d>
            <a:bevelT/>
          </a:sp3d>
        </p:spPr>
        <p:txBody>
          <a:bodyPr lIns="91432" tIns="45716" rIns="91432" bIns="45716" rtlCol="0" anchor="ctr"/>
          <a:lstStyle/>
          <a:p>
            <a:pPr algn="ctr">
              <a:defRPr/>
            </a:pPr>
            <a:endParaRPr lang="en-IN" sz="700" kern="0">
              <a:ln w="0"/>
              <a:solidFill>
                <a:prstClr val="black"/>
              </a:solidFill>
              <a:effectLst>
                <a:outerShdw blurRad="38100" dist="19050" dir="2700000" algn="tl" rotWithShape="0">
                  <a:prstClr val="black">
                    <a:alpha val="40000"/>
                  </a:prstClr>
                </a:outerShdw>
              </a:effectLst>
              <a:latin typeface="Cambria" panose="02040503050406030204" pitchFamily="18" charset="0"/>
              <a:ea typeface="Cambria" panose="02040503050406030204" pitchFamily="18" charset="0"/>
            </a:endParaRPr>
          </a:p>
        </p:txBody>
      </p:sp>
      <p:sp>
        <p:nvSpPr>
          <p:cNvPr id="295" name="Flowchart: Direct Access Storage 294">
            <a:extLst>
              <a:ext uri="{FF2B5EF4-FFF2-40B4-BE49-F238E27FC236}">
                <a16:creationId xmlns:a16="http://schemas.microsoft.com/office/drawing/2014/main" id="{790D7606-2FE5-464E-80CD-E8D11602428F}"/>
              </a:ext>
            </a:extLst>
          </p:cNvPr>
          <p:cNvSpPr/>
          <p:nvPr/>
        </p:nvSpPr>
        <p:spPr>
          <a:xfrm>
            <a:off x="5364088" y="4227936"/>
            <a:ext cx="648072" cy="360040"/>
          </a:xfrm>
          <a:prstGeom prst="flowChartMagneticDrum">
            <a:avLst/>
          </a:prstGeom>
          <a:solidFill>
            <a:srgbClr val="FFFF66"/>
          </a:solidFill>
          <a:ln w="9525" cap="flat" cmpd="sng" algn="ctr">
            <a:solidFill>
              <a:sysClr val="windowText" lastClr="000000"/>
            </a:solidFill>
            <a:prstDash val="solid"/>
            <a:miter lim="800000"/>
          </a:ln>
          <a:effectLst/>
        </p:spPr>
        <p:txBody>
          <a:bodyPr lIns="91432" tIns="45716" rIns="91432" bIns="45716" rtlCol="0" anchor="ctr"/>
          <a:lstStyle/>
          <a:p>
            <a:pPr algn="ctr">
              <a:defRPr/>
            </a:pPr>
            <a:endParaRPr lang="en-IN" sz="700" kern="0">
              <a:ln w="0"/>
              <a:solidFill>
                <a:prstClr val="black"/>
              </a:solidFill>
              <a:effectLst>
                <a:outerShdw blurRad="38100" dist="19050" dir="2700000" algn="tl" rotWithShape="0">
                  <a:prstClr val="black">
                    <a:alpha val="40000"/>
                  </a:prstClr>
                </a:outerShdw>
              </a:effectLst>
              <a:latin typeface="Cambria" panose="02040503050406030204" pitchFamily="18" charset="0"/>
              <a:ea typeface="Cambria" panose="02040503050406030204" pitchFamily="18" charset="0"/>
            </a:endParaRPr>
          </a:p>
        </p:txBody>
      </p:sp>
      <p:grpSp>
        <p:nvGrpSpPr>
          <p:cNvPr id="296" name="Group 295">
            <a:extLst>
              <a:ext uri="{FF2B5EF4-FFF2-40B4-BE49-F238E27FC236}">
                <a16:creationId xmlns:a16="http://schemas.microsoft.com/office/drawing/2014/main" id="{32D8E0DE-544C-4468-BFB9-6C91334AF913}"/>
              </a:ext>
            </a:extLst>
          </p:cNvPr>
          <p:cNvGrpSpPr/>
          <p:nvPr/>
        </p:nvGrpSpPr>
        <p:grpSpPr>
          <a:xfrm>
            <a:off x="5868152" y="3795886"/>
            <a:ext cx="498171" cy="720080"/>
            <a:chOff x="8178285" y="4011910"/>
            <a:chExt cx="697148" cy="930553"/>
          </a:xfrm>
        </p:grpSpPr>
        <p:pic>
          <p:nvPicPr>
            <p:cNvPr id="297" name="Picture 28" descr="pipe Icon 2623454">
              <a:extLst>
                <a:ext uri="{FF2B5EF4-FFF2-40B4-BE49-F238E27FC236}">
                  <a16:creationId xmlns:a16="http://schemas.microsoft.com/office/drawing/2014/main" id="{89F3FE8F-A2EB-4856-A26E-59C0AE8BCEBA}"/>
                </a:ext>
              </a:extLst>
            </p:cNvPr>
            <p:cNvPicPr>
              <a:picLocks noChangeAspect="1" noChangeArrowheads="1"/>
            </p:cNvPicPr>
            <p:nvPr/>
          </p:nvPicPr>
          <p:blipFill>
            <a:blip r:embed="rId4" cstate="print">
              <a:extLst>
                <a:ext uri="{28A0092B-C50C-407E-A947-70E740481C1C}">
                  <a14:useLocalDpi xmlns:a14="http://schemas.microsoft.com/office/drawing/2010/main"/>
                </a:ext>
              </a:extLst>
            </a:blip>
            <a:srcRect/>
            <a:stretch>
              <a:fillRect/>
            </a:stretch>
          </p:blipFill>
          <p:spPr bwMode="auto">
            <a:xfrm flipH="1" flipV="1">
              <a:off x="8178285" y="4632584"/>
              <a:ext cx="354154" cy="309879"/>
            </a:xfrm>
            <a:prstGeom prst="rect">
              <a:avLst/>
            </a:prstGeom>
            <a:noFill/>
            <a:extLst>
              <a:ext uri="{909E8E84-426E-40DD-AFC4-6F175D3DCCD1}">
                <a14:hiddenFill xmlns:a14="http://schemas.microsoft.com/office/drawing/2010/main">
                  <a:solidFill>
                    <a:srgbClr val="FFFFFF"/>
                  </a:solidFill>
                </a14:hiddenFill>
              </a:ext>
            </a:extLst>
          </p:spPr>
        </p:pic>
        <p:pic>
          <p:nvPicPr>
            <p:cNvPr id="298" name="Picture 28" descr="pipe Icon 2623454">
              <a:extLst>
                <a:ext uri="{FF2B5EF4-FFF2-40B4-BE49-F238E27FC236}">
                  <a16:creationId xmlns:a16="http://schemas.microsoft.com/office/drawing/2014/main" id="{1BC0ABB5-923E-4DEB-B15A-3256DA0AB953}"/>
                </a:ext>
              </a:extLst>
            </p:cNvPr>
            <p:cNvPicPr>
              <a:picLocks noChangeAspect="1" noChangeArrowheads="1"/>
            </p:cNvPicPr>
            <p:nvPr/>
          </p:nvPicPr>
          <p:blipFill>
            <a:blip r:embed="rId3" cstate="print">
              <a:extLst>
                <a:ext uri="{28A0092B-C50C-407E-A947-70E740481C1C}">
                  <a14:useLocalDpi xmlns:a14="http://schemas.microsoft.com/office/drawing/2010/main"/>
                </a:ext>
              </a:extLst>
            </a:blip>
            <a:srcRect/>
            <a:stretch>
              <a:fillRect/>
            </a:stretch>
          </p:blipFill>
          <p:spPr bwMode="auto">
            <a:xfrm rot="5400000" flipV="1">
              <a:off x="8415904" y="4128447"/>
              <a:ext cx="576065" cy="342992"/>
            </a:xfrm>
            <a:prstGeom prst="rect">
              <a:avLst/>
            </a:prstGeom>
            <a:noFill/>
            <a:extLst>
              <a:ext uri="{909E8E84-426E-40DD-AFC4-6F175D3DCCD1}">
                <a14:hiddenFill xmlns:a14="http://schemas.microsoft.com/office/drawing/2010/main">
                  <a:solidFill>
                    <a:srgbClr val="FFFFFF"/>
                  </a:solidFill>
                </a14:hiddenFill>
              </a:ext>
            </a:extLst>
          </p:spPr>
        </p:pic>
        <p:pic>
          <p:nvPicPr>
            <p:cNvPr id="299" name="Picture 22" descr="pipe Icon 2416016">
              <a:extLst>
                <a:ext uri="{FF2B5EF4-FFF2-40B4-BE49-F238E27FC236}">
                  <a16:creationId xmlns:a16="http://schemas.microsoft.com/office/drawing/2014/main" id="{85E7153B-F093-4ED0-BCE5-3B3410852546}"/>
                </a:ext>
              </a:extLst>
            </p:cNvPr>
            <p:cNvPicPr>
              <a:picLocks noChangeAspect="1" noChangeArrowheads="1"/>
            </p:cNvPicPr>
            <p:nvPr/>
          </p:nvPicPr>
          <p:blipFill>
            <a:blip r:embed="rId14" cstate="print">
              <a:extLst>
                <a:ext uri="{28A0092B-C50C-407E-A947-70E740481C1C}">
                  <a14:useLocalDpi xmlns:a14="http://schemas.microsoft.com/office/drawing/2010/main"/>
                </a:ext>
              </a:extLst>
            </a:blip>
            <a:srcRect/>
            <a:stretch>
              <a:fillRect/>
            </a:stretch>
          </p:blipFill>
          <p:spPr bwMode="auto">
            <a:xfrm flipV="1">
              <a:off x="8439233" y="4524938"/>
              <a:ext cx="342990" cy="342990"/>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300" name="Group 299">
            <a:extLst>
              <a:ext uri="{FF2B5EF4-FFF2-40B4-BE49-F238E27FC236}">
                <a16:creationId xmlns:a16="http://schemas.microsoft.com/office/drawing/2014/main" id="{B6506FD7-1A02-4717-83E1-5690857EC53D}"/>
              </a:ext>
            </a:extLst>
          </p:cNvPr>
          <p:cNvGrpSpPr/>
          <p:nvPr/>
        </p:nvGrpSpPr>
        <p:grpSpPr>
          <a:xfrm>
            <a:off x="7020274" y="3795886"/>
            <a:ext cx="498171" cy="720080"/>
            <a:chOff x="8178285" y="4011910"/>
            <a:chExt cx="697148" cy="930553"/>
          </a:xfrm>
        </p:grpSpPr>
        <p:pic>
          <p:nvPicPr>
            <p:cNvPr id="301" name="Picture 28" descr="pipe Icon 2623454">
              <a:extLst>
                <a:ext uri="{FF2B5EF4-FFF2-40B4-BE49-F238E27FC236}">
                  <a16:creationId xmlns:a16="http://schemas.microsoft.com/office/drawing/2014/main" id="{05BC8A98-2CD7-4959-A1F2-CB4BA3133652}"/>
                </a:ext>
              </a:extLst>
            </p:cNvPr>
            <p:cNvPicPr>
              <a:picLocks noChangeAspect="1" noChangeArrowheads="1"/>
            </p:cNvPicPr>
            <p:nvPr/>
          </p:nvPicPr>
          <p:blipFill>
            <a:blip r:embed="rId4" cstate="print">
              <a:extLst>
                <a:ext uri="{28A0092B-C50C-407E-A947-70E740481C1C}">
                  <a14:useLocalDpi xmlns:a14="http://schemas.microsoft.com/office/drawing/2010/main"/>
                </a:ext>
              </a:extLst>
            </a:blip>
            <a:srcRect/>
            <a:stretch>
              <a:fillRect/>
            </a:stretch>
          </p:blipFill>
          <p:spPr bwMode="auto">
            <a:xfrm flipH="1" flipV="1">
              <a:off x="8178285" y="4632584"/>
              <a:ext cx="354154" cy="309879"/>
            </a:xfrm>
            <a:prstGeom prst="rect">
              <a:avLst/>
            </a:prstGeom>
            <a:noFill/>
            <a:extLst>
              <a:ext uri="{909E8E84-426E-40DD-AFC4-6F175D3DCCD1}">
                <a14:hiddenFill xmlns:a14="http://schemas.microsoft.com/office/drawing/2010/main">
                  <a:solidFill>
                    <a:srgbClr val="FFFFFF"/>
                  </a:solidFill>
                </a14:hiddenFill>
              </a:ext>
            </a:extLst>
          </p:spPr>
        </p:pic>
        <p:pic>
          <p:nvPicPr>
            <p:cNvPr id="302" name="Picture 28" descr="pipe Icon 2623454">
              <a:extLst>
                <a:ext uri="{FF2B5EF4-FFF2-40B4-BE49-F238E27FC236}">
                  <a16:creationId xmlns:a16="http://schemas.microsoft.com/office/drawing/2014/main" id="{D0508BE9-C450-4873-A01B-D4C6E860E87C}"/>
                </a:ext>
              </a:extLst>
            </p:cNvPr>
            <p:cNvPicPr>
              <a:picLocks noChangeAspect="1" noChangeArrowheads="1"/>
            </p:cNvPicPr>
            <p:nvPr/>
          </p:nvPicPr>
          <p:blipFill>
            <a:blip r:embed="rId3" cstate="print">
              <a:extLst>
                <a:ext uri="{28A0092B-C50C-407E-A947-70E740481C1C}">
                  <a14:useLocalDpi xmlns:a14="http://schemas.microsoft.com/office/drawing/2010/main"/>
                </a:ext>
              </a:extLst>
            </a:blip>
            <a:srcRect/>
            <a:stretch>
              <a:fillRect/>
            </a:stretch>
          </p:blipFill>
          <p:spPr bwMode="auto">
            <a:xfrm rot="5400000" flipV="1">
              <a:off x="8415904" y="4128447"/>
              <a:ext cx="576065" cy="342992"/>
            </a:xfrm>
            <a:prstGeom prst="rect">
              <a:avLst/>
            </a:prstGeom>
            <a:noFill/>
            <a:extLst>
              <a:ext uri="{909E8E84-426E-40DD-AFC4-6F175D3DCCD1}">
                <a14:hiddenFill xmlns:a14="http://schemas.microsoft.com/office/drawing/2010/main">
                  <a:solidFill>
                    <a:srgbClr val="FFFFFF"/>
                  </a:solidFill>
                </a14:hiddenFill>
              </a:ext>
            </a:extLst>
          </p:spPr>
        </p:pic>
        <p:pic>
          <p:nvPicPr>
            <p:cNvPr id="303" name="Picture 22" descr="pipe Icon 2416016">
              <a:extLst>
                <a:ext uri="{FF2B5EF4-FFF2-40B4-BE49-F238E27FC236}">
                  <a16:creationId xmlns:a16="http://schemas.microsoft.com/office/drawing/2014/main" id="{341C2112-31C8-4E81-A7A1-4380D95E1A38}"/>
                </a:ext>
              </a:extLst>
            </p:cNvPr>
            <p:cNvPicPr>
              <a:picLocks noChangeAspect="1" noChangeArrowheads="1"/>
            </p:cNvPicPr>
            <p:nvPr/>
          </p:nvPicPr>
          <p:blipFill>
            <a:blip r:embed="rId14" cstate="print">
              <a:extLst>
                <a:ext uri="{28A0092B-C50C-407E-A947-70E740481C1C}">
                  <a14:useLocalDpi xmlns:a14="http://schemas.microsoft.com/office/drawing/2010/main"/>
                </a:ext>
              </a:extLst>
            </a:blip>
            <a:srcRect/>
            <a:stretch>
              <a:fillRect/>
            </a:stretch>
          </p:blipFill>
          <p:spPr bwMode="auto">
            <a:xfrm flipV="1">
              <a:off x="8439233" y="4524938"/>
              <a:ext cx="342990" cy="342990"/>
            </a:xfrm>
            <a:prstGeom prst="rect">
              <a:avLst/>
            </a:prstGeom>
            <a:noFill/>
            <a:extLst>
              <a:ext uri="{909E8E84-426E-40DD-AFC4-6F175D3DCCD1}">
                <a14:hiddenFill xmlns:a14="http://schemas.microsoft.com/office/drawing/2010/main">
                  <a:solidFill>
                    <a:srgbClr val="FFFFFF"/>
                  </a:solidFill>
                </a14:hiddenFill>
              </a:ext>
            </a:extLst>
          </p:spPr>
        </p:pic>
      </p:grpSp>
      <p:sp>
        <p:nvSpPr>
          <p:cNvPr id="304" name="Right Arrow 104">
            <a:extLst>
              <a:ext uri="{FF2B5EF4-FFF2-40B4-BE49-F238E27FC236}">
                <a16:creationId xmlns:a16="http://schemas.microsoft.com/office/drawing/2014/main" id="{4818874F-DC4D-4E38-9146-ABE119C8D57B}"/>
              </a:ext>
            </a:extLst>
          </p:cNvPr>
          <p:cNvSpPr/>
          <p:nvPr/>
        </p:nvSpPr>
        <p:spPr>
          <a:xfrm flipV="1">
            <a:off x="1768780" y="1815845"/>
            <a:ext cx="216024" cy="216024"/>
          </a:xfrm>
          <a:prstGeom prst="rightArrow">
            <a:avLst/>
          </a:prstGeom>
          <a:solidFill>
            <a:srgbClr val="B8DBFA"/>
          </a:solidFill>
          <a:ln w="9525" cap="flat" cmpd="sng" algn="ctr">
            <a:solidFill>
              <a:srgbClr val="4472C4">
                <a:shade val="50000"/>
              </a:srgbClr>
            </a:solidFill>
            <a:prstDash val="solid"/>
            <a:miter lim="800000"/>
          </a:ln>
          <a:effectLst/>
        </p:spPr>
        <p:txBody>
          <a:bodyPr lIns="91432" tIns="45716" rIns="91432" bIns="45716" rtlCol="0" anchor="ctr"/>
          <a:lstStyle/>
          <a:p>
            <a:pPr algn="ctr">
              <a:defRPr/>
            </a:pPr>
            <a:endParaRPr lang="en-IN" sz="700" kern="0">
              <a:ln w="0"/>
              <a:solidFill>
                <a:prstClr val="black"/>
              </a:solidFill>
              <a:effectLst>
                <a:outerShdw blurRad="38100" dist="19050" dir="2700000" algn="tl" rotWithShape="0">
                  <a:prstClr val="black">
                    <a:alpha val="40000"/>
                  </a:prstClr>
                </a:outerShdw>
              </a:effectLst>
              <a:latin typeface="Cambria" panose="02040503050406030204" pitchFamily="18" charset="0"/>
              <a:ea typeface="Cambria" panose="02040503050406030204" pitchFamily="18" charset="0"/>
            </a:endParaRPr>
          </a:p>
        </p:txBody>
      </p:sp>
      <p:sp>
        <p:nvSpPr>
          <p:cNvPr id="305" name="Right Arrow 104">
            <a:extLst>
              <a:ext uri="{FF2B5EF4-FFF2-40B4-BE49-F238E27FC236}">
                <a16:creationId xmlns:a16="http://schemas.microsoft.com/office/drawing/2014/main" id="{F912A9D2-73F2-4BFC-9B1D-DF184E14A0F5}"/>
              </a:ext>
            </a:extLst>
          </p:cNvPr>
          <p:cNvSpPr/>
          <p:nvPr/>
        </p:nvSpPr>
        <p:spPr>
          <a:xfrm flipV="1">
            <a:off x="7668345" y="1908895"/>
            <a:ext cx="216024" cy="216024"/>
          </a:xfrm>
          <a:prstGeom prst="rightArrow">
            <a:avLst/>
          </a:prstGeom>
          <a:solidFill>
            <a:srgbClr val="B8DBFA"/>
          </a:solidFill>
          <a:ln w="9525" cap="flat" cmpd="sng" algn="ctr">
            <a:solidFill>
              <a:srgbClr val="4472C4">
                <a:shade val="50000"/>
              </a:srgbClr>
            </a:solidFill>
            <a:prstDash val="solid"/>
            <a:miter lim="800000"/>
          </a:ln>
          <a:effectLst/>
        </p:spPr>
        <p:txBody>
          <a:bodyPr lIns="91432" tIns="45716" rIns="91432" bIns="45716" rtlCol="0" anchor="ctr"/>
          <a:lstStyle/>
          <a:p>
            <a:pPr algn="ctr">
              <a:defRPr/>
            </a:pPr>
            <a:endParaRPr lang="en-IN" sz="700" kern="0">
              <a:ln w="0"/>
              <a:solidFill>
                <a:prstClr val="black"/>
              </a:solidFill>
              <a:effectLst>
                <a:outerShdw blurRad="38100" dist="19050" dir="2700000" algn="tl" rotWithShape="0">
                  <a:prstClr val="black">
                    <a:alpha val="40000"/>
                  </a:prstClr>
                </a:outerShdw>
              </a:effectLst>
              <a:latin typeface="Cambria" panose="02040503050406030204" pitchFamily="18" charset="0"/>
              <a:ea typeface="Cambria" panose="02040503050406030204" pitchFamily="18" charset="0"/>
            </a:endParaRPr>
          </a:p>
        </p:txBody>
      </p:sp>
      <p:sp>
        <p:nvSpPr>
          <p:cNvPr id="306" name="Right Arrow 104">
            <a:extLst>
              <a:ext uri="{FF2B5EF4-FFF2-40B4-BE49-F238E27FC236}">
                <a16:creationId xmlns:a16="http://schemas.microsoft.com/office/drawing/2014/main" id="{2048689A-D66C-49BC-8EB5-A04237BFC85B}"/>
              </a:ext>
            </a:extLst>
          </p:cNvPr>
          <p:cNvSpPr/>
          <p:nvPr/>
        </p:nvSpPr>
        <p:spPr>
          <a:xfrm flipV="1">
            <a:off x="6294931" y="1951923"/>
            <a:ext cx="216024" cy="216024"/>
          </a:xfrm>
          <a:prstGeom prst="rightArrow">
            <a:avLst/>
          </a:prstGeom>
          <a:solidFill>
            <a:srgbClr val="B8DBFA"/>
          </a:solidFill>
          <a:ln w="9525" cap="flat" cmpd="sng" algn="ctr">
            <a:solidFill>
              <a:srgbClr val="4472C4">
                <a:shade val="50000"/>
              </a:srgbClr>
            </a:solidFill>
            <a:prstDash val="solid"/>
            <a:miter lim="800000"/>
          </a:ln>
          <a:effectLst/>
        </p:spPr>
        <p:txBody>
          <a:bodyPr lIns="91432" tIns="45716" rIns="91432" bIns="45716" rtlCol="0" anchor="ctr"/>
          <a:lstStyle/>
          <a:p>
            <a:pPr algn="ctr">
              <a:defRPr/>
            </a:pPr>
            <a:endParaRPr lang="en-IN" sz="700" kern="0">
              <a:ln w="0"/>
              <a:solidFill>
                <a:prstClr val="black"/>
              </a:solidFill>
              <a:effectLst>
                <a:outerShdw blurRad="38100" dist="19050" dir="2700000" algn="tl" rotWithShape="0">
                  <a:prstClr val="black">
                    <a:alpha val="40000"/>
                  </a:prstClr>
                </a:outerShdw>
              </a:effectLst>
              <a:latin typeface="Cambria" panose="02040503050406030204" pitchFamily="18" charset="0"/>
              <a:ea typeface="Cambria" panose="02040503050406030204" pitchFamily="18" charset="0"/>
            </a:endParaRPr>
          </a:p>
        </p:txBody>
      </p:sp>
      <p:sp>
        <p:nvSpPr>
          <p:cNvPr id="307" name="Right Arrow 104">
            <a:extLst>
              <a:ext uri="{FF2B5EF4-FFF2-40B4-BE49-F238E27FC236}">
                <a16:creationId xmlns:a16="http://schemas.microsoft.com/office/drawing/2014/main" id="{CC36C3A8-9352-41F2-B3DA-D80D915DEDC1}"/>
              </a:ext>
            </a:extLst>
          </p:cNvPr>
          <p:cNvSpPr/>
          <p:nvPr/>
        </p:nvSpPr>
        <p:spPr>
          <a:xfrm flipV="1">
            <a:off x="4838047" y="1967613"/>
            <a:ext cx="216024" cy="216024"/>
          </a:xfrm>
          <a:prstGeom prst="rightArrow">
            <a:avLst/>
          </a:prstGeom>
          <a:solidFill>
            <a:srgbClr val="B8DBFA"/>
          </a:solidFill>
          <a:ln w="9525" cap="flat" cmpd="sng" algn="ctr">
            <a:solidFill>
              <a:srgbClr val="4472C4">
                <a:shade val="50000"/>
              </a:srgbClr>
            </a:solidFill>
            <a:prstDash val="solid"/>
            <a:miter lim="800000"/>
          </a:ln>
          <a:effectLst/>
        </p:spPr>
        <p:txBody>
          <a:bodyPr lIns="91432" tIns="45716" rIns="91432" bIns="45716" rtlCol="0" anchor="ctr"/>
          <a:lstStyle/>
          <a:p>
            <a:pPr algn="ctr">
              <a:defRPr/>
            </a:pPr>
            <a:endParaRPr lang="en-IN" sz="700" kern="0">
              <a:ln w="0"/>
              <a:solidFill>
                <a:prstClr val="black"/>
              </a:solidFill>
              <a:effectLst>
                <a:outerShdw blurRad="38100" dist="19050" dir="2700000" algn="tl" rotWithShape="0">
                  <a:prstClr val="black">
                    <a:alpha val="40000"/>
                  </a:prstClr>
                </a:outerShdw>
              </a:effectLst>
              <a:latin typeface="Cambria" panose="02040503050406030204" pitchFamily="18" charset="0"/>
              <a:ea typeface="Cambria" panose="02040503050406030204" pitchFamily="18" charset="0"/>
            </a:endParaRPr>
          </a:p>
        </p:txBody>
      </p:sp>
      <p:sp>
        <p:nvSpPr>
          <p:cNvPr id="308" name="Right Arrow 104">
            <a:extLst>
              <a:ext uri="{FF2B5EF4-FFF2-40B4-BE49-F238E27FC236}">
                <a16:creationId xmlns:a16="http://schemas.microsoft.com/office/drawing/2014/main" id="{B54F8448-CDD4-476A-B883-44F0B938AADD}"/>
              </a:ext>
            </a:extLst>
          </p:cNvPr>
          <p:cNvSpPr/>
          <p:nvPr/>
        </p:nvSpPr>
        <p:spPr>
          <a:xfrm flipV="1">
            <a:off x="3458680" y="1985411"/>
            <a:ext cx="216024" cy="216024"/>
          </a:xfrm>
          <a:prstGeom prst="rightArrow">
            <a:avLst/>
          </a:prstGeom>
          <a:solidFill>
            <a:srgbClr val="B8DBFA"/>
          </a:solidFill>
          <a:ln w="9525" cap="flat" cmpd="sng" algn="ctr">
            <a:solidFill>
              <a:srgbClr val="4472C4">
                <a:shade val="50000"/>
              </a:srgbClr>
            </a:solidFill>
            <a:prstDash val="solid"/>
            <a:miter lim="800000"/>
          </a:ln>
          <a:effectLst/>
        </p:spPr>
        <p:txBody>
          <a:bodyPr lIns="91432" tIns="45716" rIns="91432" bIns="45716" rtlCol="0" anchor="ctr"/>
          <a:lstStyle/>
          <a:p>
            <a:pPr algn="ctr">
              <a:defRPr/>
            </a:pPr>
            <a:endParaRPr lang="en-IN" sz="700" kern="0">
              <a:ln w="0"/>
              <a:solidFill>
                <a:prstClr val="black"/>
              </a:solidFill>
              <a:effectLst>
                <a:outerShdw blurRad="38100" dist="19050" dir="2700000" algn="tl" rotWithShape="0">
                  <a:prstClr val="black">
                    <a:alpha val="40000"/>
                  </a:prstClr>
                </a:outerShdw>
              </a:effectLst>
              <a:latin typeface="Cambria" panose="02040503050406030204" pitchFamily="18" charset="0"/>
              <a:ea typeface="Cambria" panose="02040503050406030204" pitchFamily="18" charset="0"/>
            </a:endParaRPr>
          </a:p>
        </p:txBody>
      </p:sp>
      <p:sp>
        <p:nvSpPr>
          <p:cNvPr id="309" name="Right Arrow 104">
            <a:extLst>
              <a:ext uri="{FF2B5EF4-FFF2-40B4-BE49-F238E27FC236}">
                <a16:creationId xmlns:a16="http://schemas.microsoft.com/office/drawing/2014/main" id="{31B272F9-9513-4B48-A06F-F0AC9731038F}"/>
              </a:ext>
            </a:extLst>
          </p:cNvPr>
          <p:cNvSpPr/>
          <p:nvPr/>
        </p:nvSpPr>
        <p:spPr>
          <a:xfrm rot="5400000" flipV="1">
            <a:off x="7965295" y="2806667"/>
            <a:ext cx="216024" cy="216024"/>
          </a:xfrm>
          <a:prstGeom prst="rightArrow">
            <a:avLst/>
          </a:prstGeom>
          <a:solidFill>
            <a:srgbClr val="B8DBFA"/>
          </a:solidFill>
          <a:ln w="9525" cap="flat" cmpd="sng" algn="ctr">
            <a:solidFill>
              <a:srgbClr val="4472C4">
                <a:shade val="50000"/>
              </a:srgbClr>
            </a:solidFill>
            <a:prstDash val="solid"/>
            <a:miter lim="800000"/>
          </a:ln>
          <a:effectLst/>
        </p:spPr>
        <p:txBody>
          <a:bodyPr lIns="91432" tIns="45716" rIns="91432" bIns="45716" rtlCol="0" anchor="ctr"/>
          <a:lstStyle/>
          <a:p>
            <a:pPr algn="ctr">
              <a:defRPr/>
            </a:pPr>
            <a:endParaRPr lang="en-IN" sz="700" kern="0">
              <a:ln w="0"/>
              <a:solidFill>
                <a:prstClr val="black"/>
              </a:solidFill>
              <a:effectLst>
                <a:outerShdw blurRad="38100" dist="19050" dir="2700000" algn="tl" rotWithShape="0">
                  <a:prstClr val="black">
                    <a:alpha val="40000"/>
                  </a:prstClr>
                </a:outerShdw>
              </a:effectLst>
              <a:latin typeface="Cambria" panose="02040503050406030204" pitchFamily="18" charset="0"/>
              <a:ea typeface="Cambria" panose="02040503050406030204" pitchFamily="18" charset="0"/>
            </a:endParaRPr>
          </a:p>
        </p:txBody>
      </p:sp>
      <p:sp>
        <p:nvSpPr>
          <p:cNvPr id="310" name="Right Arrow 104">
            <a:extLst>
              <a:ext uri="{FF2B5EF4-FFF2-40B4-BE49-F238E27FC236}">
                <a16:creationId xmlns:a16="http://schemas.microsoft.com/office/drawing/2014/main" id="{1F51E87F-709D-4052-90BB-577A7D99A2DC}"/>
              </a:ext>
            </a:extLst>
          </p:cNvPr>
          <p:cNvSpPr/>
          <p:nvPr/>
        </p:nvSpPr>
        <p:spPr>
          <a:xfrm flipH="1" flipV="1">
            <a:off x="7989436" y="3954202"/>
            <a:ext cx="216024" cy="216024"/>
          </a:xfrm>
          <a:prstGeom prst="rightArrow">
            <a:avLst/>
          </a:prstGeom>
          <a:solidFill>
            <a:srgbClr val="B8DBFA"/>
          </a:solidFill>
          <a:ln w="9525" cap="flat" cmpd="sng" algn="ctr">
            <a:solidFill>
              <a:srgbClr val="4472C4">
                <a:shade val="50000"/>
              </a:srgbClr>
            </a:solidFill>
            <a:prstDash val="solid"/>
            <a:miter lim="800000"/>
          </a:ln>
          <a:effectLst/>
        </p:spPr>
        <p:txBody>
          <a:bodyPr lIns="91432" tIns="45716" rIns="91432" bIns="45716" rtlCol="0" anchor="ctr"/>
          <a:lstStyle/>
          <a:p>
            <a:pPr algn="ctr">
              <a:defRPr/>
            </a:pPr>
            <a:endParaRPr lang="en-IN" sz="700" kern="0">
              <a:ln w="0"/>
              <a:solidFill>
                <a:prstClr val="black"/>
              </a:solidFill>
              <a:effectLst>
                <a:outerShdw blurRad="38100" dist="19050" dir="2700000" algn="tl" rotWithShape="0">
                  <a:prstClr val="black">
                    <a:alpha val="40000"/>
                  </a:prstClr>
                </a:outerShdw>
              </a:effectLst>
              <a:latin typeface="Cambria" panose="02040503050406030204" pitchFamily="18" charset="0"/>
              <a:ea typeface="Cambria" panose="02040503050406030204" pitchFamily="18" charset="0"/>
            </a:endParaRPr>
          </a:p>
        </p:txBody>
      </p:sp>
      <p:sp>
        <p:nvSpPr>
          <p:cNvPr id="311" name="Right Arrow 104">
            <a:extLst>
              <a:ext uri="{FF2B5EF4-FFF2-40B4-BE49-F238E27FC236}">
                <a16:creationId xmlns:a16="http://schemas.microsoft.com/office/drawing/2014/main" id="{5A3F8335-05BF-4AD9-96D2-28B7D9355315}"/>
              </a:ext>
            </a:extLst>
          </p:cNvPr>
          <p:cNvSpPr/>
          <p:nvPr/>
        </p:nvSpPr>
        <p:spPr>
          <a:xfrm flipH="1" flipV="1">
            <a:off x="5043987" y="3983736"/>
            <a:ext cx="216024" cy="216024"/>
          </a:xfrm>
          <a:prstGeom prst="rightArrow">
            <a:avLst/>
          </a:prstGeom>
          <a:solidFill>
            <a:srgbClr val="B8DBFA"/>
          </a:solidFill>
          <a:ln w="9525" cap="flat" cmpd="sng" algn="ctr">
            <a:solidFill>
              <a:srgbClr val="4472C4">
                <a:shade val="50000"/>
              </a:srgbClr>
            </a:solidFill>
            <a:prstDash val="solid"/>
            <a:miter lim="800000"/>
          </a:ln>
          <a:effectLst/>
        </p:spPr>
        <p:txBody>
          <a:bodyPr lIns="91432" tIns="45716" rIns="91432" bIns="45716" rtlCol="0" anchor="ctr"/>
          <a:lstStyle/>
          <a:p>
            <a:pPr algn="ctr">
              <a:defRPr/>
            </a:pPr>
            <a:endParaRPr lang="en-IN" sz="700" kern="0">
              <a:ln w="0"/>
              <a:solidFill>
                <a:prstClr val="black"/>
              </a:solidFill>
              <a:effectLst>
                <a:outerShdw blurRad="38100" dist="19050" dir="2700000" algn="tl" rotWithShape="0">
                  <a:prstClr val="black">
                    <a:alpha val="40000"/>
                  </a:prstClr>
                </a:outerShdw>
              </a:effectLst>
              <a:latin typeface="Cambria" panose="02040503050406030204" pitchFamily="18" charset="0"/>
              <a:ea typeface="Cambria" panose="02040503050406030204" pitchFamily="18" charset="0"/>
            </a:endParaRPr>
          </a:p>
        </p:txBody>
      </p:sp>
      <p:pic>
        <p:nvPicPr>
          <p:cNvPr id="312" name="Picture 6" descr="Toilet Icon 3360962">
            <a:extLst>
              <a:ext uri="{FF2B5EF4-FFF2-40B4-BE49-F238E27FC236}">
                <a16:creationId xmlns:a16="http://schemas.microsoft.com/office/drawing/2014/main" id="{83A1E522-CA8A-4193-9DFB-9514C7D08EA0}"/>
              </a:ext>
            </a:extLst>
          </p:cNvPr>
          <p:cNvPicPr>
            <a:picLocks noChangeAspect="1" noChangeArrowheads="1"/>
          </p:cNvPicPr>
          <p:nvPr/>
        </p:nvPicPr>
        <p:blipFill rotWithShape="1">
          <a:blip r:embed="rId15" cstate="print">
            <a:extLst>
              <a:ext uri="{28A0092B-C50C-407E-A947-70E740481C1C}">
                <a14:useLocalDpi xmlns:a14="http://schemas.microsoft.com/office/drawing/2010/main"/>
              </a:ext>
            </a:extLst>
          </a:blip>
          <a:srcRect/>
          <a:stretch/>
        </p:blipFill>
        <p:spPr bwMode="auto">
          <a:xfrm>
            <a:off x="2474559" y="2116844"/>
            <a:ext cx="759808" cy="1175535"/>
          </a:xfrm>
          <a:prstGeom prst="rect">
            <a:avLst/>
          </a:prstGeom>
          <a:noFill/>
          <a:extLst>
            <a:ext uri="{909E8E84-426E-40DD-AFC4-6F175D3DCCD1}">
              <a14:hiddenFill xmlns:a14="http://schemas.microsoft.com/office/drawing/2010/main">
                <a:solidFill>
                  <a:srgbClr val="FFFFFF"/>
                </a:solidFill>
              </a14:hiddenFill>
            </a:ext>
          </a:extLst>
        </p:spPr>
      </p:pic>
      <p:grpSp>
        <p:nvGrpSpPr>
          <p:cNvPr id="313" name="Group 312">
            <a:extLst>
              <a:ext uri="{FF2B5EF4-FFF2-40B4-BE49-F238E27FC236}">
                <a16:creationId xmlns:a16="http://schemas.microsoft.com/office/drawing/2014/main" id="{061DB1D6-DF81-4933-9F33-F4130470E053}"/>
              </a:ext>
            </a:extLst>
          </p:cNvPr>
          <p:cNvGrpSpPr/>
          <p:nvPr/>
        </p:nvGrpSpPr>
        <p:grpSpPr>
          <a:xfrm>
            <a:off x="3603513" y="4131450"/>
            <a:ext cx="1047191" cy="631540"/>
            <a:chOff x="2051720" y="3972830"/>
            <a:chExt cx="1047191" cy="631540"/>
          </a:xfrm>
        </p:grpSpPr>
        <p:pic>
          <p:nvPicPr>
            <p:cNvPr id="314" name="Picture 2" descr="Water Pump Icon 2734490">
              <a:extLst>
                <a:ext uri="{FF2B5EF4-FFF2-40B4-BE49-F238E27FC236}">
                  <a16:creationId xmlns:a16="http://schemas.microsoft.com/office/drawing/2014/main" id="{B0A75448-0328-4A01-97F3-C7EA79F4A39C}"/>
                </a:ext>
              </a:extLst>
            </p:cNvPr>
            <p:cNvPicPr>
              <a:picLocks noChangeAspect="1" noChangeArrowheads="1"/>
            </p:cNvPicPr>
            <p:nvPr/>
          </p:nvPicPr>
          <p:blipFill>
            <a:blip r:embed="rId11" cstate="print">
              <a:extLst>
                <a:ext uri="{28A0092B-C50C-407E-A947-70E740481C1C}">
                  <a14:useLocalDpi xmlns:a14="http://schemas.microsoft.com/office/drawing/2010/main"/>
                </a:ext>
              </a:extLst>
            </a:blip>
            <a:srcRect/>
            <a:stretch>
              <a:fillRect/>
            </a:stretch>
          </p:blipFill>
          <p:spPr bwMode="auto">
            <a:xfrm flipH="1" flipV="1">
              <a:off x="2051720" y="4083918"/>
              <a:ext cx="520452" cy="520452"/>
            </a:xfrm>
            <a:prstGeom prst="rect">
              <a:avLst/>
            </a:prstGeom>
            <a:noFill/>
            <a:extLst>
              <a:ext uri="{909E8E84-426E-40DD-AFC4-6F175D3DCCD1}">
                <a14:hiddenFill xmlns:a14="http://schemas.microsoft.com/office/drawing/2010/main">
                  <a:solidFill>
                    <a:srgbClr val="FFFFFF"/>
                  </a:solidFill>
                </a14:hiddenFill>
              </a:ext>
            </a:extLst>
          </p:spPr>
        </p:pic>
        <p:grpSp>
          <p:nvGrpSpPr>
            <p:cNvPr id="315" name="Group 314">
              <a:extLst>
                <a:ext uri="{FF2B5EF4-FFF2-40B4-BE49-F238E27FC236}">
                  <a16:creationId xmlns:a16="http://schemas.microsoft.com/office/drawing/2014/main" id="{CEC7D1DE-2772-4742-A42A-E92FAB2583FB}"/>
                </a:ext>
              </a:extLst>
            </p:cNvPr>
            <p:cNvGrpSpPr/>
            <p:nvPr/>
          </p:nvGrpSpPr>
          <p:grpSpPr>
            <a:xfrm rot="10800000">
              <a:off x="2450839" y="3972830"/>
              <a:ext cx="648072" cy="438197"/>
              <a:chOff x="1898931" y="4155926"/>
              <a:chExt cx="512829" cy="438197"/>
            </a:xfrm>
          </p:grpSpPr>
          <p:pic>
            <p:nvPicPr>
              <p:cNvPr id="316" name="Picture 22" descr="pipe Icon 2416016">
                <a:extLst>
                  <a:ext uri="{FF2B5EF4-FFF2-40B4-BE49-F238E27FC236}">
                    <a16:creationId xmlns:a16="http://schemas.microsoft.com/office/drawing/2014/main" id="{C84DBDC0-D6CE-45F6-9D14-6FD53BBDA84B}"/>
                  </a:ext>
                </a:extLst>
              </p:cNvPr>
              <p:cNvPicPr>
                <a:picLocks noChangeAspect="1" noChangeArrowheads="1"/>
              </p:cNvPicPr>
              <p:nvPr/>
            </p:nvPicPr>
            <p:blipFill>
              <a:blip r:embed="rId13" cstate="print">
                <a:extLst>
                  <a:ext uri="{28A0092B-C50C-407E-A947-70E740481C1C}">
                    <a14:useLocalDpi xmlns:a14="http://schemas.microsoft.com/office/drawing/2010/main"/>
                  </a:ext>
                </a:extLst>
              </a:blip>
              <a:srcRect/>
              <a:stretch>
                <a:fillRect/>
              </a:stretch>
            </p:blipFill>
            <p:spPr bwMode="auto">
              <a:xfrm rot="10800000" flipV="1">
                <a:off x="1898931" y="4251133"/>
                <a:ext cx="257242" cy="342990"/>
              </a:xfrm>
              <a:prstGeom prst="rect">
                <a:avLst/>
              </a:prstGeom>
              <a:noFill/>
              <a:extLst>
                <a:ext uri="{909E8E84-426E-40DD-AFC4-6F175D3DCCD1}">
                  <a14:hiddenFill xmlns:a14="http://schemas.microsoft.com/office/drawing/2010/main">
                    <a:solidFill>
                      <a:srgbClr val="FFFFFF"/>
                    </a:solidFill>
                  </a14:hiddenFill>
                </a:ext>
              </a:extLst>
            </p:spPr>
          </p:pic>
          <p:pic>
            <p:nvPicPr>
              <p:cNvPr id="317" name="Picture 28" descr="pipe Icon 2623454">
                <a:extLst>
                  <a:ext uri="{FF2B5EF4-FFF2-40B4-BE49-F238E27FC236}">
                    <a16:creationId xmlns:a16="http://schemas.microsoft.com/office/drawing/2014/main" id="{0072B8CF-337E-44FE-80F2-F849948392A4}"/>
                  </a:ext>
                </a:extLst>
              </p:cNvPr>
              <p:cNvPicPr>
                <a:picLocks noChangeAspect="1" noChangeArrowheads="1"/>
              </p:cNvPicPr>
              <p:nvPr/>
            </p:nvPicPr>
            <p:blipFill>
              <a:blip r:embed="rId3" cstate="print">
                <a:extLst>
                  <a:ext uri="{28A0092B-C50C-407E-A947-70E740481C1C}">
                    <a14:useLocalDpi xmlns:a14="http://schemas.microsoft.com/office/drawing/2010/main"/>
                  </a:ext>
                </a:extLst>
              </a:blip>
              <a:srcRect/>
              <a:stretch>
                <a:fillRect/>
              </a:stretch>
            </p:blipFill>
            <p:spPr bwMode="auto">
              <a:xfrm flipV="1">
                <a:off x="2123729" y="4155926"/>
                <a:ext cx="288031" cy="342992"/>
              </a:xfrm>
              <a:prstGeom prst="rect">
                <a:avLst/>
              </a:prstGeom>
              <a:noFill/>
              <a:extLst>
                <a:ext uri="{909E8E84-426E-40DD-AFC4-6F175D3DCCD1}">
                  <a14:hiddenFill xmlns:a14="http://schemas.microsoft.com/office/drawing/2010/main">
                    <a:solidFill>
                      <a:srgbClr val="FFFFFF"/>
                    </a:solidFill>
                  </a14:hiddenFill>
                </a:ext>
              </a:extLst>
            </p:spPr>
          </p:pic>
        </p:grpSp>
      </p:grpSp>
      <p:sp>
        <p:nvSpPr>
          <p:cNvPr id="318" name="Cube 317">
            <a:extLst>
              <a:ext uri="{FF2B5EF4-FFF2-40B4-BE49-F238E27FC236}">
                <a16:creationId xmlns:a16="http://schemas.microsoft.com/office/drawing/2014/main" id="{798FA14B-1D24-4E7B-84B1-D6B16171015C}"/>
              </a:ext>
            </a:extLst>
          </p:cNvPr>
          <p:cNvSpPr/>
          <p:nvPr/>
        </p:nvSpPr>
        <p:spPr>
          <a:xfrm>
            <a:off x="2857334" y="4474439"/>
            <a:ext cx="583137" cy="310713"/>
          </a:xfrm>
          <a:prstGeom prst="cube">
            <a:avLst>
              <a:gd name="adj" fmla="val 45264"/>
            </a:avLst>
          </a:prstGeom>
          <a:solidFill>
            <a:srgbClr val="D9FF6D"/>
          </a:solidFill>
          <a:ln w="9525" cap="flat" cmpd="sng" algn="ctr">
            <a:solidFill>
              <a:sysClr val="windowText" lastClr="000000"/>
            </a:solidFill>
            <a:prstDash val="solid"/>
            <a:miter lim="800000"/>
          </a:ln>
          <a:effectLst/>
          <a:scene3d>
            <a:camera prst="orthographicFront"/>
            <a:lightRig rig="threePt" dir="t"/>
          </a:scene3d>
          <a:sp3d>
            <a:bevelT/>
          </a:sp3d>
        </p:spPr>
        <p:txBody>
          <a:bodyPr lIns="91432" tIns="45716" rIns="91432" bIns="45716" rtlCol="0" anchor="ctr"/>
          <a:lstStyle/>
          <a:p>
            <a:pPr algn="ctr">
              <a:defRPr/>
            </a:pPr>
            <a:endParaRPr lang="en-IN" sz="700" kern="0">
              <a:ln w="0"/>
              <a:solidFill>
                <a:prstClr val="black"/>
              </a:solidFill>
              <a:effectLst>
                <a:outerShdw blurRad="38100" dist="19050" dir="2700000" algn="tl" rotWithShape="0">
                  <a:prstClr val="black">
                    <a:alpha val="40000"/>
                  </a:prstClr>
                </a:outerShdw>
              </a:effectLst>
              <a:latin typeface="Cambria" panose="02040503050406030204" pitchFamily="18" charset="0"/>
              <a:ea typeface="Cambria" panose="02040503050406030204" pitchFamily="18" charset="0"/>
            </a:endParaRPr>
          </a:p>
        </p:txBody>
      </p:sp>
      <p:pic>
        <p:nvPicPr>
          <p:cNvPr id="319" name="Picture 28" descr="pipe Icon 2623454">
            <a:extLst>
              <a:ext uri="{FF2B5EF4-FFF2-40B4-BE49-F238E27FC236}">
                <a16:creationId xmlns:a16="http://schemas.microsoft.com/office/drawing/2014/main" id="{8E4A7C8E-7076-4174-BEEE-2176D445E138}"/>
              </a:ext>
            </a:extLst>
          </p:cNvPr>
          <p:cNvPicPr>
            <a:picLocks noChangeAspect="1" noChangeArrowheads="1"/>
          </p:cNvPicPr>
          <p:nvPr/>
        </p:nvPicPr>
        <p:blipFill>
          <a:blip r:embed="rId3" cstate="print">
            <a:extLst>
              <a:ext uri="{28A0092B-C50C-407E-A947-70E740481C1C}">
                <a14:useLocalDpi xmlns:a14="http://schemas.microsoft.com/office/drawing/2010/main"/>
              </a:ext>
            </a:extLst>
          </a:blip>
          <a:srcRect/>
          <a:stretch>
            <a:fillRect/>
          </a:stretch>
        </p:blipFill>
        <p:spPr bwMode="auto">
          <a:xfrm rot="10800000" flipV="1">
            <a:off x="3343914" y="4443958"/>
            <a:ext cx="363990" cy="342992"/>
          </a:xfrm>
          <a:prstGeom prst="rect">
            <a:avLst/>
          </a:prstGeom>
          <a:noFill/>
          <a:extLst>
            <a:ext uri="{909E8E84-426E-40DD-AFC4-6F175D3DCCD1}">
              <a14:hiddenFill xmlns:a14="http://schemas.microsoft.com/office/drawing/2010/main">
                <a:solidFill>
                  <a:srgbClr val="FFFFFF"/>
                </a:solidFill>
              </a14:hiddenFill>
            </a:ext>
          </a:extLst>
        </p:spPr>
      </p:pic>
      <p:grpSp>
        <p:nvGrpSpPr>
          <p:cNvPr id="320" name="Group 319">
            <a:extLst>
              <a:ext uri="{FF2B5EF4-FFF2-40B4-BE49-F238E27FC236}">
                <a16:creationId xmlns:a16="http://schemas.microsoft.com/office/drawing/2014/main" id="{677DA1E3-33F4-46C9-A94A-A34AD30ABA3C}"/>
              </a:ext>
            </a:extLst>
          </p:cNvPr>
          <p:cNvGrpSpPr/>
          <p:nvPr/>
        </p:nvGrpSpPr>
        <p:grpSpPr>
          <a:xfrm>
            <a:off x="3059840" y="2238847"/>
            <a:ext cx="384915" cy="1424591"/>
            <a:chOff x="3083455" y="2142668"/>
            <a:chExt cx="640575" cy="1473062"/>
          </a:xfrm>
        </p:grpSpPr>
        <p:pic>
          <p:nvPicPr>
            <p:cNvPr id="321" name="Picture 28" descr="pipe Icon 2623454">
              <a:extLst>
                <a:ext uri="{FF2B5EF4-FFF2-40B4-BE49-F238E27FC236}">
                  <a16:creationId xmlns:a16="http://schemas.microsoft.com/office/drawing/2014/main" id="{C15A8785-7709-4C98-9ACD-8190B45D288A}"/>
                </a:ext>
              </a:extLst>
            </p:cNvPr>
            <p:cNvPicPr>
              <a:picLocks noChangeAspect="1" noChangeArrowheads="1"/>
            </p:cNvPicPr>
            <p:nvPr/>
          </p:nvPicPr>
          <p:blipFill>
            <a:blip r:embed="rId16" cstate="print">
              <a:extLst>
                <a:ext uri="{28A0092B-C50C-407E-A947-70E740481C1C}">
                  <a14:useLocalDpi xmlns:a14="http://schemas.microsoft.com/office/drawing/2010/main"/>
                </a:ext>
              </a:extLst>
            </a:blip>
            <a:srcRect/>
            <a:stretch>
              <a:fillRect/>
            </a:stretch>
          </p:blipFill>
          <p:spPr bwMode="auto">
            <a:xfrm>
              <a:off x="3207940" y="2685434"/>
              <a:ext cx="516090" cy="216024"/>
            </a:xfrm>
            <a:prstGeom prst="rect">
              <a:avLst/>
            </a:prstGeom>
            <a:noFill/>
            <a:extLst>
              <a:ext uri="{909E8E84-426E-40DD-AFC4-6F175D3DCCD1}">
                <a14:hiddenFill xmlns:a14="http://schemas.microsoft.com/office/drawing/2010/main">
                  <a:solidFill>
                    <a:srgbClr val="FFFFFF"/>
                  </a:solidFill>
                </a14:hiddenFill>
              </a:ext>
            </a:extLst>
          </p:spPr>
        </p:pic>
        <p:pic>
          <p:nvPicPr>
            <p:cNvPr id="322" name="Picture 28" descr="pipe Icon 2623454">
              <a:extLst>
                <a:ext uri="{FF2B5EF4-FFF2-40B4-BE49-F238E27FC236}">
                  <a16:creationId xmlns:a16="http://schemas.microsoft.com/office/drawing/2014/main" id="{C97C3001-6C0A-4E7B-9DEB-BAB53E6F2B31}"/>
                </a:ext>
              </a:extLst>
            </p:cNvPr>
            <p:cNvPicPr>
              <a:picLocks noChangeAspect="1" noChangeArrowheads="1"/>
            </p:cNvPicPr>
            <p:nvPr/>
          </p:nvPicPr>
          <p:blipFill>
            <a:blip r:embed="rId17" cstate="print">
              <a:extLst>
                <a:ext uri="{28A0092B-C50C-407E-A947-70E740481C1C}">
                  <a14:useLocalDpi xmlns:a14="http://schemas.microsoft.com/office/drawing/2010/main"/>
                </a:ext>
              </a:extLst>
            </a:blip>
            <a:srcRect/>
            <a:stretch>
              <a:fillRect/>
            </a:stretch>
          </p:blipFill>
          <p:spPr bwMode="auto">
            <a:xfrm rot="5400000">
              <a:off x="2976132" y="2253977"/>
              <a:ext cx="382886" cy="160268"/>
            </a:xfrm>
            <a:prstGeom prst="rect">
              <a:avLst/>
            </a:prstGeom>
            <a:noFill/>
            <a:extLst>
              <a:ext uri="{909E8E84-426E-40DD-AFC4-6F175D3DCCD1}">
                <a14:hiddenFill xmlns:a14="http://schemas.microsoft.com/office/drawing/2010/main">
                  <a:solidFill>
                    <a:srgbClr val="FFFFFF"/>
                  </a:solidFill>
                </a14:hiddenFill>
              </a:ext>
            </a:extLst>
          </p:spPr>
        </p:pic>
        <p:pic>
          <p:nvPicPr>
            <p:cNvPr id="323" name="Picture 28" descr="pipe Icon 2623454">
              <a:extLst>
                <a:ext uri="{FF2B5EF4-FFF2-40B4-BE49-F238E27FC236}">
                  <a16:creationId xmlns:a16="http://schemas.microsoft.com/office/drawing/2014/main" id="{212D36A7-9D90-4016-AE73-A8A03797BFC1}"/>
                </a:ext>
              </a:extLst>
            </p:cNvPr>
            <p:cNvPicPr>
              <a:picLocks noChangeAspect="1" noChangeArrowheads="1"/>
            </p:cNvPicPr>
            <p:nvPr/>
          </p:nvPicPr>
          <p:blipFill>
            <a:blip r:embed="rId17" cstate="print">
              <a:extLst>
                <a:ext uri="{28A0092B-C50C-407E-A947-70E740481C1C}">
                  <a14:useLocalDpi xmlns:a14="http://schemas.microsoft.com/office/drawing/2010/main"/>
                </a:ext>
              </a:extLst>
            </a:blip>
            <a:srcRect/>
            <a:stretch>
              <a:fillRect/>
            </a:stretch>
          </p:blipFill>
          <p:spPr bwMode="auto">
            <a:xfrm rot="5400000">
              <a:off x="2976132" y="2613470"/>
              <a:ext cx="382886" cy="160268"/>
            </a:xfrm>
            <a:prstGeom prst="rect">
              <a:avLst/>
            </a:prstGeom>
            <a:noFill/>
            <a:extLst>
              <a:ext uri="{909E8E84-426E-40DD-AFC4-6F175D3DCCD1}">
                <a14:hiddenFill xmlns:a14="http://schemas.microsoft.com/office/drawing/2010/main">
                  <a:solidFill>
                    <a:srgbClr val="FFFFFF"/>
                  </a:solidFill>
                </a14:hiddenFill>
              </a:ext>
            </a:extLst>
          </p:spPr>
        </p:pic>
        <p:pic>
          <p:nvPicPr>
            <p:cNvPr id="324" name="Picture 28" descr="pipe Icon 2623454">
              <a:extLst>
                <a:ext uri="{FF2B5EF4-FFF2-40B4-BE49-F238E27FC236}">
                  <a16:creationId xmlns:a16="http://schemas.microsoft.com/office/drawing/2014/main" id="{D9A054F3-6894-4749-B4D7-3A11E33572CE}"/>
                </a:ext>
              </a:extLst>
            </p:cNvPr>
            <p:cNvPicPr>
              <a:picLocks noChangeAspect="1" noChangeArrowheads="1"/>
            </p:cNvPicPr>
            <p:nvPr/>
          </p:nvPicPr>
          <p:blipFill>
            <a:blip r:embed="rId17" cstate="print">
              <a:extLst>
                <a:ext uri="{28A0092B-C50C-407E-A947-70E740481C1C}">
                  <a14:useLocalDpi xmlns:a14="http://schemas.microsoft.com/office/drawing/2010/main"/>
                </a:ext>
              </a:extLst>
            </a:blip>
            <a:srcRect/>
            <a:stretch>
              <a:fillRect/>
            </a:stretch>
          </p:blipFill>
          <p:spPr bwMode="auto">
            <a:xfrm rot="5400000">
              <a:off x="2972146" y="2984660"/>
              <a:ext cx="382886" cy="160268"/>
            </a:xfrm>
            <a:prstGeom prst="rect">
              <a:avLst/>
            </a:prstGeom>
            <a:noFill/>
            <a:extLst>
              <a:ext uri="{909E8E84-426E-40DD-AFC4-6F175D3DCCD1}">
                <a14:hiddenFill xmlns:a14="http://schemas.microsoft.com/office/drawing/2010/main">
                  <a:solidFill>
                    <a:srgbClr val="FFFFFF"/>
                  </a:solidFill>
                </a14:hiddenFill>
              </a:ext>
            </a:extLst>
          </p:spPr>
        </p:pic>
        <p:pic>
          <p:nvPicPr>
            <p:cNvPr id="325" name="Picture 28" descr="pipe Icon 2623454">
              <a:extLst>
                <a:ext uri="{FF2B5EF4-FFF2-40B4-BE49-F238E27FC236}">
                  <a16:creationId xmlns:a16="http://schemas.microsoft.com/office/drawing/2014/main" id="{74FFB317-74EB-4644-B5CB-C4FD798B3F81}"/>
                </a:ext>
              </a:extLst>
            </p:cNvPr>
            <p:cNvPicPr>
              <a:picLocks noChangeAspect="1" noChangeArrowheads="1"/>
            </p:cNvPicPr>
            <p:nvPr/>
          </p:nvPicPr>
          <p:blipFill>
            <a:blip r:embed="rId17" cstate="print">
              <a:extLst>
                <a:ext uri="{28A0092B-C50C-407E-A947-70E740481C1C}">
                  <a14:useLocalDpi xmlns:a14="http://schemas.microsoft.com/office/drawing/2010/main"/>
                </a:ext>
              </a:extLst>
            </a:blip>
            <a:srcRect/>
            <a:stretch>
              <a:fillRect/>
            </a:stretch>
          </p:blipFill>
          <p:spPr bwMode="auto">
            <a:xfrm rot="5400000">
              <a:off x="2977693" y="3344153"/>
              <a:ext cx="382886" cy="160268"/>
            </a:xfrm>
            <a:prstGeom prst="rect">
              <a:avLst/>
            </a:prstGeom>
            <a:noFill/>
            <a:extLst>
              <a:ext uri="{909E8E84-426E-40DD-AFC4-6F175D3DCCD1}">
                <a14:hiddenFill xmlns:a14="http://schemas.microsoft.com/office/drawing/2010/main">
                  <a:solidFill>
                    <a:srgbClr val="FFFFFF"/>
                  </a:solidFill>
                </a14:hiddenFill>
              </a:ext>
            </a:extLst>
          </p:spPr>
        </p:pic>
      </p:grpSp>
      <p:sp>
        <p:nvSpPr>
          <p:cNvPr id="326" name="Right Arrow 104">
            <a:extLst>
              <a:ext uri="{FF2B5EF4-FFF2-40B4-BE49-F238E27FC236}">
                <a16:creationId xmlns:a16="http://schemas.microsoft.com/office/drawing/2014/main" id="{9576A556-FFEE-42F5-ADA3-332E40498539}"/>
              </a:ext>
            </a:extLst>
          </p:cNvPr>
          <p:cNvSpPr/>
          <p:nvPr/>
        </p:nvSpPr>
        <p:spPr>
          <a:xfrm flipH="1" flipV="1">
            <a:off x="1768654" y="4138568"/>
            <a:ext cx="216024" cy="216024"/>
          </a:xfrm>
          <a:prstGeom prst="rightArrow">
            <a:avLst/>
          </a:prstGeom>
          <a:solidFill>
            <a:srgbClr val="B8DBFA"/>
          </a:solidFill>
          <a:ln w="9525" cap="flat" cmpd="sng" algn="ctr">
            <a:solidFill>
              <a:srgbClr val="4472C4">
                <a:shade val="50000"/>
              </a:srgbClr>
            </a:solidFill>
            <a:prstDash val="solid"/>
            <a:miter lim="800000"/>
          </a:ln>
          <a:effectLst/>
        </p:spPr>
        <p:txBody>
          <a:bodyPr lIns="91432" tIns="45716" rIns="91432" bIns="45716" rtlCol="0" anchor="ctr"/>
          <a:lstStyle/>
          <a:p>
            <a:pPr algn="ctr">
              <a:defRPr/>
            </a:pPr>
            <a:endParaRPr lang="en-IN" sz="700" kern="0">
              <a:ln w="0"/>
              <a:solidFill>
                <a:prstClr val="black"/>
              </a:solidFill>
              <a:effectLst>
                <a:outerShdw blurRad="38100" dist="19050" dir="2700000" algn="tl" rotWithShape="0">
                  <a:prstClr val="black">
                    <a:alpha val="40000"/>
                  </a:prstClr>
                </a:outerShdw>
              </a:effectLst>
              <a:latin typeface="Cambria" panose="02040503050406030204" pitchFamily="18" charset="0"/>
              <a:ea typeface="Cambria" panose="02040503050406030204" pitchFamily="18" charset="0"/>
            </a:endParaRPr>
          </a:p>
        </p:txBody>
      </p:sp>
      <p:sp>
        <p:nvSpPr>
          <p:cNvPr id="327" name="Right Arrow 104">
            <a:extLst>
              <a:ext uri="{FF2B5EF4-FFF2-40B4-BE49-F238E27FC236}">
                <a16:creationId xmlns:a16="http://schemas.microsoft.com/office/drawing/2014/main" id="{EC087151-AD07-4DB1-B0F8-074D1A5C6017}"/>
              </a:ext>
            </a:extLst>
          </p:cNvPr>
          <p:cNvSpPr/>
          <p:nvPr/>
        </p:nvSpPr>
        <p:spPr>
          <a:xfrm rot="5400000" flipH="1" flipV="1">
            <a:off x="5970481" y="4099450"/>
            <a:ext cx="289298" cy="108012"/>
          </a:xfrm>
          <a:prstGeom prst="rightArrow">
            <a:avLst/>
          </a:prstGeom>
          <a:solidFill>
            <a:srgbClr val="FFFF00"/>
          </a:solidFill>
          <a:ln w="9525" cap="flat" cmpd="sng" algn="ctr">
            <a:solidFill>
              <a:srgbClr val="4472C4">
                <a:shade val="50000"/>
              </a:srgbClr>
            </a:solidFill>
            <a:prstDash val="solid"/>
            <a:miter lim="800000"/>
          </a:ln>
          <a:effectLst/>
        </p:spPr>
        <p:txBody>
          <a:bodyPr lIns="91432" tIns="45716" rIns="91432" bIns="45716" rtlCol="0" anchor="ctr"/>
          <a:lstStyle/>
          <a:p>
            <a:pPr algn="ctr">
              <a:defRPr/>
            </a:pPr>
            <a:endParaRPr lang="en-IN" sz="700" kern="0" dirty="0">
              <a:ln w="0"/>
              <a:solidFill>
                <a:prstClr val="black"/>
              </a:solidFill>
              <a:effectLst>
                <a:outerShdw blurRad="38100" dist="19050" dir="2700000" algn="tl" rotWithShape="0">
                  <a:prstClr val="black">
                    <a:alpha val="40000"/>
                  </a:prstClr>
                </a:outerShdw>
              </a:effectLst>
              <a:latin typeface="Cambria" panose="02040503050406030204" pitchFamily="18" charset="0"/>
              <a:ea typeface="Cambria" panose="02040503050406030204" pitchFamily="18" charset="0"/>
            </a:endParaRPr>
          </a:p>
        </p:txBody>
      </p:sp>
      <p:sp>
        <p:nvSpPr>
          <p:cNvPr id="328" name="Right Arrow 104">
            <a:extLst>
              <a:ext uri="{FF2B5EF4-FFF2-40B4-BE49-F238E27FC236}">
                <a16:creationId xmlns:a16="http://schemas.microsoft.com/office/drawing/2014/main" id="{5D75D644-EE0E-4565-80E1-B85EE6585106}"/>
              </a:ext>
            </a:extLst>
          </p:cNvPr>
          <p:cNvSpPr/>
          <p:nvPr/>
        </p:nvSpPr>
        <p:spPr>
          <a:xfrm rot="5400000" flipH="1" flipV="1">
            <a:off x="7403650" y="4074379"/>
            <a:ext cx="289298" cy="108012"/>
          </a:xfrm>
          <a:prstGeom prst="rightArrow">
            <a:avLst/>
          </a:prstGeom>
          <a:solidFill>
            <a:sysClr val="window" lastClr="FFFFFF"/>
          </a:solidFill>
          <a:ln w="9525" cap="flat" cmpd="sng" algn="ctr">
            <a:solidFill>
              <a:sysClr val="windowText" lastClr="000000"/>
            </a:solidFill>
            <a:prstDash val="solid"/>
            <a:miter lim="800000"/>
          </a:ln>
          <a:effectLst/>
        </p:spPr>
        <p:txBody>
          <a:bodyPr lIns="91432" tIns="45716" rIns="91432" bIns="45716" rtlCol="0" anchor="ctr"/>
          <a:lstStyle/>
          <a:p>
            <a:pPr algn="ctr">
              <a:defRPr/>
            </a:pPr>
            <a:endParaRPr lang="en-IN" sz="700" kern="0" dirty="0">
              <a:ln w="0"/>
              <a:solidFill>
                <a:prstClr val="black"/>
              </a:solidFill>
              <a:effectLst>
                <a:outerShdw blurRad="38100" dist="19050" dir="2700000" algn="tl" rotWithShape="0">
                  <a:prstClr val="black">
                    <a:alpha val="40000"/>
                  </a:prstClr>
                </a:outerShdw>
              </a:effectLst>
              <a:latin typeface="Cambria" panose="02040503050406030204" pitchFamily="18" charset="0"/>
              <a:ea typeface="Cambria" panose="02040503050406030204" pitchFamily="18" charset="0"/>
            </a:endParaRPr>
          </a:p>
        </p:txBody>
      </p:sp>
      <p:sp>
        <p:nvSpPr>
          <p:cNvPr id="329" name="Right Arrow 104">
            <a:extLst>
              <a:ext uri="{FF2B5EF4-FFF2-40B4-BE49-F238E27FC236}">
                <a16:creationId xmlns:a16="http://schemas.microsoft.com/office/drawing/2014/main" id="{2AEB77FD-9FDC-44AF-8ED7-6BBBD58557AC}"/>
              </a:ext>
            </a:extLst>
          </p:cNvPr>
          <p:cNvSpPr/>
          <p:nvPr/>
        </p:nvSpPr>
        <p:spPr>
          <a:xfrm flipH="1" flipV="1">
            <a:off x="4578928" y="4371950"/>
            <a:ext cx="216024" cy="216024"/>
          </a:xfrm>
          <a:prstGeom prst="rightArrow">
            <a:avLst/>
          </a:prstGeom>
          <a:solidFill>
            <a:srgbClr val="D9FF6D"/>
          </a:solidFill>
          <a:ln w="9525" cap="flat" cmpd="sng" algn="ctr">
            <a:solidFill>
              <a:sysClr val="windowText" lastClr="000000"/>
            </a:solidFill>
            <a:prstDash val="solid"/>
            <a:miter lim="800000"/>
          </a:ln>
          <a:effectLst/>
          <a:scene3d>
            <a:camera prst="orthographicFront"/>
            <a:lightRig rig="threePt" dir="t"/>
          </a:scene3d>
          <a:sp3d>
            <a:bevelT/>
          </a:sp3d>
        </p:spPr>
        <p:txBody>
          <a:bodyPr lIns="91432" tIns="45716" rIns="91432" bIns="45716" rtlCol="0" anchor="ctr"/>
          <a:lstStyle/>
          <a:p>
            <a:pPr algn="ctr">
              <a:defRPr/>
            </a:pPr>
            <a:endParaRPr lang="en-IN" sz="700" kern="0">
              <a:ln w="0"/>
              <a:solidFill>
                <a:prstClr val="black"/>
              </a:solidFill>
              <a:effectLst>
                <a:outerShdw blurRad="38100" dist="19050" dir="2700000" algn="tl" rotWithShape="0">
                  <a:prstClr val="black">
                    <a:alpha val="40000"/>
                  </a:prstClr>
                </a:outerShdw>
              </a:effectLst>
              <a:latin typeface="Cambria" panose="02040503050406030204" pitchFamily="18" charset="0"/>
              <a:ea typeface="Cambria" panose="02040503050406030204" pitchFamily="18" charset="0"/>
            </a:endParaRPr>
          </a:p>
        </p:txBody>
      </p:sp>
      <p:sp>
        <p:nvSpPr>
          <p:cNvPr id="330" name="TextBox 329">
            <a:extLst>
              <a:ext uri="{FF2B5EF4-FFF2-40B4-BE49-F238E27FC236}">
                <a16:creationId xmlns:a16="http://schemas.microsoft.com/office/drawing/2014/main" id="{83BED771-4B09-403E-8B3D-0B71EED8D442}"/>
              </a:ext>
            </a:extLst>
          </p:cNvPr>
          <p:cNvSpPr txBox="1"/>
          <p:nvPr/>
        </p:nvSpPr>
        <p:spPr>
          <a:xfrm>
            <a:off x="3355554" y="2760485"/>
            <a:ext cx="1444399" cy="200055"/>
          </a:xfrm>
          <a:prstGeom prst="rect">
            <a:avLst/>
          </a:prstGeom>
          <a:noFill/>
        </p:spPr>
        <p:txBody>
          <a:bodyPr wrap="square" lIns="91432" tIns="45716" rIns="91432" bIns="45716" rtlCol="0">
            <a:spAutoFit/>
          </a:bodyPr>
          <a:lstStyle/>
          <a:p>
            <a:r>
              <a:rPr lang="en-US" sz="700" dirty="0">
                <a:ln w="0"/>
                <a:solidFill>
                  <a:prstClr val="black"/>
                </a:solidFill>
                <a:effectLst>
                  <a:outerShdw blurRad="38100" dist="19050" dir="2700000" algn="tl" rotWithShape="0">
                    <a:prstClr val="black">
                      <a:alpha val="40000"/>
                    </a:prstClr>
                  </a:outerShdw>
                </a:effectLst>
                <a:latin typeface="Cambria" panose="02040503050406030204" pitchFamily="18" charset="0"/>
                <a:ea typeface="Cambria" panose="02040503050406030204" pitchFamily="18" charset="0"/>
              </a:rPr>
              <a:t>VILLAGE DISTRIBUTION</a:t>
            </a:r>
            <a:endParaRPr lang="en-IN" sz="700" dirty="0">
              <a:ln w="0"/>
              <a:solidFill>
                <a:prstClr val="black"/>
              </a:solidFill>
              <a:effectLst>
                <a:outerShdw blurRad="38100" dist="19050" dir="2700000" algn="tl" rotWithShape="0">
                  <a:prstClr val="black">
                    <a:alpha val="40000"/>
                  </a:prstClr>
                </a:outerShdw>
              </a:effectLst>
              <a:latin typeface="Cambria" panose="02040503050406030204" pitchFamily="18" charset="0"/>
              <a:ea typeface="Cambria" panose="02040503050406030204" pitchFamily="18" charset="0"/>
            </a:endParaRPr>
          </a:p>
        </p:txBody>
      </p:sp>
      <p:sp>
        <p:nvSpPr>
          <p:cNvPr id="331" name="TextBox 330">
            <a:extLst>
              <a:ext uri="{FF2B5EF4-FFF2-40B4-BE49-F238E27FC236}">
                <a16:creationId xmlns:a16="http://schemas.microsoft.com/office/drawing/2014/main" id="{7BCBC2FF-90B0-4D0D-943E-C2C3E97B61D4}"/>
              </a:ext>
            </a:extLst>
          </p:cNvPr>
          <p:cNvSpPr txBox="1"/>
          <p:nvPr/>
        </p:nvSpPr>
        <p:spPr>
          <a:xfrm>
            <a:off x="2612822" y="3350304"/>
            <a:ext cx="1059378" cy="307777"/>
          </a:xfrm>
          <a:prstGeom prst="rect">
            <a:avLst/>
          </a:prstGeom>
          <a:noFill/>
        </p:spPr>
        <p:txBody>
          <a:bodyPr wrap="square" lIns="91432" tIns="45716" rIns="91432" bIns="45716" rtlCol="0">
            <a:spAutoFit/>
          </a:bodyPr>
          <a:lstStyle/>
          <a:p>
            <a:pPr algn="ctr"/>
            <a:r>
              <a:rPr lang="en-US" sz="700" dirty="0">
                <a:ln w="0"/>
                <a:solidFill>
                  <a:prstClr val="black"/>
                </a:solidFill>
                <a:effectLst>
                  <a:outerShdw blurRad="38100" dist="19050" dir="2700000" algn="tl" rotWithShape="0">
                    <a:prstClr val="black">
                      <a:alpha val="40000"/>
                    </a:prstClr>
                  </a:outerShdw>
                </a:effectLst>
                <a:latin typeface="Cambria" panose="02040503050406030204" pitchFamily="18" charset="0"/>
                <a:ea typeface="Cambria" panose="02040503050406030204" pitchFamily="18" charset="0"/>
              </a:rPr>
              <a:t>BACK WASH WATER FOR FILTER</a:t>
            </a:r>
            <a:endParaRPr lang="en-IN" sz="700" dirty="0">
              <a:ln w="0"/>
              <a:solidFill>
                <a:prstClr val="black"/>
              </a:solidFill>
              <a:effectLst>
                <a:outerShdw blurRad="38100" dist="19050" dir="2700000" algn="tl" rotWithShape="0">
                  <a:prstClr val="black">
                    <a:alpha val="40000"/>
                  </a:prstClr>
                </a:outerShdw>
              </a:effectLst>
              <a:latin typeface="Cambria" panose="02040503050406030204" pitchFamily="18" charset="0"/>
              <a:ea typeface="Cambria" panose="02040503050406030204" pitchFamily="18" charset="0"/>
            </a:endParaRPr>
          </a:p>
        </p:txBody>
      </p:sp>
      <p:sp>
        <p:nvSpPr>
          <p:cNvPr id="332" name="TextBox 331">
            <a:extLst>
              <a:ext uri="{FF2B5EF4-FFF2-40B4-BE49-F238E27FC236}">
                <a16:creationId xmlns:a16="http://schemas.microsoft.com/office/drawing/2014/main" id="{08BD0F41-CBF3-4E2B-BB18-6E457DABC3DD}"/>
              </a:ext>
            </a:extLst>
          </p:cNvPr>
          <p:cNvSpPr txBox="1"/>
          <p:nvPr/>
        </p:nvSpPr>
        <p:spPr>
          <a:xfrm>
            <a:off x="2088984" y="3994489"/>
            <a:ext cx="1847032" cy="307777"/>
          </a:xfrm>
          <a:prstGeom prst="rect">
            <a:avLst/>
          </a:prstGeom>
          <a:noFill/>
        </p:spPr>
        <p:txBody>
          <a:bodyPr wrap="square" lIns="91432" tIns="45716" rIns="91432" bIns="45716" rtlCol="0">
            <a:spAutoFit/>
          </a:bodyPr>
          <a:lstStyle/>
          <a:p>
            <a:r>
              <a:rPr lang="en-US" sz="700" dirty="0">
                <a:ln w="0"/>
                <a:solidFill>
                  <a:prstClr val="black"/>
                </a:solidFill>
                <a:effectLst>
                  <a:outerShdw blurRad="38100" dist="19050" dir="2700000" algn="tl" rotWithShape="0">
                    <a:prstClr val="black">
                      <a:alpha val="40000"/>
                    </a:prstClr>
                  </a:outerShdw>
                </a:effectLst>
                <a:latin typeface="Cambria" panose="02040503050406030204" pitchFamily="18" charset="0"/>
                <a:ea typeface="Cambria" panose="02040503050406030204" pitchFamily="18" charset="0"/>
              </a:rPr>
              <a:t>12 Nos – Twin Unit Filter Bed (10W+2S)</a:t>
            </a:r>
          </a:p>
          <a:p>
            <a:r>
              <a:rPr lang="en-US" sz="700" dirty="0">
                <a:ln w="0"/>
                <a:solidFill>
                  <a:prstClr val="black"/>
                </a:solidFill>
                <a:effectLst>
                  <a:outerShdw blurRad="38100" dist="19050" dir="2700000" algn="tl" rotWithShape="0">
                    <a:prstClr val="black">
                      <a:alpha val="40000"/>
                    </a:prstClr>
                  </a:outerShdw>
                </a:effectLst>
                <a:latin typeface="Cambria" panose="02040503050406030204" pitchFamily="18" charset="0"/>
                <a:ea typeface="Cambria" panose="02040503050406030204" pitchFamily="18" charset="0"/>
              </a:rPr>
              <a:t>Capacity: 450M3/</a:t>
            </a:r>
            <a:r>
              <a:rPr lang="en-US" sz="700" dirty="0" err="1">
                <a:ln w="0"/>
                <a:solidFill>
                  <a:prstClr val="black"/>
                </a:solidFill>
                <a:effectLst>
                  <a:outerShdw blurRad="38100" dist="19050" dir="2700000" algn="tl" rotWithShape="0">
                    <a:prstClr val="black">
                      <a:alpha val="40000"/>
                    </a:prstClr>
                  </a:outerShdw>
                </a:effectLst>
                <a:latin typeface="Cambria" panose="02040503050406030204" pitchFamily="18" charset="0"/>
                <a:ea typeface="Cambria" panose="02040503050406030204" pitchFamily="18" charset="0"/>
              </a:rPr>
              <a:t>hr</a:t>
            </a:r>
            <a:endParaRPr lang="en-IN" sz="700" dirty="0">
              <a:ln w="0"/>
              <a:solidFill>
                <a:prstClr val="black"/>
              </a:solidFill>
              <a:effectLst>
                <a:outerShdw blurRad="38100" dist="19050" dir="2700000" algn="tl" rotWithShape="0">
                  <a:prstClr val="black">
                    <a:alpha val="40000"/>
                  </a:prstClr>
                </a:outerShdw>
              </a:effectLst>
              <a:latin typeface="Cambria" panose="02040503050406030204" pitchFamily="18" charset="0"/>
              <a:ea typeface="Cambria" panose="02040503050406030204" pitchFamily="18" charset="0"/>
            </a:endParaRPr>
          </a:p>
        </p:txBody>
      </p:sp>
      <p:sp>
        <p:nvSpPr>
          <p:cNvPr id="333" name="TextBox 332">
            <a:extLst>
              <a:ext uri="{FF2B5EF4-FFF2-40B4-BE49-F238E27FC236}">
                <a16:creationId xmlns:a16="http://schemas.microsoft.com/office/drawing/2014/main" id="{14AF119B-736D-4E2E-9EEC-3DD704EA3030}"/>
              </a:ext>
            </a:extLst>
          </p:cNvPr>
          <p:cNvSpPr txBox="1"/>
          <p:nvPr/>
        </p:nvSpPr>
        <p:spPr>
          <a:xfrm>
            <a:off x="58685" y="1938269"/>
            <a:ext cx="1305405" cy="307777"/>
          </a:xfrm>
          <a:prstGeom prst="rect">
            <a:avLst/>
          </a:prstGeom>
          <a:noFill/>
        </p:spPr>
        <p:txBody>
          <a:bodyPr wrap="square" lIns="91432" tIns="45716" rIns="91432" bIns="45716" rtlCol="0">
            <a:spAutoFit/>
          </a:bodyPr>
          <a:lstStyle/>
          <a:p>
            <a:r>
              <a:rPr lang="en-IN" sz="700" dirty="0">
                <a:ln w="0"/>
                <a:solidFill>
                  <a:prstClr val="black"/>
                </a:solidFill>
                <a:effectLst>
                  <a:outerShdw blurRad="38100" dist="19050" dir="2700000" algn="tl" rotWithShape="0">
                    <a:prstClr val="black">
                      <a:alpha val="40000"/>
                    </a:prstClr>
                  </a:outerShdw>
                </a:effectLst>
                <a:latin typeface="Cambria" panose="02040503050406030204" pitchFamily="18" charset="0"/>
                <a:ea typeface="Cambria" panose="02040503050406030204" pitchFamily="18" charset="0"/>
              </a:rPr>
              <a:t>Confluence of </a:t>
            </a:r>
            <a:r>
              <a:rPr lang="en-IN" sz="700" dirty="0" err="1">
                <a:ln w="0"/>
                <a:solidFill>
                  <a:prstClr val="black"/>
                </a:solidFill>
                <a:effectLst>
                  <a:outerShdw blurRad="38100" dist="19050" dir="2700000" algn="tl" rotWithShape="0">
                    <a:prstClr val="black">
                      <a:alpha val="40000"/>
                    </a:prstClr>
                  </a:outerShdw>
                </a:effectLst>
                <a:latin typeface="Cambria" panose="02040503050406030204" pitchFamily="18" charset="0"/>
                <a:ea typeface="Cambria" panose="02040503050406030204" pitchFamily="18" charset="0"/>
              </a:rPr>
              <a:t>Rupnarayan</a:t>
            </a:r>
            <a:r>
              <a:rPr lang="en-IN" sz="700" dirty="0">
                <a:ln w="0"/>
                <a:solidFill>
                  <a:prstClr val="black"/>
                </a:solidFill>
                <a:effectLst>
                  <a:outerShdw blurRad="38100" dist="19050" dir="2700000" algn="tl" rotWithShape="0">
                    <a:prstClr val="black">
                      <a:alpha val="40000"/>
                    </a:prstClr>
                  </a:outerShdw>
                </a:effectLst>
                <a:latin typeface="Cambria" panose="02040503050406030204" pitchFamily="18" charset="0"/>
                <a:ea typeface="Cambria" panose="02040503050406030204" pitchFamily="18" charset="0"/>
              </a:rPr>
              <a:t> and Hooghly River</a:t>
            </a:r>
          </a:p>
        </p:txBody>
      </p:sp>
      <p:sp>
        <p:nvSpPr>
          <p:cNvPr id="334" name="TextBox 333">
            <a:extLst>
              <a:ext uri="{FF2B5EF4-FFF2-40B4-BE49-F238E27FC236}">
                <a16:creationId xmlns:a16="http://schemas.microsoft.com/office/drawing/2014/main" id="{D2AE14D7-D879-4ACC-9D1F-CEC2E5364BBB}"/>
              </a:ext>
            </a:extLst>
          </p:cNvPr>
          <p:cNvSpPr txBox="1"/>
          <p:nvPr/>
        </p:nvSpPr>
        <p:spPr>
          <a:xfrm>
            <a:off x="960501" y="539697"/>
            <a:ext cx="2011319" cy="523220"/>
          </a:xfrm>
          <a:prstGeom prst="rect">
            <a:avLst/>
          </a:prstGeom>
          <a:noFill/>
        </p:spPr>
        <p:txBody>
          <a:bodyPr wrap="square" lIns="91432" tIns="45716" rIns="91432" bIns="45716" rtlCol="0">
            <a:spAutoFit/>
          </a:bodyPr>
          <a:lstStyle/>
          <a:p>
            <a:pPr algn="ctr"/>
            <a:r>
              <a:rPr lang="en-IN" sz="700" dirty="0">
                <a:ln w="0"/>
                <a:solidFill>
                  <a:prstClr val="black"/>
                </a:solidFill>
                <a:effectLst>
                  <a:outerShdw blurRad="38100" dist="19050" dir="2700000" algn="tl" rotWithShape="0">
                    <a:prstClr val="black">
                      <a:alpha val="40000"/>
                    </a:prstClr>
                  </a:outerShdw>
                </a:effectLst>
                <a:latin typeface="Cambria" panose="02040503050406030204" pitchFamily="18" charset="0"/>
                <a:ea typeface="Cambria" panose="02040503050406030204" pitchFamily="18" charset="0"/>
              </a:rPr>
              <a:t>Intake Water System</a:t>
            </a:r>
          </a:p>
          <a:p>
            <a:pPr algn="ctr"/>
            <a:r>
              <a:rPr lang="en-IN" sz="700" dirty="0">
                <a:ln w="0"/>
                <a:solidFill>
                  <a:prstClr val="black"/>
                </a:solidFill>
                <a:effectLst>
                  <a:outerShdw blurRad="38100" dist="19050" dir="2700000" algn="tl" rotWithShape="0">
                    <a:prstClr val="black">
                      <a:alpha val="40000"/>
                    </a:prstClr>
                  </a:outerShdw>
                </a:effectLst>
                <a:latin typeface="Cambria" panose="02040503050406030204" pitchFamily="18" charset="0"/>
                <a:ea typeface="Cambria" panose="02040503050406030204" pitchFamily="18" charset="0"/>
              </a:rPr>
              <a:t>VSC Pump – 4 Nos (2W+2S)</a:t>
            </a:r>
          </a:p>
          <a:p>
            <a:r>
              <a:rPr lang="en-IN" sz="700" dirty="0">
                <a:ln w="0"/>
                <a:solidFill>
                  <a:prstClr val="black"/>
                </a:solidFill>
                <a:effectLst>
                  <a:outerShdw blurRad="38100" dist="19050" dir="2700000" algn="tl" rotWithShape="0">
                    <a:prstClr val="black">
                      <a:alpha val="40000"/>
                    </a:prstClr>
                  </a:outerShdw>
                </a:effectLst>
                <a:latin typeface="Cambria" panose="02040503050406030204" pitchFamily="18" charset="0"/>
                <a:ea typeface="Cambria" panose="02040503050406030204" pitchFamily="18" charset="0"/>
              </a:rPr>
              <a:t>Capacity: 4500 M3/Hr, Head: 12MWC</a:t>
            </a:r>
          </a:p>
          <a:p>
            <a:r>
              <a:rPr lang="en-IN" sz="700" dirty="0">
                <a:ln w="0"/>
                <a:solidFill>
                  <a:prstClr val="black"/>
                </a:solidFill>
                <a:effectLst>
                  <a:outerShdw blurRad="38100" dist="19050" dir="2700000" algn="tl" rotWithShape="0">
                    <a:prstClr val="black">
                      <a:alpha val="40000"/>
                    </a:prstClr>
                  </a:outerShdw>
                </a:effectLst>
                <a:latin typeface="Cambria" panose="02040503050406030204" pitchFamily="18" charset="0"/>
                <a:ea typeface="Cambria" panose="02040503050406030204" pitchFamily="18" charset="0"/>
              </a:rPr>
              <a:t>Power: 200KW</a:t>
            </a:r>
          </a:p>
        </p:txBody>
      </p:sp>
      <p:sp>
        <p:nvSpPr>
          <p:cNvPr id="335" name="TextBox 334">
            <a:extLst>
              <a:ext uri="{FF2B5EF4-FFF2-40B4-BE49-F238E27FC236}">
                <a16:creationId xmlns:a16="http://schemas.microsoft.com/office/drawing/2014/main" id="{11A4EA6E-5B04-4323-A72D-5D9D49147CD9}"/>
              </a:ext>
            </a:extLst>
          </p:cNvPr>
          <p:cNvSpPr txBox="1"/>
          <p:nvPr/>
        </p:nvSpPr>
        <p:spPr>
          <a:xfrm>
            <a:off x="2829287" y="890058"/>
            <a:ext cx="1474821" cy="415498"/>
          </a:xfrm>
          <a:prstGeom prst="rect">
            <a:avLst/>
          </a:prstGeom>
          <a:noFill/>
        </p:spPr>
        <p:txBody>
          <a:bodyPr wrap="square" lIns="91432" tIns="45716" rIns="91432" bIns="45716" rtlCol="0">
            <a:spAutoFit/>
          </a:bodyPr>
          <a:lstStyle/>
          <a:p>
            <a:pPr algn="ctr"/>
            <a:r>
              <a:rPr lang="en-IN" sz="700" dirty="0">
                <a:ln w="0"/>
                <a:solidFill>
                  <a:prstClr val="black"/>
                </a:solidFill>
                <a:effectLst>
                  <a:outerShdw blurRad="38100" dist="19050" dir="2700000" algn="tl" rotWithShape="0">
                    <a:prstClr val="black">
                      <a:alpha val="40000"/>
                    </a:prstClr>
                  </a:outerShdw>
                </a:effectLst>
                <a:latin typeface="Cambria" panose="02040503050406030204" pitchFamily="18" charset="0"/>
                <a:ea typeface="Cambria" panose="02040503050406030204" pitchFamily="18" charset="0"/>
              </a:rPr>
              <a:t>Intake Channel – 3 Nos</a:t>
            </a:r>
          </a:p>
          <a:p>
            <a:r>
              <a:rPr lang="en-IN" sz="700" dirty="0">
                <a:ln w="0"/>
                <a:solidFill>
                  <a:prstClr val="black"/>
                </a:solidFill>
                <a:effectLst>
                  <a:outerShdw blurRad="38100" dist="19050" dir="2700000" algn="tl" rotWithShape="0">
                    <a:prstClr val="black">
                      <a:alpha val="40000"/>
                    </a:prstClr>
                  </a:outerShdw>
                </a:effectLst>
                <a:latin typeface="Cambria" panose="02040503050406030204" pitchFamily="18" charset="0"/>
                <a:ea typeface="Cambria" panose="02040503050406030204" pitchFamily="18" charset="0"/>
              </a:rPr>
              <a:t>Capacity: 10 Million Gallons</a:t>
            </a:r>
          </a:p>
          <a:p>
            <a:r>
              <a:rPr lang="en-IN" sz="700" dirty="0">
                <a:ln w="0"/>
                <a:solidFill>
                  <a:prstClr val="black"/>
                </a:solidFill>
                <a:effectLst>
                  <a:outerShdw blurRad="38100" dist="19050" dir="2700000" algn="tl" rotWithShape="0">
                    <a:prstClr val="black">
                      <a:alpha val="40000"/>
                    </a:prstClr>
                  </a:outerShdw>
                </a:effectLst>
                <a:latin typeface="Cambria" panose="02040503050406030204" pitchFamily="18" charset="0"/>
                <a:ea typeface="Cambria" panose="02040503050406030204" pitchFamily="18" charset="0"/>
              </a:rPr>
              <a:t>Size: 400 X 30 X 4 </a:t>
            </a:r>
            <a:r>
              <a:rPr lang="en-IN" sz="700" dirty="0" err="1">
                <a:ln w="0"/>
                <a:solidFill>
                  <a:prstClr val="black"/>
                </a:solidFill>
                <a:effectLst>
                  <a:outerShdw blurRad="38100" dist="19050" dir="2700000" algn="tl" rotWithShape="0">
                    <a:prstClr val="black">
                      <a:alpha val="40000"/>
                    </a:prstClr>
                  </a:outerShdw>
                </a:effectLst>
                <a:latin typeface="Cambria" panose="02040503050406030204" pitchFamily="18" charset="0"/>
                <a:ea typeface="Cambria" panose="02040503050406030204" pitchFamily="18" charset="0"/>
              </a:rPr>
              <a:t>Mtr</a:t>
            </a:r>
            <a:endParaRPr lang="en-IN" sz="700" dirty="0">
              <a:ln w="0"/>
              <a:solidFill>
                <a:prstClr val="black"/>
              </a:solidFill>
              <a:effectLst>
                <a:outerShdw blurRad="38100" dist="19050" dir="2700000" algn="tl" rotWithShape="0">
                  <a:prstClr val="black">
                    <a:alpha val="40000"/>
                  </a:prstClr>
                </a:outerShdw>
              </a:effectLst>
              <a:latin typeface="Cambria" panose="02040503050406030204" pitchFamily="18" charset="0"/>
              <a:ea typeface="Cambria" panose="02040503050406030204" pitchFamily="18" charset="0"/>
            </a:endParaRPr>
          </a:p>
        </p:txBody>
      </p:sp>
      <p:sp>
        <p:nvSpPr>
          <p:cNvPr id="336" name="TextBox 335">
            <a:extLst>
              <a:ext uri="{FF2B5EF4-FFF2-40B4-BE49-F238E27FC236}">
                <a16:creationId xmlns:a16="http://schemas.microsoft.com/office/drawing/2014/main" id="{BD0E1270-B942-4AB7-9F6C-98C51D950616}"/>
              </a:ext>
            </a:extLst>
          </p:cNvPr>
          <p:cNvSpPr txBox="1"/>
          <p:nvPr/>
        </p:nvSpPr>
        <p:spPr>
          <a:xfrm>
            <a:off x="5716961" y="793194"/>
            <a:ext cx="1474821" cy="415498"/>
          </a:xfrm>
          <a:prstGeom prst="rect">
            <a:avLst/>
          </a:prstGeom>
          <a:noFill/>
        </p:spPr>
        <p:txBody>
          <a:bodyPr wrap="square" lIns="91432" tIns="45716" rIns="91432" bIns="45716" rtlCol="0">
            <a:spAutoFit/>
          </a:bodyPr>
          <a:lstStyle/>
          <a:p>
            <a:pPr algn="ctr"/>
            <a:r>
              <a:rPr lang="en-IN" sz="700" dirty="0">
                <a:ln w="0"/>
                <a:solidFill>
                  <a:prstClr val="black"/>
                </a:solidFill>
                <a:effectLst>
                  <a:outerShdw blurRad="38100" dist="19050" dir="2700000" algn="tl" rotWithShape="0">
                    <a:prstClr val="black">
                      <a:alpha val="40000"/>
                    </a:prstClr>
                  </a:outerShdw>
                </a:effectLst>
                <a:latin typeface="Cambria" panose="02040503050406030204" pitchFamily="18" charset="0"/>
                <a:ea typeface="Cambria" panose="02040503050406030204" pitchFamily="18" charset="0"/>
              </a:rPr>
              <a:t>Pre Settling Tank– 1 No</a:t>
            </a:r>
          </a:p>
          <a:p>
            <a:r>
              <a:rPr lang="en-IN" sz="700" dirty="0">
                <a:ln w="0"/>
                <a:solidFill>
                  <a:prstClr val="black"/>
                </a:solidFill>
                <a:effectLst>
                  <a:outerShdw blurRad="38100" dist="19050" dir="2700000" algn="tl" rotWithShape="0">
                    <a:prstClr val="black">
                      <a:alpha val="40000"/>
                    </a:prstClr>
                  </a:outerShdw>
                </a:effectLst>
                <a:latin typeface="Cambria" panose="02040503050406030204" pitchFamily="18" charset="0"/>
                <a:ea typeface="Cambria" panose="02040503050406030204" pitchFamily="18" charset="0"/>
              </a:rPr>
              <a:t>Capacity: 200 Million Gallons</a:t>
            </a:r>
          </a:p>
          <a:p>
            <a:r>
              <a:rPr lang="en-IN" sz="700" dirty="0">
                <a:ln w="0"/>
                <a:solidFill>
                  <a:prstClr val="black"/>
                </a:solidFill>
                <a:effectLst>
                  <a:outerShdw blurRad="38100" dist="19050" dir="2700000" algn="tl" rotWithShape="0">
                    <a:prstClr val="black">
                      <a:alpha val="40000"/>
                    </a:prstClr>
                  </a:outerShdw>
                </a:effectLst>
                <a:latin typeface="Cambria" panose="02040503050406030204" pitchFamily="18" charset="0"/>
                <a:ea typeface="Cambria" panose="02040503050406030204" pitchFamily="18" charset="0"/>
              </a:rPr>
              <a:t>Size: 600 X 500 X 3 </a:t>
            </a:r>
            <a:r>
              <a:rPr lang="en-IN" sz="700" dirty="0" err="1">
                <a:ln w="0"/>
                <a:solidFill>
                  <a:prstClr val="black"/>
                </a:solidFill>
                <a:effectLst>
                  <a:outerShdw blurRad="38100" dist="19050" dir="2700000" algn="tl" rotWithShape="0">
                    <a:prstClr val="black">
                      <a:alpha val="40000"/>
                    </a:prstClr>
                  </a:outerShdw>
                </a:effectLst>
                <a:latin typeface="Cambria" panose="02040503050406030204" pitchFamily="18" charset="0"/>
                <a:ea typeface="Cambria" panose="02040503050406030204" pitchFamily="18" charset="0"/>
              </a:rPr>
              <a:t>Mtr</a:t>
            </a:r>
            <a:endParaRPr lang="en-IN" sz="700" dirty="0">
              <a:ln w="0"/>
              <a:solidFill>
                <a:prstClr val="black"/>
              </a:solidFill>
              <a:effectLst>
                <a:outerShdw blurRad="38100" dist="19050" dir="2700000" algn="tl" rotWithShape="0">
                  <a:prstClr val="black">
                    <a:alpha val="40000"/>
                  </a:prstClr>
                </a:outerShdw>
              </a:effectLst>
              <a:latin typeface="Cambria" panose="02040503050406030204" pitchFamily="18" charset="0"/>
              <a:ea typeface="Cambria" panose="02040503050406030204" pitchFamily="18" charset="0"/>
            </a:endParaRPr>
          </a:p>
        </p:txBody>
      </p:sp>
      <p:sp>
        <p:nvSpPr>
          <p:cNvPr id="337" name="TextBox 336">
            <a:extLst>
              <a:ext uri="{FF2B5EF4-FFF2-40B4-BE49-F238E27FC236}">
                <a16:creationId xmlns:a16="http://schemas.microsoft.com/office/drawing/2014/main" id="{64AB705D-A34C-466F-970E-EAB09932B001}"/>
              </a:ext>
            </a:extLst>
          </p:cNvPr>
          <p:cNvSpPr txBox="1"/>
          <p:nvPr/>
        </p:nvSpPr>
        <p:spPr>
          <a:xfrm>
            <a:off x="6294931" y="4645055"/>
            <a:ext cx="1395702" cy="200055"/>
          </a:xfrm>
          <a:prstGeom prst="rect">
            <a:avLst/>
          </a:prstGeom>
          <a:noFill/>
        </p:spPr>
        <p:txBody>
          <a:bodyPr wrap="square" lIns="91432" tIns="45716" rIns="91432" bIns="45716" rtlCol="0">
            <a:spAutoFit/>
          </a:bodyPr>
          <a:lstStyle/>
          <a:p>
            <a:r>
              <a:rPr lang="en-US" sz="700" dirty="0">
                <a:ln w="0"/>
                <a:solidFill>
                  <a:prstClr val="black"/>
                </a:solidFill>
                <a:effectLst>
                  <a:outerShdw blurRad="38100" dist="19050" dir="2700000" algn="tl" rotWithShape="0">
                    <a:prstClr val="black">
                      <a:alpha val="40000"/>
                    </a:prstClr>
                  </a:outerShdw>
                </a:effectLst>
                <a:latin typeface="Cambria" panose="02040503050406030204" pitchFamily="18" charset="0"/>
                <a:ea typeface="Cambria" panose="02040503050406030204" pitchFamily="18" charset="0"/>
              </a:rPr>
              <a:t>F</a:t>
            </a:r>
            <a:r>
              <a:rPr lang="en-IN" sz="700" dirty="0">
                <a:ln w="0"/>
                <a:solidFill>
                  <a:prstClr val="black"/>
                </a:solidFill>
                <a:effectLst>
                  <a:outerShdw blurRad="38100" dist="19050" dir="2700000" algn="tl" rotWithShape="0">
                    <a:prstClr val="black">
                      <a:alpha val="40000"/>
                    </a:prstClr>
                  </a:outerShdw>
                </a:effectLst>
                <a:latin typeface="Cambria" panose="02040503050406030204" pitchFamily="18" charset="0"/>
                <a:ea typeface="Cambria" panose="02040503050406030204" pitchFamily="18" charset="0"/>
              </a:rPr>
              <a:t>flocculant Dosing System</a:t>
            </a:r>
          </a:p>
        </p:txBody>
      </p:sp>
      <p:sp>
        <p:nvSpPr>
          <p:cNvPr id="338" name="TextBox 337">
            <a:extLst>
              <a:ext uri="{FF2B5EF4-FFF2-40B4-BE49-F238E27FC236}">
                <a16:creationId xmlns:a16="http://schemas.microsoft.com/office/drawing/2014/main" id="{29FA1E75-5A4A-4542-AEE6-FA469D5F1330}"/>
              </a:ext>
            </a:extLst>
          </p:cNvPr>
          <p:cNvSpPr txBox="1"/>
          <p:nvPr/>
        </p:nvSpPr>
        <p:spPr>
          <a:xfrm>
            <a:off x="7131845" y="676603"/>
            <a:ext cx="1937259" cy="523220"/>
          </a:xfrm>
          <a:prstGeom prst="rect">
            <a:avLst/>
          </a:prstGeom>
          <a:noFill/>
        </p:spPr>
        <p:txBody>
          <a:bodyPr wrap="square" lIns="91432" tIns="45716" rIns="91432" bIns="45716" rtlCol="0">
            <a:spAutoFit/>
          </a:bodyPr>
          <a:lstStyle/>
          <a:p>
            <a:pPr algn="ctr"/>
            <a:r>
              <a:rPr lang="en-IN" sz="700" dirty="0">
                <a:ln w="0"/>
                <a:solidFill>
                  <a:prstClr val="black"/>
                </a:solidFill>
                <a:effectLst>
                  <a:outerShdw blurRad="38100" dist="19050" dir="2700000" algn="tl" rotWithShape="0">
                    <a:prstClr val="black">
                      <a:alpha val="40000"/>
                    </a:prstClr>
                  </a:outerShdw>
                </a:effectLst>
                <a:latin typeface="Cambria" panose="02040503050406030204" pitchFamily="18" charset="0"/>
                <a:ea typeface="Cambria" panose="02040503050406030204" pitchFamily="18" charset="0"/>
              </a:rPr>
              <a:t>Settling Pump System</a:t>
            </a:r>
          </a:p>
          <a:p>
            <a:pPr algn="ctr"/>
            <a:r>
              <a:rPr lang="en-IN" sz="700" dirty="0">
                <a:ln w="0"/>
                <a:solidFill>
                  <a:prstClr val="black"/>
                </a:solidFill>
                <a:effectLst>
                  <a:outerShdw blurRad="38100" dist="19050" dir="2700000" algn="tl" rotWithShape="0">
                    <a:prstClr val="black">
                      <a:alpha val="40000"/>
                    </a:prstClr>
                  </a:outerShdw>
                </a:effectLst>
                <a:latin typeface="Cambria" panose="02040503050406030204" pitchFamily="18" charset="0"/>
                <a:ea typeface="Cambria" panose="02040503050406030204" pitchFamily="18" charset="0"/>
              </a:rPr>
              <a:t>HSC Pump – 5 Nos (3W+2S)</a:t>
            </a:r>
          </a:p>
          <a:p>
            <a:r>
              <a:rPr lang="en-IN" sz="700" dirty="0">
                <a:ln w="0"/>
                <a:solidFill>
                  <a:prstClr val="black"/>
                </a:solidFill>
                <a:effectLst>
                  <a:outerShdw blurRad="38100" dist="19050" dir="2700000" algn="tl" rotWithShape="0">
                    <a:prstClr val="black">
                      <a:alpha val="40000"/>
                    </a:prstClr>
                  </a:outerShdw>
                </a:effectLst>
                <a:latin typeface="Cambria" panose="02040503050406030204" pitchFamily="18" charset="0"/>
                <a:ea typeface="Cambria" panose="02040503050406030204" pitchFamily="18" charset="0"/>
              </a:rPr>
              <a:t>Capacity: 1800 M3/Hr, Head: 15.2MWC</a:t>
            </a:r>
          </a:p>
          <a:p>
            <a:r>
              <a:rPr lang="en-IN" sz="700" dirty="0">
                <a:ln w="0"/>
                <a:solidFill>
                  <a:prstClr val="black"/>
                </a:solidFill>
                <a:effectLst>
                  <a:outerShdw blurRad="38100" dist="19050" dir="2700000" algn="tl" rotWithShape="0">
                    <a:prstClr val="black">
                      <a:alpha val="40000"/>
                    </a:prstClr>
                  </a:outerShdw>
                </a:effectLst>
                <a:latin typeface="Cambria" panose="02040503050406030204" pitchFamily="18" charset="0"/>
                <a:ea typeface="Cambria" panose="02040503050406030204" pitchFamily="18" charset="0"/>
              </a:rPr>
              <a:t>Power: 110KW</a:t>
            </a:r>
          </a:p>
        </p:txBody>
      </p:sp>
      <p:sp>
        <p:nvSpPr>
          <p:cNvPr id="339" name="TextBox 338">
            <a:extLst>
              <a:ext uri="{FF2B5EF4-FFF2-40B4-BE49-F238E27FC236}">
                <a16:creationId xmlns:a16="http://schemas.microsoft.com/office/drawing/2014/main" id="{D2AF4C86-0366-4A95-B29F-CC27E2FE6140}"/>
              </a:ext>
            </a:extLst>
          </p:cNvPr>
          <p:cNvSpPr txBox="1"/>
          <p:nvPr/>
        </p:nvSpPr>
        <p:spPr>
          <a:xfrm>
            <a:off x="5274519" y="2901392"/>
            <a:ext cx="1216846" cy="200055"/>
          </a:xfrm>
          <a:prstGeom prst="rect">
            <a:avLst/>
          </a:prstGeom>
          <a:noFill/>
        </p:spPr>
        <p:txBody>
          <a:bodyPr wrap="square" lIns="91432" tIns="45716" rIns="91432" bIns="45716" rtlCol="0">
            <a:spAutoFit/>
          </a:bodyPr>
          <a:lstStyle/>
          <a:p>
            <a:r>
              <a:rPr lang="en-US" sz="700" dirty="0">
                <a:ln w="0"/>
                <a:solidFill>
                  <a:prstClr val="black"/>
                </a:solidFill>
                <a:effectLst>
                  <a:outerShdw blurRad="38100" dist="19050" dir="2700000" algn="tl" rotWithShape="0">
                    <a:prstClr val="black">
                      <a:alpha val="40000"/>
                    </a:prstClr>
                  </a:outerShdw>
                </a:effectLst>
                <a:latin typeface="Cambria" panose="02040503050406030204" pitchFamily="18" charset="0"/>
                <a:ea typeface="Cambria" panose="02040503050406030204" pitchFamily="18" charset="0"/>
              </a:rPr>
              <a:t>Agitation </a:t>
            </a:r>
            <a:r>
              <a:rPr lang="en-IN" sz="700" dirty="0">
                <a:ln w="0"/>
                <a:solidFill>
                  <a:prstClr val="black"/>
                </a:solidFill>
                <a:effectLst>
                  <a:outerShdw blurRad="38100" dist="19050" dir="2700000" algn="tl" rotWithShape="0">
                    <a:prstClr val="black">
                      <a:alpha val="40000"/>
                    </a:prstClr>
                  </a:outerShdw>
                </a:effectLst>
                <a:latin typeface="Cambria" panose="02040503050406030204" pitchFamily="18" charset="0"/>
                <a:ea typeface="Cambria" panose="02040503050406030204" pitchFamily="18" charset="0"/>
              </a:rPr>
              <a:t>System -2 Nos</a:t>
            </a:r>
          </a:p>
        </p:txBody>
      </p:sp>
      <p:sp>
        <p:nvSpPr>
          <p:cNvPr id="340" name="TextBox 339">
            <a:extLst>
              <a:ext uri="{FF2B5EF4-FFF2-40B4-BE49-F238E27FC236}">
                <a16:creationId xmlns:a16="http://schemas.microsoft.com/office/drawing/2014/main" id="{53740538-A670-4411-92E5-E87547D4E7A5}"/>
              </a:ext>
            </a:extLst>
          </p:cNvPr>
          <p:cNvSpPr txBox="1"/>
          <p:nvPr/>
        </p:nvSpPr>
        <p:spPr>
          <a:xfrm>
            <a:off x="5048248" y="4549070"/>
            <a:ext cx="1337412" cy="200055"/>
          </a:xfrm>
          <a:prstGeom prst="rect">
            <a:avLst/>
          </a:prstGeom>
          <a:noFill/>
        </p:spPr>
        <p:txBody>
          <a:bodyPr wrap="square" lIns="91432" tIns="45716" rIns="91432" bIns="45716" rtlCol="0">
            <a:spAutoFit/>
          </a:bodyPr>
          <a:lstStyle/>
          <a:p>
            <a:r>
              <a:rPr lang="en-US" sz="700" dirty="0">
                <a:ln w="0"/>
                <a:solidFill>
                  <a:prstClr val="black"/>
                </a:solidFill>
                <a:effectLst>
                  <a:outerShdw blurRad="38100" dist="19050" dir="2700000" algn="tl" rotWithShape="0">
                    <a:prstClr val="black">
                      <a:alpha val="40000"/>
                    </a:prstClr>
                  </a:outerShdw>
                </a:effectLst>
                <a:latin typeface="Cambria" panose="02040503050406030204" pitchFamily="18" charset="0"/>
                <a:ea typeface="Cambria" panose="02040503050406030204" pitchFamily="18" charset="0"/>
              </a:rPr>
              <a:t>Gaseous Chlorine System</a:t>
            </a:r>
            <a:endParaRPr lang="en-IN" sz="700" dirty="0">
              <a:ln w="0"/>
              <a:solidFill>
                <a:prstClr val="black"/>
              </a:solidFill>
              <a:effectLst>
                <a:outerShdw blurRad="38100" dist="19050" dir="2700000" algn="tl" rotWithShape="0">
                  <a:prstClr val="black">
                    <a:alpha val="40000"/>
                  </a:prstClr>
                </a:outerShdw>
              </a:effectLst>
              <a:latin typeface="Cambria" panose="02040503050406030204" pitchFamily="18" charset="0"/>
              <a:ea typeface="Cambria" panose="02040503050406030204" pitchFamily="18" charset="0"/>
            </a:endParaRPr>
          </a:p>
        </p:txBody>
      </p:sp>
      <p:sp>
        <p:nvSpPr>
          <p:cNvPr id="341" name="Right Arrow 104">
            <a:extLst>
              <a:ext uri="{FF2B5EF4-FFF2-40B4-BE49-F238E27FC236}">
                <a16:creationId xmlns:a16="http://schemas.microsoft.com/office/drawing/2014/main" id="{AA0F7E29-FBA4-429F-873C-7D3BFCD939A7}"/>
              </a:ext>
            </a:extLst>
          </p:cNvPr>
          <p:cNvSpPr/>
          <p:nvPr/>
        </p:nvSpPr>
        <p:spPr>
          <a:xfrm flipV="1">
            <a:off x="3180015" y="2635873"/>
            <a:ext cx="246994" cy="135774"/>
          </a:xfrm>
          <a:prstGeom prst="rightArrow">
            <a:avLst/>
          </a:prstGeom>
          <a:solidFill>
            <a:srgbClr val="70AD47">
              <a:lumMod val="60000"/>
              <a:lumOff val="40000"/>
            </a:srgbClr>
          </a:solidFill>
          <a:ln w="9525" cap="flat" cmpd="sng" algn="ctr">
            <a:noFill/>
            <a:prstDash val="solid"/>
            <a:miter lim="800000"/>
          </a:ln>
          <a:effectLst/>
        </p:spPr>
        <p:txBody>
          <a:bodyPr lIns="91432" tIns="45716" rIns="91432" bIns="45716" rtlCol="0" anchor="ctr"/>
          <a:lstStyle/>
          <a:p>
            <a:pPr algn="ctr">
              <a:defRPr/>
            </a:pPr>
            <a:endParaRPr lang="en-IN" sz="700" kern="0">
              <a:ln w="0"/>
              <a:solidFill>
                <a:prstClr val="black"/>
              </a:solidFill>
              <a:effectLst>
                <a:outerShdw blurRad="38100" dist="19050" dir="2700000" algn="tl" rotWithShape="0">
                  <a:prstClr val="black">
                    <a:alpha val="40000"/>
                  </a:prstClr>
                </a:outerShdw>
              </a:effectLst>
              <a:latin typeface="Cambria" panose="02040503050406030204" pitchFamily="18" charset="0"/>
              <a:ea typeface="Cambria" panose="02040503050406030204" pitchFamily="18" charset="0"/>
            </a:endParaRPr>
          </a:p>
        </p:txBody>
      </p:sp>
      <p:sp>
        <p:nvSpPr>
          <p:cNvPr id="342" name="Right Arrow 104">
            <a:extLst>
              <a:ext uri="{FF2B5EF4-FFF2-40B4-BE49-F238E27FC236}">
                <a16:creationId xmlns:a16="http://schemas.microsoft.com/office/drawing/2014/main" id="{05B1EBEC-70AD-4BF6-B354-FDF5F3A89DF8}"/>
              </a:ext>
            </a:extLst>
          </p:cNvPr>
          <p:cNvSpPr/>
          <p:nvPr/>
        </p:nvSpPr>
        <p:spPr>
          <a:xfrm rot="16200000" flipH="1" flipV="1">
            <a:off x="3091156" y="3042881"/>
            <a:ext cx="195872" cy="144081"/>
          </a:xfrm>
          <a:prstGeom prst="rightArrow">
            <a:avLst/>
          </a:prstGeom>
          <a:solidFill>
            <a:srgbClr val="B8DBFA"/>
          </a:solidFill>
          <a:ln w="9525" cap="flat" cmpd="sng" algn="ctr">
            <a:solidFill>
              <a:srgbClr val="4472C4">
                <a:shade val="50000"/>
              </a:srgbClr>
            </a:solidFill>
            <a:prstDash val="solid"/>
            <a:miter lim="800000"/>
          </a:ln>
          <a:effectLst/>
        </p:spPr>
        <p:txBody>
          <a:bodyPr lIns="91432" tIns="45716" rIns="91432" bIns="45716" rtlCol="0" anchor="ctr"/>
          <a:lstStyle/>
          <a:p>
            <a:pPr algn="ctr">
              <a:defRPr/>
            </a:pPr>
            <a:endParaRPr lang="en-IN" sz="700" kern="0">
              <a:ln w="0"/>
              <a:solidFill>
                <a:prstClr val="black"/>
              </a:solidFill>
              <a:effectLst>
                <a:outerShdw blurRad="38100" dist="19050" dir="2700000" algn="tl" rotWithShape="0">
                  <a:prstClr val="black">
                    <a:alpha val="40000"/>
                  </a:prstClr>
                </a:outerShdw>
              </a:effectLst>
              <a:latin typeface="Cambria" panose="02040503050406030204" pitchFamily="18" charset="0"/>
              <a:ea typeface="Cambria" panose="02040503050406030204" pitchFamily="18" charset="0"/>
            </a:endParaRPr>
          </a:p>
        </p:txBody>
      </p:sp>
      <p:sp>
        <p:nvSpPr>
          <p:cNvPr id="343" name="TextBox 342">
            <a:extLst>
              <a:ext uri="{FF2B5EF4-FFF2-40B4-BE49-F238E27FC236}">
                <a16:creationId xmlns:a16="http://schemas.microsoft.com/office/drawing/2014/main" id="{80836BE8-92F2-42D2-A7FC-DA079F4629D6}"/>
              </a:ext>
            </a:extLst>
          </p:cNvPr>
          <p:cNvSpPr txBox="1"/>
          <p:nvPr/>
        </p:nvSpPr>
        <p:spPr>
          <a:xfrm>
            <a:off x="-69862" y="4026088"/>
            <a:ext cx="1844041" cy="846386"/>
          </a:xfrm>
          <a:prstGeom prst="rect">
            <a:avLst/>
          </a:prstGeom>
          <a:noFill/>
        </p:spPr>
        <p:txBody>
          <a:bodyPr wrap="square" lIns="91432" tIns="45716" rIns="91432" bIns="45716" rtlCol="0">
            <a:spAutoFit/>
          </a:bodyPr>
          <a:lstStyle/>
          <a:p>
            <a:pPr algn="ctr"/>
            <a:r>
              <a:rPr lang="en-IN" sz="700" dirty="0">
                <a:ln w="0"/>
                <a:solidFill>
                  <a:prstClr val="black"/>
                </a:solidFill>
                <a:effectLst>
                  <a:outerShdw blurRad="38100" dist="19050" dir="2700000" algn="tl" rotWithShape="0">
                    <a:prstClr val="black">
                      <a:alpha val="40000"/>
                    </a:prstClr>
                  </a:outerShdw>
                </a:effectLst>
                <a:latin typeface="Cambria" panose="02040503050406030204" pitchFamily="18" charset="0"/>
                <a:ea typeface="Cambria" panose="02040503050406030204" pitchFamily="18" charset="0"/>
              </a:rPr>
              <a:t>Clear Water System</a:t>
            </a:r>
          </a:p>
          <a:p>
            <a:pPr algn="ctr"/>
            <a:r>
              <a:rPr lang="en-IN" sz="700" dirty="0">
                <a:ln w="0"/>
                <a:solidFill>
                  <a:prstClr val="black"/>
                </a:solidFill>
                <a:effectLst>
                  <a:outerShdw blurRad="38100" dist="19050" dir="2700000" algn="tl" rotWithShape="0">
                    <a:prstClr val="black">
                      <a:alpha val="40000"/>
                    </a:prstClr>
                  </a:outerShdw>
                </a:effectLst>
                <a:latin typeface="Cambria" panose="02040503050406030204" pitchFamily="18" charset="0"/>
                <a:ea typeface="Cambria" panose="02040503050406030204" pitchFamily="18" charset="0"/>
              </a:rPr>
              <a:t>HSC Pump – 4 Nos (2W+2S)</a:t>
            </a:r>
          </a:p>
          <a:p>
            <a:r>
              <a:rPr lang="en-IN" sz="700" dirty="0">
                <a:ln w="0"/>
                <a:solidFill>
                  <a:prstClr val="black"/>
                </a:solidFill>
                <a:effectLst>
                  <a:outerShdw blurRad="38100" dist="19050" dir="2700000" algn="tl" rotWithShape="0">
                    <a:prstClr val="black">
                      <a:alpha val="40000"/>
                    </a:prstClr>
                  </a:outerShdw>
                </a:effectLst>
                <a:latin typeface="Cambria" panose="02040503050406030204" pitchFamily="18" charset="0"/>
                <a:ea typeface="Cambria" panose="02040503050406030204" pitchFamily="18" charset="0"/>
              </a:rPr>
              <a:t>Capacity: 1850 M3/Hr, Head: 36MWC</a:t>
            </a:r>
          </a:p>
          <a:p>
            <a:r>
              <a:rPr lang="en-IN" sz="700" dirty="0">
                <a:ln w="0"/>
                <a:solidFill>
                  <a:prstClr val="black"/>
                </a:solidFill>
                <a:effectLst>
                  <a:outerShdw blurRad="38100" dist="19050" dir="2700000" algn="tl" rotWithShape="0">
                    <a:prstClr val="black">
                      <a:alpha val="40000"/>
                    </a:prstClr>
                  </a:outerShdw>
                </a:effectLst>
                <a:latin typeface="Cambria" panose="02040503050406030204" pitchFamily="18" charset="0"/>
                <a:ea typeface="Cambria" panose="02040503050406030204" pitchFamily="18" charset="0"/>
              </a:rPr>
              <a:t>Power: 260KW</a:t>
            </a:r>
          </a:p>
          <a:p>
            <a:pPr algn="ctr"/>
            <a:r>
              <a:rPr lang="en-IN" sz="700" dirty="0">
                <a:ln w="0"/>
                <a:solidFill>
                  <a:prstClr val="black"/>
                </a:solidFill>
                <a:effectLst>
                  <a:outerShdw blurRad="38100" dist="19050" dir="2700000" algn="tl" rotWithShape="0">
                    <a:prstClr val="black">
                      <a:alpha val="40000"/>
                    </a:prstClr>
                  </a:outerShdw>
                </a:effectLst>
                <a:latin typeface="Cambria" panose="02040503050406030204" pitchFamily="18" charset="0"/>
                <a:ea typeface="Cambria" panose="02040503050406030204" pitchFamily="18" charset="0"/>
              </a:rPr>
              <a:t>HSC Pump – 2 Nos (1W+1S)</a:t>
            </a:r>
          </a:p>
          <a:p>
            <a:r>
              <a:rPr lang="en-IN" sz="700" dirty="0">
                <a:ln w="0"/>
                <a:solidFill>
                  <a:prstClr val="black"/>
                </a:solidFill>
                <a:effectLst>
                  <a:outerShdw blurRad="38100" dist="19050" dir="2700000" algn="tl" rotWithShape="0">
                    <a:prstClr val="black">
                      <a:alpha val="40000"/>
                    </a:prstClr>
                  </a:outerShdw>
                </a:effectLst>
                <a:latin typeface="Cambria" panose="02040503050406030204" pitchFamily="18" charset="0"/>
                <a:ea typeface="Cambria" panose="02040503050406030204" pitchFamily="18" charset="0"/>
              </a:rPr>
              <a:t>Capacity: 1500 M3/Hr, Head: 30MWC</a:t>
            </a:r>
          </a:p>
          <a:p>
            <a:r>
              <a:rPr lang="en-IN" sz="700" dirty="0">
                <a:ln w="0"/>
                <a:solidFill>
                  <a:prstClr val="black"/>
                </a:solidFill>
                <a:effectLst>
                  <a:outerShdw blurRad="38100" dist="19050" dir="2700000" algn="tl" rotWithShape="0">
                    <a:prstClr val="black">
                      <a:alpha val="40000"/>
                    </a:prstClr>
                  </a:outerShdw>
                </a:effectLst>
                <a:latin typeface="Cambria" panose="02040503050406030204" pitchFamily="18" charset="0"/>
                <a:ea typeface="Cambria" panose="02040503050406030204" pitchFamily="18" charset="0"/>
              </a:rPr>
              <a:t>Power: 150KW</a:t>
            </a:r>
          </a:p>
        </p:txBody>
      </p:sp>
      <p:sp>
        <p:nvSpPr>
          <p:cNvPr id="344" name="TextBox 343">
            <a:extLst>
              <a:ext uri="{FF2B5EF4-FFF2-40B4-BE49-F238E27FC236}">
                <a16:creationId xmlns:a16="http://schemas.microsoft.com/office/drawing/2014/main" id="{D469AF04-738A-4106-A5DF-B2189737E106}"/>
              </a:ext>
            </a:extLst>
          </p:cNvPr>
          <p:cNvSpPr txBox="1"/>
          <p:nvPr/>
        </p:nvSpPr>
        <p:spPr>
          <a:xfrm>
            <a:off x="1051362" y="2557723"/>
            <a:ext cx="1690090" cy="523220"/>
          </a:xfrm>
          <a:prstGeom prst="rect">
            <a:avLst/>
          </a:prstGeom>
          <a:noFill/>
        </p:spPr>
        <p:txBody>
          <a:bodyPr wrap="square" lIns="91432" tIns="45716" rIns="91432" bIns="45716" rtlCol="0">
            <a:spAutoFit/>
          </a:bodyPr>
          <a:lstStyle/>
          <a:p>
            <a:pPr algn="ctr"/>
            <a:r>
              <a:rPr lang="en-IN" sz="700" dirty="0">
                <a:ln w="0"/>
                <a:solidFill>
                  <a:prstClr val="black"/>
                </a:solidFill>
                <a:effectLst>
                  <a:outerShdw blurRad="38100" dist="19050" dir="2700000" algn="tl" rotWithShape="0">
                    <a:prstClr val="black">
                      <a:alpha val="40000"/>
                    </a:prstClr>
                  </a:outerShdw>
                </a:effectLst>
                <a:latin typeface="Cambria" panose="02040503050406030204" pitchFamily="18" charset="0"/>
                <a:ea typeface="Cambria" panose="02040503050406030204" pitchFamily="18" charset="0"/>
              </a:rPr>
              <a:t>Backwash Water System</a:t>
            </a:r>
          </a:p>
          <a:p>
            <a:pPr algn="ctr"/>
            <a:r>
              <a:rPr lang="en-IN" sz="700" dirty="0">
                <a:ln w="0"/>
                <a:solidFill>
                  <a:prstClr val="black"/>
                </a:solidFill>
                <a:effectLst>
                  <a:outerShdw blurRad="38100" dist="19050" dir="2700000" algn="tl" rotWithShape="0">
                    <a:prstClr val="black">
                      <a:alpha val="40000"/>
                    </a:prstClr>
                  </a:outerShdw>
                </a:effectLst>
                <a:latin typeface="Cambria" panose="02040503050406030204" pitchFamily="18" charset="0"/>
                <a:ea typeface="Cambria" panose="02040503050406030204" pitchFamily="18" charset="0"/>
              </a:rPr>
              <a:t>HSC Pump – 2 Nos (1W+1S)</a:t>
            </a:r>
          </a:p>
          <a:p>
            <a:r>
              <a:rPr lang="en-IN" sz="700" dirty="0">
                <a:ln w="0"/>
                <a:solidFill>
                  <a:prstClr val="black"/>
                </a:solidFill>
                <a:effectLst>
                  <a:outerShdw blurRad="38100" dist="19050" dir="2700000" algn="tl" rotWithShape="0">
                    <a:prstClr val="black">
                      <a:alpha val="40000"/>
                    </a:prstClr>
                  </a:outerShdw>
                </a:effectLst>
                <a:latin typeface="Cambria" panose="02040503050406030204" pitchFamily="18" charset="0"/>
                <a:ea typeface="Cambria" panose="02040503050406030204" pitchFamily="18" charset="0"/>
              </a:rPr>
              <a:t>Capacity: 150M3/Hr, Head: 30MWC</a:t>
            </a:r>
          </a:p>
          <a:p>
            <a:r>
              <a:rPr lang="en-IN" sz="700" dirty="0">
                <a:ln w="0"/>
                <a:solidFill>
                  <a:prstClr val="black"/>
                </a:solidFill>
                <a:effectLst>
                  <a:outerShdw blurRad="38100" dist="19050" dir="2700000" algn="tl" rotWithShape="0">
                    <a:prstClr val="black">
                      <a:alpha val="40000"/>
                    </a:prstClr>
                  </a:outerShdw>
                </a:effectLst>
                <a:latin typeface="Cambria" panose="02040503050406030204" pitchFamily="18" charset="0"/>
                <a:ea typeface="Cambria" panose="02040503050406030204" pitchFamily="18" charset="0"/>
              </a:rPr>
              <a:t>Power: 75KW</a:t>
            </a:r>
          </a:p>
        </p:txBody>
      </p:sp>
      <p:sp>
        <p:nvSpPr>
          <p:cNvPr id="345" name="TextBox 344">
            <a:extLst>
              <a:ext uri="{FF2B5EF4-FFF2-40B4-BE49-F238E27FC236}">
                <a16:creationId xmlns:a16="http://schemas.microsoft.com/office/drawing/2014/main" id="{B27B72F6-E03E-4DBF-9814-D403802716FC}"/>
              </a:ext>
            </a:extLst>
          </p:cNvPr>
          <p:cNvSpPr txBox="1"/>
          <p:nvPr/>
        </p:nvSpPr>
        <p:spPr>
          <a:xfrm>
            <a:off x="3327629" y="4609212"/>
            <a:ext cx="2283819" cy="415498"/>
          </a:xfrm>
          <a:prstGeom prst="rect">
            <a:avLst/>
          </a:prstGeom>
          <a:noFill/>
        </p:spPr>
        <p:txBody>
          <a:bodyPr wrap="square" lIns="91432" tIns="45716" rIns="91432" bIns="45716" rtlCol="0">
            <a:spAutoFit/>
          </a:bodyPr>
          <a:lstStyle/>
          <a:p>
            <a:pPr algn="ctr"/>
            <a:r>
              <a:rPr lang="en-IN" sz="700" dirty="0">
                <a:ln w="0"/>
                <a:solidFill>
                  <a:prstClr val="black"/>
                </a:solidFill>
                <a:effectLst>
                  <a:outerShdw blurRad="38100" dist="19050" dir="2700000" algn="tl" rotWithShape="0">
                    <a:prstClr val="black">
                      <a:alpha val="40000"/>
                    </a:prstClr>
                  </a:outerShdw>
                </a:effectLst>
                <a:latin typeface="Cambria" panose="02040503050406030204" pitchFamily="18" charset="0"/>
                <a:ea typeface="Cambria" panose="02040503050406030204" pitchFamily="18" charset="0"/>
              </a:rPr>
              <a:t>Sludge System</a:t>
            </a:r>
          </a:p>
          <a:p>
            <a:pPr algn="ctr"/>
            <a:r>
              <a:rPr lang="en-IN" sz="700" dirty="0">
                <a:ln w="0"/>
                <a:solidFill>
                  <a:prstClr val="black"/>
                </a:solidFill>
                <a:effectLst>
                  <a:outerShdw blurRad="38100" dist="19050" dir="2700000" algn="tl" rotWithShape="0">
                    <a:prstClr val="black">
                      <a:alpha val="40000"/>
                    </a:prstClr>
                  </a:outerShdw>
                </a:effectLst>
                <a:latin typeface="Cambria" panose="02040503050406030204" pitchFamily="18" charset="0"/>
                <a:ea typeface="Cambria" panose="02040503050406030204" pitchFamily="18" charset="0"/>
              </a:rPr>
              <a:t>HSC Pump – 2 Nos (1W+1S)</a:t>
            </a:r>
          </a:p>
          <a:p>
            <a:r>
              <a:rPr lang="en-IN" sz="700" dirty="0">
                <a:ln w="0"/>
                <a:solidFill>
                  <a:prstClr val="black"/>
                </a:solidFill>
                <a:effectLst>
                  <a:outerShdw blurRad="38100" dist="19050" dir="2700000" algn="tl" rotWithShape="0">
                    <a:prstClr val="black">
                      <a:alpha val="40000"/>
                    </a:prstClr>
                  </a:outerShdw>
                </a:effectLst>
                <a:latin typeface="Cambria" panose="02040503050406030204" pitchFamily="18" charset="0"/>
                <a:ea typeface="Cambria" panose="02040503050406030204" pitchFamily="18" charset="0"/>
              </a:rPr>
              <a:t>Capacity: 400M3/Hr, Head: 15MWC Power: 30KW</a:t>
            </a:r>
          </a:p>
        </p:txBody>
      </p:sp>
      <p:sp>
        <p:nvSpPr>
          <p:cNvPr id="346" name="TextBox 345">
            <a:extLst>
              <a:ext uri="{FF2B5EF4-FFF2-40B4-BE49-F238E27FC236}">
                <a16:creationId xmlns:a16="http://schemas.microsoft.com/office/drawing/2014/main" id="{7B289002-01D6-4972-A373-4308B1DF6943}"/>
              </a:ext>
            </a:extLst>
          </p:cNvPr>
          <p:cNvSpPr txBox="1"/>
          <p:nvPr/>
        </p:nvSpPr>
        <p:spPr>
          <a:xfrm>
            <a:off x="3436673" y="3061975"/>
            <a:ext cx="1847031" cy="307777"/>
          </a:xfrm>
          <a:prstGeom prst="rect">
            <a:avLst/>
          </a:prstGeom>
          <a:noFill/>
        </p:spPr>
        <p:txBody>
          <a:bodyPr wrap="square" lIns="91432" tIns="45716" rIns="91432" bIns="45716" rtlCol="0">
            <a:spAutoFit/>
          </a:bodyPr>
          <a:lstStyle/>
          <a:p>
            <a:pPr algn="ctr"/>
            <a:r>
              <a:rPr lang="en-IN" sz="700" dirty="0">
                <a:ln w="0"/>
                <a:solidFill>
                  <a:prstClr val="black"/>
                </a:solidFill>
                <a:effectLst>
                  <a:outerShdw blurRad="38100" dist="19050" dir="2700000" algn="tl" rotWithShape="0">
                    <a:prstClr val="black">
                      <a:alpha val="40000"/>
                    </a:prstClr>
                  </a:outerShdw>
                </a:effectLst>
                <a:latin typeface="Cambria" panose="02040503050406030204" pitchFamily="18" charset="0"/>
                <a:ea typeface="Cambria" panose="02040503050406030204" pitchFamily="18" charset="0"/>
              </a:rPr>
              <a:t>Clarifier System – 2Nos</a:t>
            </a:r>
          </a:p>
          <a:p>
            <a:pPr algn="ctr"/>
            <a:r>
              <a:rPr lang="en-IN" sz="700" dirty="0">
                <a:ln w="0"/>
                <a:solidFill>
                  <a:prstClr val="black"/>
                </a:solidFill>
                <a:effectLst>
                  <a:outerShdw blurRad="38100" dist="19050" dir="2700000" algn="tl" rotWithShape="0">
                    <a:prstClr val="black">
                      <a:alpha val="40000"/>
                    </a:prstClr>
                  </a:outerShdw>
                </a:effectLst>
                <a:latin typeface="Cambria" panose="02040503050406030204" pitchFamily="18" charset="0"/>
                <a:ea typeface="Cambria" panose="02040503050406030204" pitchFamily="18" charset="0"/>
              </a:rPr>
              <a:t>3 hours Retention System</a:t>
            </a:r>
          </a:p>
        </p:txBody>
      </p:sp>
      <p:sp>
        <p:nvSpPr>
          <p:cNvPr id="347" name="Right Arrow 104">
            <a:extLst>
              <a:ext uri="{FF2B5EF4-FFF2-40B4-BE49-F238E27FC236}">
                <a16:creationId xmlns:a16="http://schemas.microsoft.com/office/drawing/2014/main" id="{36742FDB-22D4-48B6-ADD4-A42158A60EE9}"/>
              </a:ext>
            </a:extLst>
          </p:cNvPr>
          <p:cNvSpPr/>
          <p:nvPr/>
        </p:nvSpPr>
        <p:spPr>
          <a:xfrm flipH="1" flipV="1">
            <a:off x="297531" y="3206537"/>
            <a:ext cx="216024" cy="216024"/>
          </a:xfrm>
          <a:prstGeom prst="rightArrow">
            <a:avLst/>
          </a:prstGeom>
          <a:solidFill>
            <a:srgbClr val="B8DBFA"/>
          </a:solidFill>
          <a:ln w="9525" cap="flat" cmpd="sng" algn="ctr">
            <a:solidFill>
              <a:srgbClr val="4472C4">
                <a:shade val="50000"/>
              </a:srgbClr>
            </a:solidFill>
            <a:prstDash val="solid"/>
            <a:miter lim="800000"/>
          </a:ln>
          <a:effectLst/>
        </p:spPr>
        <p:txBody>
          <a:bodyPr lIns="91432" tIns="45716" rIns="91432" bIns="45716" rtlCol="0" anchor="ctr"/>
          <a:lstStyle/>
          <a:p>
            <a:pPr algn="ctr">
              <a:defRPr/>
            </a:pPr>
            <a:endParaRPr lang="en-IN" sz="700" kern="0">
              <a:ln w="0"/>
              <a:solidFill>
                <a:prstClr val="black"/>
              </a:solidFill>
              <a:effectLst>
                <a:outerShdw blurRad="38100" dist="19050" dir="2700000" algn="tl" rotWithShape="0">
                  <a:prstClr val="black">
                    <a:alpha val="40000"/>
                  </a:prstClr>
                </a:outerShdw>
              </a:effectLst>
              <a:latin typeface="Cambria" panose="02040503050406030204" pitchFamily="18" charset="0"/>
              <a:ea typeface="Cambria" panose="02040503050406030204" pitchFamily="18" charset="0"/>
            </a:endParaRPr>
          </a:p>
        </p:txBody>
      </p:sp>
      <p:sp>
        <p:nvSpPr>
          <p:cNvPr id="348" name="TextBox 347">
            <a:extLst>
              <a:ext uri="{FF2B5EF4-FFF2-40B4-BE49-F238E27FC236}">
                <a16:creationId xmlns:a16="http://schemas.microsoft.com/office/drawing/2014/main" id="{82B6CD81-73F3-4BFD-8062-22B623FC3595}"/>
              </a:ext>
            </a:extLst>
          </p:cNvPr>
          <p:cNvSpPr txBox="1"/>
          <p:nvPr/>
        </p:nvSpPr>
        <p:spPr>
          <a:xfrm>
            <a:off x="-66328" y="2977217"/>
            <a:ext cx="1001469" cy="200055"/>
          </a:xfrm>
          <a:prstGeom prst="rect">
            <a:avLst/>
          </a:prstGeom>
          <a:noFill/>
        </p:spPr>
        <p:txBody>
          <a:bodyPr wrap="square" lIns="91432" tIns="45716" rIns="91432" bIns="45716" rtlCol="0">
            <a:spAutoFit/>
          </a:bodyPr>
          <a:lstStyle/>
          <a:p>
            <a:pPr algn="ctr"/>
            <a:r>
              <a:rPr lang="en-IN" sz="700" dirty="0">
                <a:ln w="0"/>
                <a:solidFill>
                  <a:prstClr val="black"/>
                </a:solidFill>
                <a:effectLst>
                  <a:outerShdw blurRad="38100" dist="19050" dir="2700000" algn="tl" rotWithShape="0">
                    <a:prstClr val="black">
                      <a:alpha val="40000"/>
                    </a:prstClr>
                  </a:outerShdw>
                </a:effectLst>
                <a:latin typeface="Cambria" panose="02040503050406030204" pitchFamily="18" charset="0"/>
                <a:ea typeface="Cambria" panose="02040503050406030204" pitchFamily="18" charset="0"/>
              </a:rPr>
              <a:t>Consumer</a:t>
            </a:r>
          </a:p>
        </p:txBody>
      </p:sp>
      <p:grpSp>
        <p:nvGrpSpPr>
          <p:cNvPr id="349" name="Group 348">
            <a:extLst>
              <a:ext uri="{FF2B5EF4-FFF2-40B4-BE49-F238E27FC236}">
                <a16:creationId xmlns:a16="http://schemas.microsoft.com/office/drawing/2014/main" id="{35FBA65B-CE0F-4BC8-B647-63C359D2E1E1}"/>
              </a:ext>
            </a:extLst>
          </p:cNvPr>
          <p:cNvGrpSpPr/>
          <p:nvPr/>
        </p:nvGrpSpPr>
        <p:grpSpPr>
          <a:xfrm>
            <a:off x="86283" y="684519"/>
            <a:ext cx="662995" cy="575254"/>
            <a:chOff x="4916259" y="2284528"/>
            <a:chExt cx="662995" cy="575254"/>
          </a:xfrm>
          <a:solidFill>
            <a:srgbClr val="5B9BD5">
              <a:lumMod val="60000"/>
              <a:lumOff val="40000"/>
            </a:srgbClr>
          </a:solidFill>
        </p:grpSpPr>
        <p:sp>
          <p:nvSpPr>
            <p:cNvPr id="350" name="Arrow: Bent 349">
              <a:extLst>
                <a:ext uri="{FF2B5EF4-FFF2-40B4-BE49-F238E27FC236}">
                  <a16:creationId xmlns:a16="http://schemas.microsoft.com/office/drawing/2014/main" id="{B11F4F44-19F4-42FE-B157-7D48DFD132B6}"/>
                </a:ext>
              </a:extLst>
            </p:cNvPr>
            <p:cNvSpPr/>
            <p:nvPr/>
          </p:nvSpPr>
          <p:spPr>
            <a:xfrm>
              <a:off x="4930810" y="2468465"/>
              <a:ext cx="648444" cy="391317"/>
            </a:xfrm>
            <a:prstGeom prst="bentArrow">
              <a:avLst>
                <a:gd name="adj1" fmla="val 25000"/>
                <a:gd name="adj2" fmla="val 25000"/>
                <a:gd name="adj3" fmla="val 36154"/>
                <a:gd name="adj4" fmla="val 43750"/>
              </a:avLst>
            </a:prstGeom>
            <a:grpFill/>
            <a:ln w="12700" cap="flat" cmpd="sng" algn="ctr">
              <a:noFill/>
              <a:prstDash val="solid"/>
              <a:miter lim="800000"/>
            </a:ln>
            <a:effectLst/>
          </p:spPr>
          <p:txBody>
            <a:bodyPr rtlCol="0" anchor="ctr"/>
            <a:lstStyle/>
            <a:p>
              <a:pPr algn="ctr">
                <a:defRPr/>
              </a:pPr>
              <a:endParaRPr lang="en-US" kern="0">
                <a:solidFill>
                  <a:prstClr val="black"/>
                </a:solidFill>
                <a:latin typeface="Cambria" panose="02040503050406030204" pitchFamily="18" charset="0"/>
                <a:ea typeface="Cambria" panose="02040503050406030204" pitchFamily="18" charset="0"/>
              </a:endParaRPr>
            </a:p>
          </p:txBody>
        </p:sp>
        <p:sp>
          <p:nvSpPr>
            <p:cNvPr id="351" name="Arrow: Bent 350">
              <a:extLst>
                <a:ext uri="{FF2B5EF4-FFF2-40B4-BE49-F238E27FC236}">
                  <a16:creationId xmlns:a16="http://schemas.microsoft.com/office/drawing/2014/main" id="{3B140C6C-5508-4E7D-81E1-1ADE84037300}"/>
                </a:ext>
              </a:extLst>
            </p:cNvPr>
            <p:cNvSpPr/>
            <p:nvPr/>
          </p:nvSpPr>
          <p:spPr>
            <a:xfrm flipV="1">
              <a:off x="4916259" y="2284528"/>
              <a:ext cx="648444" cy="391317"/>
            </a:xfrm>
            <a:prstGeom prst="bentArrow">
              <a:avLst>
                <a:gd name="adj1" fmla="val 25000"/>
                <a:gd name="adj2" fmla="val 25000"/>
                <a:gd name="adj3" fmla="val 36154"/>
                <a:gd name="adj4" fmla="val 43750"/>
              </a:avLst>
            </a:prstGeom>
            <a:grpFill/>
            <a:ln w="12700" cap="flat" cmpd="sng" algn="ctr">
              <a:noFill/>
              <a:prstDash val="solid"/>
              <a:miter lim="800000"/>
            </a:ln>
            <a:effectLst/>
          </p:spPr>
          <p:txBody>
            <a:bodyPr rtlCol="0" anchor="ctr"/>
            <a:lstStyle/>
            <a:p>
              <a:pPr algn="ctr">
                <a:defRPr/>
              </a:pPr>
              <a:endParaRPr lang="en-US" kern="0">
                <a:solidFill>
                  <a:prstClr val="black"/>
                </a:solidFill>
                <a:latin typeface="Cambria" panose="02040503050406030204" pitchFamily="18" charset="0"/>
                <a:ea typeface="Cambria" panose="02040503050406030204" pitchFamily="18" charset="0"/>
              </a:endParaRPr>
            </a:p>
          </p:txBody>
        </p:sp>
      </p:grpSp>
      <p:grpSp>
        <p:nvGrpSpPr>
          <p:cNvPr id="352" name="Group 351">
            <a:extLst>
              <a:ext uri="{FF2B5EF4-FFF2-40B4-BE49-F238E27FC236}">
                <a16:creationId xmlns:a16="http://schemas.microsoft.com/office/drawing/2014/main" id="{C5BB40BD-2D00-46BF-B37F-C66A6C3A8EE2}"/>
              </a:ext>
            </a:extLst>
          </p:cNvPr>
          <p:cNvGrpSpPr/>
          <p:nvPr/>
        </p:nvGrpSpPr>
        <p:grpSpPr>
          <a:xfrm flipH="1">
            <a:off x="38633" y="3169379"/>
            <a:ext cx="457719" cy="832963"/>
            <a:chOff x="9168404" y="2050853"/>
            <a:chExt cx="2096568" cy="3442092"/>
          </a:xfrm>
          <a:solidFill>
            <a:srgbClr val="70AD47">
              <a:lumMod val="60000"/>
              <a:lumOff val="40000"/>
            </a:srgbClr>
          </a:solidFill>
        </p:grpSpPr>
        <p:sp>
          <p:nvSpPr>
            <p:cNvPr id="353" name="Arrow: Bent 352">
              <a:extLst>
                <a:ext uri="{FF2B5EF4-FFF2-40B4-BE49-F238E27FC236}">
                  <a16:creationId xmlns:a16="http://schemas.microsoft.com/office/drawing/2014/main" id="{4013FB5C-7031-4E3A-8E54-CAD5D1AC5C86}"/>
                </a:ext>
              </a:extLst>
            </p:cNvPr>
            <p:cNvSpPr/>
            <p:nvPr/>
          </p:nvSpPr>
          <p:spPr>
            <a:xfrm rot="5400000">
              <a:off x="9234611" y="3462585"/>
              <a:ext cx="1964153" cy="2096568"/>
            </a:xfrm>
            <a:prstGeom prst="bentArrow">
              <a:avLst>
                <a:gd name="adj1" fmla="val 25000"/>
                <a:gd name="adj2" fmla="val 25000"/>
                <a:gd name="adj3" fmla="val 36154"/>
                <a:gd name="adj4" fmla="val 43750"/>
              </a:avLst>
            </a:prstGeom>
            <a:grpFill/>
            <a:ln w="12700" cap="flat" cmpd="sng" algn="ctr">
              <a:noFill/>
              <a:prstDash val="solid"/>
              <a:miter lim="800000"/>
            </a:ln>
            <a:effectLst/>
          </p:spPr>
          <p:txBody>
            <a:bodyPr rtlCol="0" anchor="ctr"/>
            <a:lstStyle/>
            <a:p>
              <a:pPr algn="ctr">
                <a:defRPr/>
              </a:pPr>
              <a:endParaRPr lang="en-US" kern="0">
                <a:solidFill>
                  <a:prstClr val="black"/>
                </a:solidFill>
                <a:latin typeface="Cambria" panose="02040503050406030204" pitchFamily="18" charset="0"/>
                <a:ea typeface="Cambria" panose="02040503050406030204" pitchFamily="18" charset="0"/>
              </a:endParaRPr>
            </a:p>
          </p:txBody>
        </p:sp>
        <p:sp>
          <p:nvSpPr>
            <p:cNvPr id="354" name="Arrow: Bent 353">
              <a:extLst>
                <a:ext uri="{FF2B5EF4-FFF2-40B4-BE49-F238E27FC236}">
                  <a16:creationId xmlns:a16="http://schemas.microsoft.com/office/drawing/2014/main" id="{7DE477E4-A9BD-4AF6-903D-720863BA8802}"/>
                </a:ext>
              </a:extLst>
            </p:cNvPr>
            <p:cNvSpPr/>
            <p:nvPr/>
          </p:nvSpPr>
          <p:spPr>
            <a:xfrm rot="16200000" flipV="1">
              <a:off x="9234611" y="1984646"/>
              <a:ext cx="1964153" cy="2096568"/>
            </a:xfrm>
            <a:prstGeom prst="bentArrow">
              <a:avLst>
                <a:gd name="adj1" fmla="val 25000"/>
                <a:gd name="adj2" fmla="val 25000"/>
                <a:gd name="adj3" fmla="val 36154"/>
                <a:gd name="adj4" fmla="val 43750"/>
              </a:avLst>
            </a:prstGeom>
            <a:grpFill/>
            <a:ln w="12700" cap="flat" cmpd="sng" algn="ctr">
              <a:noFill/>
              <a:prstDash val="solid"/>
              <a:miter lim="800000"/>
            </a:ln>
            <a:effectLst/>
          </p:spPr>
          <p:txBody>
            <a:bodyPr rtlCol="0" anchor="ctr"/>
            <a:lstStyle/>
            <a:p>
              <a:pPr algn="ctr">
                <a:defRPr/>
              </a:pPr>
              <a:endParaRPr lang="en-US" kern="0">
                <a:solidFill>
                  <a:prstClr val="black"/>
                </a:solidFill>
                <a:latin typeface="Cambria" panose="02040503050406030204" pitchFamily="18" charset="0"/>
                <a:ea typeface="Cambria" panose="02040503050406030204" pitchFamily="18" charset="0"/>
              </a:endParaRPr>
            </a:p>
          </p:txBody>
        </p:sp>
      </p:grpSp>
    </p:spTree>
    <p:extLst>
      <p:ext uri="{BB962C8B-B14F-4D97-AF65-F5344CB8AC3E}">
        <p14:creationId xmlns:p14="http://schemas.microsoft.com/office/powerpoint/2010/main" val="14897686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08EB3A2B-CC40-4682-B126-B92462E1A8B1}"/>
              </a:ext>
            </a:extLst>
          </p:cNvPr>
          <p:cNvSpPr/>
          <p:nvPr/>
        </p:nvSpPr>
        <p:spPr>
          <a:xfrm>
            <a:off x="32081" y="6264"/>
            <a:ext cx="7327032" cy="57606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91432" tIns="45716" rIns="91432" bIns="45716" rtlCol="0" anchor="ctr"/>
          <a:lstStyle/>
          <a:p>
            <a:pPr>
              <a:defRPr/>
            </a:pPr>
            <a:r>
              <a:rPr lang="en-US" sz="2000" b="1" dirty="0">
                <a:latin typeface="Verdana" panose="020B0604030504040204" pitchFamily="34" charset="0"/>
                <a:ea typeface="Verdana" panose="020B0604030504040204" pitchFamily="34" charset="0"/>
              </a:rPr>
              <a:t>New 25 MGD WTP &amp; Water Supply Process Flow</a:t>
            </a:r>
            <a:endParaRPr lang="en-US" sz="2000" b="1" dirty="0">
              <a:solidFill>
                <a:prstClr val="white"/>
              </a:solidFill>
              <a:latin typeface="Verdana" panose="020B0604030504040204" pitchFamily="34" charset="0"/>
              <a:ea typeface="Verdana" panose="020B0604030504040204" pitchFamily="34" charset="0"/>
              <a:cs typeface="Arial" pitchFamily="34" charset="0"/>
            </a:endParaRPr>
          </a:p>
        </p:txBody>
      </p:sp>
      <p:sp>
        <p:nvSpPr>
          <p:cNvPr id="2" name="Title 1">
            <a:extLst>
              <a:ext uri="{FF2B5EF4-FFF2-40B4-BE49-F238E27FC236}">
                <a16:creationId xmlns:a16="http://schemas.microsoft.com/office/drawing/2014/main" id="{70F2343F-68DD-4EC0-9978-003E42AA9CF5}"/>
              </a:ext>
            </a:extLst>
          </p:cNvPr>
          <p:cNvSpPr>
            <a:spLocks noGrp="1"/>
          </p:cNvSpPr>
          <p:nvPr>
            <p:ph type="title"/>
          </p:nvPr>
        </p:nvSpPr>
        <p:spPr>
          <a:xfrm>
            <a:off x="139546" y="139526"/>
            <a:ext cx="6741159" cy="276999"/>
          </a:xfrm>
        </p:spPr>
        <p:txBody>
          <a:bodyPr/>
          <a:lstStyle/>
          <a:p>
            <a:r>
              <a:rPr lang="en-US" sz="1800" dirty="0">
                <a:ea typeface="Verdana" panose="020B0604030504040204" pitchFamily="34" charset="0"/>
              </a:rPr>
              <a:t>New 25 MGD WTP &amp; Water Supply Process Flow</a:t>
            </a:r>
            <a:endParaRPr lang="en-IN" sz="1800" dirty="0"/>
          </a:p>
        </p:txBody>
      </p:sp>
      <p:pic>
        <p:nvPicPr>
          <p:cNvPr id="106" name="Picture 105">
            <a:extLst>
              <a:ext uri="{FF2B5EF4-FFF2-40B4-BE49-F238E27FC236}">
                <a16:creationId xmlns:a16="http://schemas.microsoft.com/office/drawing/2014/main" id="{D886F5F3-EC84-4E91-9E1F-53D8DDBD1909}"/>
              </a:ext>
            </a:extLst>
          </p:cNvPr>
          <p:cNvPicPr/>
          <p:nvPr/>
        </p:nvPicPr>
        <p:blipFill rotWithShape="1">
          <a:blip r:embed="rId2" cstate="screen">
            <a:extLst>
              <a:ext uri="{28A0092B-C50C-407E-A947-70E740481C1C}">
                <a14:useLocalDpi xmlns:a14="http://schemas.microsoft.com/office/drawing/2010/main"/>
              </a:ext>
            </a:extLst>
          </a:blip>
          <a:srcRect/>
          <a:stretch/>
        </p:blipFill>
        <p:spPr bwMode="auto">
          <a:xfrm>
            <a:off x="5701762" y="102400"/>
            <a:ext cx="1323950" cy="323701"/>
          </a:xfrm>
          <a:prstGeom prst="rect">
            <a:avLst/>
          </a:prstGeom>
          <a:noFill/>
          <a:ln>
            <a:noFill/>
          </a:ln>
          <a:extLst>
            <a:ext uri="{53640926-AAD7-44D8-BBD7-CCE9431645EC}">
              <a14:shadowObscured xmlns:a14="http://schemas.microsoft.com/office/drawing/2010/main"/>
            </a:ext>
          </a:extLst>
        </p:spPr>
      </p:pic>
      <p:grpSp>
        <p:nvGrpSpPr>
          <p:cNvPr id="112" name="Group 111">
            <a:extLst>
              <a:ext uri="{FF2B5EF4-FFF2-40B4-BE49-F238E27FC236}">
                <a16:creationId xmlns:a16="http://schemas.microsoft.com/office/drawing/2014/main" id="{EBA732B5-2303-43F4-B71B-CD3BB594E62A}"/>
              </a:ext>
            </a:extLst>
          </p:cNvPr>
          <p:cNvGrpSpPr/>
          <p:nvPr/>
        </p:nvGrpSpPr>
        <p:grpSpPr>
          <a:xfrm>
            <a:off x="6567986" y="2507702"/>
            <a:ext cx="1552284" cy="741429"/>
            <a:chOff x="4572000" y="3457523"/>
            <a:chExt cx="1493794" cy="741429"/>
          </a:xfrm>
          <a:gradFill>
            <a:gsLst>
              <a:gs pos="0">
                <a:srgbClr val="4472C4">
                  <a:lumMod val="5000"/>
                  <a:lumOff val="95000"/>
                </a:srgbClr>
              </a:gs>
              <a:gs pos="74000">
                <a:srgbClr val="4472C4">
                  <a:lumMod val="45000"/>
                  <a:lumOff val="55000"/>
                </a:srgbClr>
              </a:gs>
              <a:gs pos="83000">
                <a:srgbClr val="4472C4">
                  <a:lumMod val="45000"/>
                  <a:lumOff val="55000"/>
                </a:srgbClr>
              </a:gs>
              <a:gs pos="100000">
                <a:srgbClr val="4472C4">
                  <a:lumMod val="30000"/>
                  <a:lumOff val="70000"/>
                </a:srgbClr>
              </a:gs>
            </a:gsLst>
            <a:lin ang="5400000" scaled="1"/>
          </a:gradFill>
        </p:grpSpPr>
        <p:sp>
          <p:nvSpPr>
            <p:cNvPr id="113" name="Cube 112">
              <a:extLst>
                <a:ext uri="{FF2B5EF4-FFF2-40B4-BE49-F238E27FC236}">
                  <a16:creationId xmlns:a16="http://schemas.microsoft.com/office/drawing/2014/main" id="{CD7C9B29-026E-48F4-8EFA-C1BC7555A2BF}"/>
                </a:ext>
              </a:extLst>
            </p:cNvPr>
            <p:cNvSpPr/>
            <p:nvPr/>
          </p:nvSpPr>
          <p:spPr>
            <a:xfrm>
              <a:off x="4572000" y="3457523"/>
              <a:ext cx="912601" cy="734380"/>
            </a:xfrm>
            <a:prstGeom prst="cube">
              <a:avLst>
                <a:gd name="adj" fmla="val 41241"/>
              </a:avLst>
            </a:prstGeom>
            <a:grpFill/>
            <a:ln w="12700" cap="flat" cmpd="sng" algn="ctr">
              <a:solidFill>
                <a:srgbClr val="4472C4">
                  <a:shade val="50000"/>
                </a:srgbClr>
              </a:solidFill>
              <a:prstDash val="solid"/>
              <a:miter lim="800000"/>
            </a:ln>
            <a:effectLst/>
            <a:scene3d>
              <a:camera prst="orthographicFront"/>
              <a:lightRig rig="twoPt" dir="t"/>
            </a:scene3d>
            <a:sp3d prstMaterial="matte"/>
          </p:spPr>
          <p:txBody>
            <a:bodyPr rtlCol="0" anchor="ctr"/>
            <a:lstStyle/>
            <a:p>
              <a:pPr algn="ctr">
                <a:defRPr/>
              </a:pPr>
              <a:endParaRPr lang="en-IN" kern="0">
                <a:solidFill>
                  <a:prstClr val="white"/>
                </a:solidFill>
                <a:latin typeface="Cambria" panose="02040503050406030204" pitchFamily="18" charset="0"/>
                <a:ea typeface="Cambria" panose="02040503050406030204" pitchFamily="18" charset="0"/>
              </a:endParaRPr>
            </a:p>
          </p:txBody>
        </p:sp>
        <p:sp>
          <p:nvSpPr>
            <p:cNvPr id="114" name="Cube 113">
              <a:extLst>
                <a:ext uri="{FF2B5EF4-FFF2-40B4-BE49-F238E27FC236}">
                  <a16:creationId xmlns:a16="http://schemas.microsoft.com/office/drawing/2014/main" id="{0229343C-397D-4B62-BC32-572D73BD375F}"/>
                </a:ext>
              </a:extLst>
            </p:cNvPr>
            <p:cNvSpPr/>
            <p:nvPr/>
          </p:nvSpPr>
          <p:spPr>
            <a:xfrm>
              <a:off x="5153193" y="3464572"/>
              <a:ext cx="912601" cy="734380"/>
            </a:xfrm>
            <a:prstGeom prst="cube">
              <a:avLst>
                <a:gd name="adj" fmla="val 41241"/>
              </a:avLst>
            </a:prstGeom>
            <a:grpFill/>
            <a:ln w="12700" cap="flat" cmpd="sng" algn="ctr">
              <a:solidFill>
                <a:srgbClr val="4472C4">
                  <a:shade val="50000"/>
                </a:srgbClr>
              </a:solidFill>
              <a:prstDash val="solid"/>
              <a:miter lim="800000"/>
            </a:ln>
            <a:effectLst/>
            <a:scene3d>
              <a:camera prst="orthographicFront"/>
              <a:lightRig rig="twoPt" dir="t"/>
            </a:scene3d>
            <a:sp3d prstMaterial="matte"/>
          </p:spPr>
          <p:txBody>
            <a:bodyPr rtlCol="0" anchor="ctr"/>
            <a:lstStyle/>
            <a:p>
              <a:pPr algn="ctr">
                <a:defRPr/>
              </a:pPr>
              <a:endParaRPr lang="en-IN" kern="0">
                <a:solidFill>
                  <a:prstClr val="white"/>
                </a:solidFill>
                <a:latin typeface="Cambria" panose="02040503050406030204" pitchFamily="18" charset="0"/>
                <a:ea typeface="Cambria" panose="02040503050406030204" pitchFamily="18" charset="0"/>
              </a:endParaRPr>
            </a:p>
          </p:txBody>
        </p:sp>
        <p:sp>
          <p:nvSpPr>
            <p:cNvPr id="115" name="Freeform: Shape 114">
              <a:extLst>
                <a:ext uri="{FF2B5EF4-FFF2-40B4-BE49-F238E27FC236}">
                  <a16:creationId xmlns:a16="http://schemas.microsoft.com/office/drawing/2014/main" id="{6B2F5592-14CE-4C5D-8E88-B54DFC0395E8}"/>
                </a:ext>
              </a:extLst>
            </p:cNvPr>
            <p:cNvSpPr/>
            <p:nvPr/>
          </p:nvSpPr>
          <p:spPr>
            <a:xfrm>
              <a:off x="4667331" y="3523290"/>
              <a:ext cx="633517" cy="216024"/>
            </a:xfrm>
            <a:custGeom>
              <a:avLst/>
              <a:gdLst>
                <a:gd name="connsiteX0" fmla="*/ 302866 w 912601"/>
                <a:gd name="connsiteY0" fmla="*/ 0 h 336947"/>
                <a:gd name="connsiteX1" fmla="*/ 912601 w 912601"/>
                <a:gd name="connsiteY1" fmla="*/ 0 h 336947"/>
                <a:gd name="connsiteX2" fmla="*/ 912601 w 912601"/>
                <a:gd name="connsiteY2" fmla="*/ 29388 h 336947"/>
                <a:gd name="connsiteX3" fmla="*/ 625477 w 912601"/>
                <a:gd name="connsiteY3" fmla="*/ 316512 h 336947"/>
                <a:gd name="connsiteX4" fmla="*/ 20435 w 912601"/>
                <a:gd name="connsiteY4" fmla="*/ 316512 h 336947"/>
                <a:gd name="connsiteX5" fmla="*/ 0 w 912601"/>
                <a:gd name="connsiteY5" fmla="*/ 336947 h 336947"/>
                <a:gd name="connsiteX6" fmla="*/ 0 w 912601"/>
                <a:gd name="connsiteY6" fmla="*/ 302866 h 3369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2601" h="336947">
                  <a:moveTo>
                    <a:pt x="302866" y="0"/>
                  </a:moveTo>
                  <a:lnTo>
                    <a:pt x="912601" y="0"/>
                  </a:lnTo>
                  <a:lnTo>
                    <a:pt x="912601" y="29388"/>
                  </a:lnTo>
                  <a:lnTo>
                    <a:pt x="625477" y="316512"/>
                  </a:lnTo>
                  <a:lnTo>
                    <a:pt x="20435" y="316512"/>
                  </a:lnTo>
                  <a:lnTo>
                    <a:pt x="0" y="336947"/>
                  </a:lnTo>
                  <a:lnTo>
                    <a:pt x="0" y="302866"/>
                  </a:lnTo>
                  <a:close/>
                </a:path>
              </a:pathLst>
            </a:custGeom>
            <a:grpFill/>
            <a:ln w="12700" cap="flat" cmpd="sng" algn="ctr">
              <a:solidFill>
                <a:srgbClr val="4472C4">
                  <a:shade val="50000"/>
                </a:srgbClr>
              </a:solidFill>
              <a:prstDash val="solid"/>
              <a:miter lim="800000"/>
            </a:ln>
            <a:effectLst/>
            <a:scene3d>
              <a:camera prst="orthographicFront"/>
              <a:lightRig rig="twoPt" dir="t"/>
            </a:scene3d>
            <a:sp3d prstMaterial="matte"/>
          </p:spPr>
          <p:txBody>
            <a:bodyPr wrap="square" rtlCol="0" anchor="ctr">
              <a:noAutofit/>
            </a:bodyPr>
            <a:lstStyle/>
            <a:p>
              <a:pPr algn="ctr">
                <a:defRPr/>
              </a:pPr>
              <a:endParaRPr lang="en-IN" kern="0" dirty="0">
                <a:solidFill>
                  <a:prstClr val="white"/>
                </a:solidFill>
                <a:latin typeface="Cambria" panose="02040503050406030204" pitchFamily="18" charset="0"/>
                <a:ea typeface="Cambria" panose="02040503050406030204" pitchFamily="18" charset="0"/>
              </a:endParaRPr>
            </a:p>
          </p:txBody>
        </p:sp>
        <p:sp>
          <p:nvSpPr>
            <p:cNvPr id="116" name="Freeform: Shape 115">
              <a:extLst>
                <a:ext uri="{FF2B5EF4-FFF2-40B4-BE49-F238E27FC236}">
                  <a16:creationId xmlns:a16="http://schemas.microsoft.com/office/drawing/2014/main" id="{B2416FB9-2AA7-46C9-9C74-D3B38E18FD68}"/>
                </a:ext>
              </a:extLst>
            </p:cNvPr>
            <p:cNvSpPr/>
            <p:nvPr/>
          </p:nvSpPr>
          <p:spPr>
            <a:xfrm>
              <a:off x="5247614" y="3510446"/>
              <a:ext cx="636351" cy="236605"/>
            </a:xfrm>
            <a:custGeom>
              <a:avLst/>
              <a:gdLst>
                <a:gd name="connsiteX0" fmla="*/ 302866 w 912601"/>
                <a:gd name="connsiteY0" fmla="*/ 0 h 336947"/>
                <a:gd name="connsiteX1" fmla="*/ 912601 w 912601"/>
                <a:gd name="connsiteY1" fmla="*/ 0 h 336947"/>
                <a:gd name="connsiteX2" fmla="*/ 912601 w 912601"/>
                <a:gd name="connsiteY2" fmla="*/ 29388 h 336947"/>
                <a:gd name="connsiteX3" fmla="*/ 625477 w 912601"/>
                <a:gd name="connsiteY3" fmla="*/ 316512 h 336947"/>
                <a:gd name="connsiteX4" fmla="*/ 20435 w 912601"/>
                <a:gd name="connsiteY4" fmla="*/ 316512 h 336947"/>
                <a:gd name="connsiteX5" fmla="*/ 0 w 912601"/>
                <a:gd name="connsiteY5" fmla="*/ 336947 h 336947"/>
                <a:gd name="connsiteX6" fmla="*/ 0 w 912601"/>
                <a:gd name="connsiteY6" fmla="*/ 302866 h 3369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2601" h="336947">
                  <a:moveTo>
                    <a:pt x="302866" y="0"/>
                  </a:moveTo>
                  <a:lnTo>
                    <a:pt x="912601" y="0"/>
                  </a:lnTo>
                  <a:lnTo>
                    <a:pt x="912601" y="29388"/>
                  </a:lnTo>
                  <a:lnTo>
                    <a:pt x="625477" y="316512"/>
                  </a:lnTo>
                  <a:lnTo>
                    <a:pt x="20435" y="316512"/>
                  </a:lnTo>
                  <a:lnTo>
                    <a:pt x="0" y="336947"/>
                  </a:lnTo>
                  <a:lnTo>
                    <a:pt x="0" y="302866"/>
                  </a:lnTo>
                  <a:close/>
                </a:path>
              </a:pathLst>
            </a:custGeom>
            <a:grpFill/>
            <a:ln w="12700" cap="flat" cmpd="sng" algn="ctr">
              <a:solidFill>
                <a:srgbClr val="4472C4">
                  <a:shade val="50000"/>
                </a:srgbClr>
              </a:solidFill>
              <a:prstDash val="solid"/>
              <a:miter lim="800000"/>
            </a:ln>
            <a:effectLst/>
            <a:scene3d>
              <a:camera prst="orthographicFront"/>
              <a:lightRig rig="twoPt" dir="t"/>
            </a:scene3d>
            <a:sp3d prstMaterial="matte"/>
          </p:spPr>
          <p:txBody>
            <a:bodyPr wrap="square" rtlCol="0" anchor="ctr">
              <a:noAutofit/>
            </a:bodyPr>
            <a:lstStyle/>
            <a:p>
              <a:pPr algn="ctr">
                <a:defRPr/>
              </a:pPr>
              <a:endParaRPr lang="en-IN" kern="0">
                <a:solidFill>
                  <a:prstClr val="white"/>
                </a:solidFill>
                <a:latin typeface="Cambria" panose="02040503050406030204" pitchFamily="18" charset="0"/>
                <a:ea typeface="Cambria" panose="02040503050406030204" pitchFamily="18" charset="0"/>
              </a:endParaRPr>
            </a:p>
          </p:txBody>
        </p:sp>
      </p:grpSp>
      <p:sp>
        <p:nvSpPr>
          <p:cNvPr id="117" name="Rectangle 51">
            <a:extLst>
              <a:ext uri="{FF2B5EF4-FFF2-40B4-BE49-F238E27FC236}">
                <a16:creationId xmlns:a16="http://schemas.microsoft.com/office/drawing/2014/main" id="{9DECCD8E-6C35-4AB2-B0F0-08227B3D87EF}"/>
              </a:ext>
            </a:extLst>
          </p:cNvPr>
          <p:cNvSpPr/>
          <p:nvPr/>
        </p:nvSpPr>
        <p:spPr>
          <a:xfrm>
            <a:off x="5585727" y="1289333"/>
            <a:ext cx="1574230" cy="619563"/>
          </a:xfrm>
          <a:custGeom>
            <a:avLst/>
            <a:gdLst>
              <a:gd name="connsiteX0" fmla="*/ 0 w 1800200"/>
              <a:gd name="connsiteY0" fmla="*/ 0 h 864096"/>
              <a:gd name="connsiteX1" fmla="*/ 1800200 w 1800200"/>
              <a:gd name="connsiteY1" fmla="*/ 0 h 864096"/>
              <a:gd name="connsiteX2" fmla="*/ 1800200 w 1800200"/>
              <a:gd name="connsiteY2" fmla="*/ 864096 h 864096"/>
              <a:gd name="connsiteX3" fmla="*/ 0 w 1800200"/>
              <a:gd name="connsiteY3" fmla="*/ 864096 h 864096"/>
              <a:gd name="connsiteX4" fmla="*/ 0 w 1800200"/>
              <a:gd name="connsiteY4" fmla="*/ 0 h 864096"/>
              <a:gd name="connsiteX0" fmla="*/ 0 w 1800200"/>
              <a:gd name="connsiteY0" fmla="*/ 0 h 864096"/>
              <a:gd name="connsiteX1" fmla="*/ 155281 w 1800200"/>
              <a:gd name="connsiteY1" fmla="*/ 93455 h 864096"/>
              <a:gd name="connsiteX2" fmla="*/ 1800200 w 1800200"/>
              <a:gd name="connsiteY2" fmla="*/ 0 h 864096"/>
              <a:gd name="connsiteX3" fmla="*/ 1800200 w 1800200"/>
              <a:gd name="connsiteY3" fmla="*/ 864096 h 864096"/>
              <a:gd name="connsiteX4" fmla="*/ 0 w 1800200"/>
              <a:gd name="connsiteY4" fmla="*/ 864096 h 864096"/>
              <a:gd name="connsiteX5" fmla="*/ 0 w 1800200"/>
              <a:gd name="connsiteY5" fmla="*/ 0 h 864096"/>
              <a:gd name="connsiteX0" fmla="*/ 0 w 1800200"/>
              <a:gd name="connsiteY0" fmla="*/ 0 h 864096"/>
              <a:gd name="connsiteX1" fmla="*/ 155281 w 1800200"/>
              <a:gd name="connsiteY1" fmla="*/ 93455 h 864096"/>
              <a:gd name="connsiteX2" fmla="*/ 1800200 w 1800200"/>
              <a:gd name="connsiteY2" fmla="*/ 0 h 864096"/>
              <a:gd name="connsiteX3" fmla="*/ 1800200 w 1800200"/>
              <a:gd name="connsiteY3" fmla="*/ 864096 h 864096"/>
              <a:gd name="connsiteX4" fmla="*/ 0 w 1800200"/>
              <a:gd name="connsiteY4" fmla="*/ 864096 h 864096"/>
              <a:gd name="connsiteX5" fmla="*/ 0 w 1800200"/>
              <a:gd name="connsiteY5" fmla="*/ 0 h 864096"/>
              <a:gd name="connsiteX0" fmla="*/ 0 w 1800200"/>
              <a:gd name="connsiteY0" fmla="*/ 62517 h 926613"/>
              <a:gd name="connsiteX1" fmla="*/ 155281 w 1800200"/>
              <a:gd name="connsiteY1" fmla="*/ 155972 h 926613"/>
              <a:gd name="connsiteX2" fmla="*/ 552846 w 1800200"/>
              <a:gd name="connsiteY2" fmla="*/ 66520 h 926613"/>
              <a:gd name="connsiteX3" fmla="*/ 1800200 w 1800200"/>
              <a:gd name="connsiteY3" fmla="*/ 62517 h 926613"/>
              <a:gd name="connsiteX4" fmla="*/ 1800200 w 1800200"/>
              <a:gd name="connsiteY4" fmla="*/ 926613 h 926613"/>
              <a:gd name="connsiteX5" fmla="*/ 0 w 1800200"/>
              <a:gd name="connsiteY5" fmla="*/ 926613 h 926613"/>
              <a:gd name="connsiteX6" fmla="*/ 0 w 1800200"/>
              <a:gd name="connsiteY6" fmla="*/ 62517 h 926613"/>
              <a:gd name="connsiteX0" fmla="*/ 0 w 1800200"/>
              <a:gd name="connsiteY0" fmla="*/ 34938 h 899034"/>
              <a:gd name="connsiteX1" fmla="*/ 155281 w 1800200"/>
              <a:gd name="connsiteY1" fmla="*/ 128393 h 899034"/>
              <a:gd name="connsiteX2" fmla="*/ 552846 w 1800200"/>
              <a:gd name="connsiteY2" fmla="*/ 38941 h 899034"/>
              <a:gd name="connsiteX3" fmla="*/ 1800200 w 1800200"/>
              <a:gd name="connsiteY3" fmla="*/ 34938 h 899034"/>
              <a:gd name="connsiteX4" fmla="*/ 1800200 w 1800200"/>
              <a:gd name="connsiteY4" fmla="*/ 899034 h 899034"/>
              <a:gd name="connsiteX5" fmla="*/ 0 w 1800200"/>
              <a:gd name="connsiteY5" fmla="*/ 899034 h 899034"/>
              <a:gd name="connsiteX6" fmla="*/ 0 w 1800200"/>
              <a:gd name="connsiteY6" fmla="*/ 34938 h 899034"/>
              <a:gd name="connsiteX0" fmla="*/ 0 w 1800200"/>
              <a:gd name="connsiteY0" fmla="*/ 36711 h 900807"/>
              <a:gd name="connsiteX1" fmla="*/ 155281 w 1800200"/>
              <a:gd name="connsiteY1" fmla="*/ 130166 h 900807"/>
              <a:gd name="connsiteX2" fmla="*/ 552846 w 1800200"/>
              <a:gd name="connsiteY2" fmla="*/ 40714 h 900807"/>
              <a:gd name="connsiteX3" fmla="*/ 900716 w 1800200"/>
              <a:gd name="connsiteY3" fmla="*/ 189801 h 900807"/>
              <a:gd name="connsiteX4" fmla="*/ 1800200 w 1800200"/>
              <a:gd name="connsiteY4" fmla="*/ 36711 h 900807"/>
              <a:gd name="connsiteX5" fmla="*/ 1800200 w 1800200"/>
              <a:gd name="connsiteY5" fmla="*/ 900807 h 900807"/>
              <a:gd name="connsiteX6" fmla="*/ 0 w 1800200"/>
              <a:gd name="connsiteY6" fmla="*/ 900807 h 900807"/>
              <a:gd name="connsiteX7" fmla="*/ 0 w 1800200"/>
              <a:gd name="connsiteY7" fmla="*/ 36711 h 900807"/>
              <a:gd name="connsiteX0" fmla="*/ 0 w 1800200"/>
              <a:gd name="connsiteY0" fmla="*/ 41617 h 905713"/>
              <a:gd name="connsiteX1" fmla="*/ 155281 w 1800200"/>
              <a:gd name="connsiteY1" fmla="*/ 135072 h 905713"/>
              <a:gd name="connsiteX2" fmla="*/ 552846 w 1800200"/>
              <a:gd name="connsiteY2" fmla="*/ 45620 h 905713"/>
              <a:gd name="connsiteX3" fmla="*/ 900716 w 1800200"/>
              <a:gd name="connsiteY3" fmla="*/ 194707 h 905713"/>
              <a:gd name="connsiteX4" fmla="*/ 1377794 w 1800200"/>
              <a:gd name="connsiteY4" fmla="*/ 194708 h 905713"/>
              <a:gd name="connsiteX5" fmla="*/ 1800200 w 1800200"/>
              <a:gd name="connsiteY5" fmla="*/ 41617 h 905713"/>
              <a:gd name="connsiteX6" fmla="*/ 1800200 w 1800200"/>
              <a:gd name="connsiteY6" fmla="*/ 905713 h 905713"/>
              <a:gd name="connsiteX7" fmla="*/ 0 w 1800200"/>
              <a:gd name="connsiteY7" fmla="*/ 905713 h 905713"/>
              <a:gd name="connsiteX8" fmla="*/ 0 w 1800200"/>
              <a:gd name="connsiteY8" fmla="*/ 41617 h 905713"/>
              <a:gd name="connsiteX0" fmla="*/ 0 w 1800200"/>
              <a:gd name="connsiteY0" fmla="*/ 41617 h 905713"/>
              <a:gd name="connsiteX1" fmla="*/ 155281 w 1800200"/>
              <a:gd name="connsiteY1" fmla="*/ 135072 h 905713"/>
              <a:gd name="connsiteX2" fmla="*/ 552846 w 1800200"/>
              <a:gd name="connsiteY2" fmla="*/ 45620 h 905713"/>
              <a:gd name="connsiteX3" fmla="*/ 900716 w 1800200"/>
              <a:gd name="connsiteY3" fmla="*/ 194707 h 905713"/>
              <a:gd name="connsiteX4" fmla="*/ 1377794 w 1800200"/>
              <a:gd name="connsiteY4" fmla="*/ 194708 h 905713"/>
              <a:gd name="connsiteX5" fmla="*/ 1800200 w 1800200"/>
              <a:gd name="connsiteY5" fmla="*/ 41617 h 905713"/>
              <a:gd name="connsiteX6" fmla="*/ 1800200 w 1800200"/>
              <a:gd name="connsiteY6" fmla="*/ 905713 h 905713"/>
              <a:gd name="connsiteX7" fmla="*/ 0 w 1800200"/>
              <a:gd name="connsiteY7" fmla="*/ 905713 h 905713"/>
              <a:gd name="connsiteX8" fmla="*/ 0 w 1800200"/>
              <a:gd name="connsiteY8" fmla="*/ 41617 h 905713"/>
              <a:gd name="connsiteX0" fmla="*/ 0 w 1800200"/>
              <a:gd name="connsiteY0" fmla="*/ 36236 h 900332"/>
              <a:gd name="connsiteX1" fmla="*/ 155281 w 1800200"/>
              <a:gd name="connsiteY1" fmla="*/ 129691 h 900332"/>
              <a:gd name="connsiteX2" fmla="*/ 552846 w 1800200"/>
              <a:gd name="connsiteY2" fmla="*/ 40239 h 900332"/>
              <a:gd name="connsiteX3" fmla="*/ 900716 w 1800200"/>
              <a:gd name="connsiteY3" fmla="*/ 189326 h 900332"/>
              <a:gd name="connsiteX4" fmla="*/ 1377794 w 1800200"/>
              <a:gd name="connsiteY4" fmla="*/ 189327 h 900332"/>
              <a:gd name="connsiteX5" fmla="*/ 1800200 w 1800200"/>
              <a:gd name="connsiteY5" fmla="*/ 36236 h 900332"/>
              <a:gd name="connsiteX6" fmla="*/ 1800200 w 1800200"/>
              <a:gd name="connsiteY6" fmla="*/ 900332 h 900332"/>
              <a:gd name="connsiteX7" fmla="*/ 0 w 1800200"/>
              <a:gd name="connsiteY7" fmla="*/ 900332 h 900332"/>
              <a:gd name="connsiteX8" fmla="*/ 0 w 1800200"/>
              <a:gd name="connsiteY8" fmla="*/ 36236 h 9003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00200" h="900332">
                <a:moveTo>
                  <a:pt x="0" y="36236"/>
                </a:moveTo>
                <a:cubicBezTo>
                  <a:pt x="38508" y="37570"/>
                  <a:pt x="116773" y="128357"/>
                  <a:pt x="155281" y="129691"/>
                </a:cubicBezTo>
                <a:cubicBezTo>
                  <a:pt x="232513" y="138641"/>
                  <a:pt x="278693" y="55815"/>
                  <a:pt x="552846" y="40239"/>
                </a:cubicBezTo>
                <a:cubicBezTo>
                  <a:pt x="688681" y="31956"/>
                  <a:pt x="692824" y="189993"/>
                  <a:pt x="900716" y="189326"/>
                </a:cubicBezTo>
                <a:cubicBezTo>
                  <a:pt x="1049803" y="189326"/>
                  <a:pt x="1178184" y="65755"/>
                  <a:pt x="1377794" y="189327"/>
                </a:cubicBezTo>
                <a:cubicBezTo>
                  <a:pt x="1597282" y="223447"/>
                  <a:pt x="1741395" y="-107113"/>
                  <a:pt x="1800200" y="36236"/>
                </a:cubicBezTo>
                <a:lnTo>
                  <a:pt x="1800200" y="900332"/>
                </a:lnTo>
                <a:lnTo>
                  <a:pt x="0" y="900332"/>
                </a:lnTo>
                <a:lnTo>
                  <a:pt x="0" y="36236"/>
                </a:lnTo>
                <a:close/>
              </a:path>
            </a:pathLst>
          </a:custGeom>
          <a:gradFill>
            <a:gsLst>
              <a:gs pos="0">
                <a:srgbClr val="4472C4">
                  <a:lumMod val="5000"/>
                  <a:lumOff val="95000"/>
                </a:srgbClr>
              </a:gs>
              <a:gs pos="74000">
                <a:srgbClr val="4472C4">
                  <a:lumMod val="45000"/>
                  <a:lumOff val="55000"/>
                </a:srgbClr>
              </a:gs>
              <a:gs pos="83000">
                <a:srgbClr val="4472C4">
                  <a:lumMod val="45000"/>
                  <a:lumOff val="55000"/>
                </a:srgbClr>
              </a:gs>
              <a:gs pos="100000">
                <a:srgbClr val="4472C4">
                  <a:lumMod val="30000"/>
                  <a:lumOff val="70000"/>
                </a:srgbClr>
              </a:gs>
            </a:gsLst>
            <a:lin ang="5400000" scaled="1"/>
          </a:gradFill>
          <a:ln w="12700" cap="flat" cmpd="sng" algn="ctr">
            <a:noFill/>
            <a:prstDash val="solid"/>
            <a:miter lim="800000"/>
          </a:ln>
          <a:effectLst/>
          <a:scene3d>
            <a:camera prst="orthographicFront"/>
            <a:lightRig rig="threePt" dir="t"/>
          </a:scene3d>
          <a:sp3d>
            <a:bevelT/>
          </a:sp3d>
        </p:spPr>
        <p:txBody>
          <a:bodyPr lIns="91432" tIns="45716" rIns="91432" bIns="45716" rtlCol="0" anchor="ctr"/>
          <a:lstStyle/>
          <a:p>
            <a:pPr algn="ctr">
              <a:defRPr/>
            </a:pPr>
            <a:endParaRPr lang="en-IN" kern="0">
              <a:solidFill>
                <a:prstClr val="white"/>
              </a:solidFill>
              <a:latin typeface="Cambria" panose="02040503050406030204" pitchFamily="18" charset="0"/>
              <a:ea typeface="Cambria" panose="02040503050406030204" pitchFamily="18" charset="0"/>
            </a:endParaRPr>
          </a:p>
        </p:txBody>
      </p:sp>
      <p:sp>
        <p:nvSpPr>
          <p:cNvPr id="118" name="Rectangle 4">
            <a:extLst>
              <a:ext uri="{FF2B5EF4-FFF2-40B4-BE49-F238E27FC236}">
                <a16:creationId xmlns:a16="http://schemas.microsoft.com/office/drawing/2014/main" id="{E8B326BB-4DAF-49EE-99C2-79EE4A4A9FD3}"/>
              </a:ext>
            </a:extLst>
          </p:cNvPr>
          <p:cNvSpPr/>
          <p:nvPr/>
        </p:nvSpPr>
        <p:spPr>
          <a:xfrm>
            <a:off x="84407" y="1302272"/>
            <a:ext cx="1227551" cy="637380"/>
          </a:xfrm>
          <a:custGeom>
            <a:avLst/>
            <a:gdLst>
              <a:gd name="connsiteX0" fmla="*/ 0 w 1800200"/>
              <a:gd name="connsiteY0" fmla="*/ 0 h 864096"/>
              <a:gd name="connsiteX1" fmla="*/ 1800200 w 1800200"/>
              <a:gd name="connsiteY1" fmla="*/ 0 h 864096"/>
              <a:gd name="connsiteX2" fmla="*/ 1800200 w 1800200"/>
              <a:gd name="connsiteY2" fmla="*/ 864096 h 864096"/>
              <a:gd name="connsiteX3" fmla="*/ 0 w 1800200"/>
              <a:gd name="connsiteY3" fmla="*/ 864096 h 864096"/>
              <a:gd name="connsiteX4" fmla="*/ 0 w 1800200"/>
              <a:gd name="connsiteY4" fmla="*/ 0 h 864096"/>
              <a:gd name="connsiteX0" fmla="*/ 0 w 1800200"/>
              <a:gd name="connsiteY0" fmla="*/ 0 h 864096"/>
              <a:gd name="connsiteX1" fmla="*/ 1800200 w 1800200"/>
              <a:gd name="connsiteY1" fmla="*/ 0 h 864096"/>
              <a:gd name="connsiteX2" fmla="*/ 1800200 w 1800200"/>
              <a:gd name="connsiteY2" fmla="*/ 864096 h 864096"/>
              <a:gd name="connsiteX3" fmla="*/ 0 w 1800200"/>
              <a:gd name="connsiteY3" fmla="*/ 864096 h 864096"/>
              <a:gd name="connsiteX4" fmla="*/ 0 w 1800200"/>
              <a:gd name="connsiteY4" fmla="*/ 0 h 864096"/>
              <a:gd name="connsiteX0" fmla="*/ 0 w 1800200"/>
              <a:gd name="connsiteY0" fmla="*/ 34859 h 898955"/>
              <a:gd name="connsiteX1" fmla="*/ 514063 w 1800200"/>
              <a:gd name="connsiteY1" fmla="*/ 195559 h 898955"/>
              <a:gd name="connsiteX2" fmla="*/ 1800200 w 1800200"/>
              <a:gd name="connsiteY2" fmla="*/ 34859 h 898955"/>
              <a:gd name="connsiteX3" fmla="*/ 1800200 w 1800200"/>
              <a:gd name="connsiteY3" fmla="*/ 898955 h 898955"/>
              <a:gd name="connsiteX4" fmla="*/ 0 w 1800200"/>
              <a:gd name="connsiteY4" fmla="*/ 898955 h 898955"/>
              <a:gd name="connsiteX5" fmla="*/ 0 w 1800200"/>
              <a:gd name="connsiteY5" fmla="*/ 34859 h 898955"/>
              <a:gd name="connsiteX0" fmla="*/ 0 w 1800200"/>
              <a:gd name="connsiteY0" fmla="*/ 34859 h 898955"/>
              <a:gd name="connsiteX1" fmla="*/ 514063 w 1800200"/>
              <a:gd name="connsiteY1" fmla="*/ 195559 h 898955"/>
              <a:gd name="connsiteX2" fmla="*/ 1020959 w 1800200"/>
              <a:gd name="connsiteY2" fmla="*/ 215438 h 898955"/>
              <a:gd name="connsiteX3" fmla="*/ 1800200 w 1800200"/>
              <a:gd name="connsiteY3" fmla="*/ 34859 h 898955"/>
              <a:gd name="connsiteX4" fmla="*/ 1800200 w 1800200"/>
              <a:gd name="connsiteY4" fmla="*/ 898955 h 898955"/>
              <a:gd name="connsiteX5" fmla="*/ 0 w 1800200"/>
              <a:gd name="connsiteY5" fmla="*/ 898955 h 898955"/>
              <a:gd name="connsiteX6" fmla="*/ 0 w 1800200"/>
              <a:gd name="connsiteY6" fmla="*/ 34859 h 898955"/>
              <a:gd name="connsiteX0" fmla="*/ 0 w 1800200"/>
              <a:gd name="connsiteY0" fmla="*/ 34859 h 898955"/>
              <a:gd name="connsiteX1" fmla="*/ 514063 w 1800200"/>
              <a:gd name="connsiteY1" fmla="*/ 195559 h 898955"/>
              <a:gd name="connsiteX2" fmla="*/ 1020959 w 1800200"/>
              <a:gd name="connsiteY2" fmla="*/ 215438 h 898955"/>
              <a:gd name="connsiteX3" fmla="*/ 1800200 w 1800200"/>
              <a:gd name="connsiteY3" fmla="*/ 34859 h 898955"/>
              <a:gd name="connsiteX4" fmla="*/ 1800200 w 1800200"/>
              <a:gd name="connsiteY4" fmla="*/ 898955 h 898955"/>
              <a:gd name="connsiteX5" fmla="*/ 0 w 1800200"/>
              <a:gd name="connsiteY5" fmla="*/ 898955 h 898955"/>
              <a:gd name="connsiteX6" fmla="*/ 0 w 1800200"/>
              <a:gd name="connsiteY6" fmla="*/ 34859 h 898955"/>
              <a:gd name="connsiteX0" fmla="*/ 0 w 1800200"/>
              <a:gd name="connsiteY0" fmla="*/ 40554 h 904650"/>
              <a:gd name="connsiteX1" fmla="*/ 514063 w 1800200"/>
              <a:gd name="connsiteY1" fmla="*/ 201254 h 904650"/>
              <a:gd name="connsiteX2" fmla="*/ 1020959 w 1800200"/>
              <a:gd name="connsiteY2" fmla="*/ 221133 h 904650"/>
              <a:gd name="connsiteX3" fmla="*/ 1517915 w 1800200"/>
              <a:gd name="connsiteY3" fmla="*/ 191316 h 904650"/>
              <a:gd name="connsiteX4" fmla="*/ 1800200 w 1800200"/>
              <a:gd name="connsiteY4" fmla="*/ 40554 h 904650"/>
              <a:gd name="connsiteX5" fmla="*/ 1800200 w 1800200"/>
              <a:gd name="connsiteY5" fmla="*/ 904650 h 904650"/>
              <a:gd name="connsiteX6" fmla="*/ 0 w 1800200"/>
              <a:gd name="connsiteY6" fmla="*/ 904650 h 904650"/>
              <a:gd name="connsiteX7" fmla="*/ 0 w 1800200"/>
              <a:gd name="connsiteY7" fmla="*/ 40554 h 904650"/>
              <a:gd name="connsiteX0" fmla="*/ 0 w 1800200"/>
              <a:gd name="connsiteY0" fmla="*/ 40554 h 904650"/>
              <a:gd name="connsiteX1" fmla="*/ 514063 w 1800200"/>
              <a:gd name="connsiteY1" fmla="*/ 201254 h 904650"/>
              <a:gd name="connsiteX2" fmla="*/ 1020959 w 1800200"/>
              <a:gd name="connsiteY2" fmla="*/ 221133 h 904650"/>
              <a:gd name="connsiteX3" fmla="*/ 1517915 w 1800200"/>
              <a:gd name="connsiteY3" fmla="*/ 191316 h 904650"/>
              <a:gd name="connsiteX4" fmla="*/ 1800200 w 1800200"/>
              <a:gd name="connsiteY4" fmla="*/ 40554 h 904650"/>
              <a:gd name="connsiteX5" fmla="*/ 1800200 w 1800200"/>
              <a:gd name="connsiteY5" fmla="*/ 904650 h 904650"/>
              <a:gd name="connsiteX6" fmla="*/ 0 w 1800200"/>
              <a:gd name="connsiteY6" fmla="*/ 904650 h 904650"/>
              <a:gd name="connsiteX7" fmla="*/ 0 w 1800200"/>
              <a:gd name="connsiteY7" fmla="*/ 40554 h 904650"/>
              <a:gd name="connsiteX0" fmla="*/ 0 w 1800200"/>
              <a:gd name="connsiteY0" fmla="*/ 40554 h 904650"/>
              <a:gd name="connsiteX1" fmla="*/ 464368 w 1800200"/>
              <a:gd name="connsiteY1" fmla="*/ 340402 h 904650"/>
              <a:gd name="connsiteX2" fmla="*/ 1020959 w 1800200"/>
              <a:gd name="connsiteY2" fmla="*/ 221133 h 904650"/>
              <a:gd name="connsiteX3" fmla="*/ 1517915 w 1800200"/>
              <a:gd name="connsiteY3" fmla="*/ 191316 h 904650"/>
              <a:gd name="connsiteX4" fmla="*/ 1800200 w 1800200"/>
              <a:gd name="connsiteY4" fmla="*/ 40554 h 904650"/>
              <a:gd name="connsiteX5" fmla="*/ 1800200 w 1800200"/>
              <a:gd name="connsiteY5" fmla="*/ 904650 h 904650"/>
              <a:gd name="connsiteX6" fmla="*/ 0 w 1800200"/>
              <a:gd name="connsiteY6" fmla="*/ 904650 h 904650"/>
              <a:gd name="connsiteX7" fmla="*/ 0 w 1800200"/>
              <a:gd name="connsiteY7" fmla="*/ 40554 h 904650"/>
              <a:gd name="connsiteX0" fmla="*/ 0 w 1800200"/>
              <a:gd name="connsiteY0" fmla="*/ 40554 h 904650"/>
              <a:gd name="connsiteX1" fmla="*/ 464368 w 1800200"/>
              <a:gd name="connsiteY1" fmla="*/ 340402 h 904650"/>
              <a:gd name="connsiteX2" fmla="*/ 1020959 w 1800200"/>
              <a:gd name="connsiteY2" fmla="*/ 221133 h 904650"/>
              <a:gd name="connsiteX3" fmla="*/ 1266327 w 1800200"/>
              <a:gd name="connsiteY3" fmla="*/ 309787 h 904650"/>
              <a:gd name="connsiteX4" fmla="*/ 1517915 w 1800200"/>
              <a:gd name="connsiteY4" fmla="*/ 191316 h 904650"/>
              <a:gd name="connsiteX5" fmla="*/ 1800200 w 1800200"/>
              <a:gd name="connsiteY5" fmla="*/ 40554 h 904650"/>
              <a:gd name="connsiteX6" fmla="*/ 1800200 w 1800200"/>
              <a:gd name="connsiteY6" fmla="*/ 904650 h 904650"/>
              <a:gd name="connsiteX7" fmla="*/ 0 w 1800200"/>
              <a:gd name="connsiteY7" fmla="*/ 904650 h 904650"/>
              <a:gd name="connsiteX8" fmla="*/ 0 w 1800200"/>
              <a:gd name="connsiteY8" fmla="*/ 40554 h 904650"/>
              <a:gd name="connsiteX0" fmla="*/ 0 w 1800200"/>
              <a:gd name="connsiteY0" fmla="*/ 40554 h 904650"/>
              <a:gd name="connsiteX1" fmla="*/ 464368 w 1800200"/>
              <a:gd name="connsiteY1" fmla="*/ 340402 h 904650"/>
              <a:gd name="connsiteX2" fmla="*/ 749492 w 1800200"/>
              <a:gd name="connsiteY2" fmla="*/ 329665 h 904650"/>
              <a:gd name="connsiteX3" fmla="*/ 1020959 w 1800200"/>
              <a:gd name="connsiteY3" fmla="*/ 221133 h 904650"/>
              <a:gd name="connsiteX4" fmla="*/ 1266327 w 1800200"/>
              <a:gd name="connsiteY4" fmla="*/ 309787 h 904650"/>
              <a:gd name="connsiteX5" fmla="*/ 1517915 w 1800200"/>
              <a:gd name="connsiteY5" fmla="*/ 191316 h 904650"/>
              <a:gd name="connsiteX6" fmla="*/ 1800200 w 1800200"/>
              <a:gd name="connsiteY6" fmla="*/ 40554 h 904650"/>
              <a:gd name="connsiteX7" fmla="*/ 1800200 w 1800200"/>
              <a:gd name="connsiteY7" fmla="*/ 904650 h 904650"/>
              <a:gd name="connsiteX8" fmla="*/ 0 w 1800200"/>
              <a:gd name="connsiteY8" fmla="*/ 904650 h 904650"/>
              <a:gd name="connsiteX9" fmla="*/ 0 w 1800200"/>
              <a:gd name="connsiteY9" fmla="*/ 40554 h 904650"/>
              <a:gd name="connsiteX0" fmla="*/ 0 w 1800200"/>
              <a:gd name="connsiteY0" fmla="*/ 25629 h 889725"/>
              <a:gd name="connsiteX1" fmla="*/ 464368 w 1800200"/>
              <a:gd name="connsiteY1" fmla="*/ 325477 h 889725"/>
              <a:gd name="connsiteX2" fmla="*/ 749492 w 1800200"/>
              <a:gd name="connsiteY2" fmla="*/ 314740 h 889725"/>
              <a:gd name="connsiteX3" fmla="*/ 1020959 w 1800200"/>
              <a:gd name="connsiteY3" fmla="*/ 206208 h 889725"/>
              <a:gd name="connsiteX4" fmla="*/ 1266327 w 1800200"/>
              <a:gd name="connsiteY4" fmla="*/ 294862 h 889725"/>
              <a:gd name="connsiteX5" fmla="*/ 1517915 w 1800200"/>
              <a:gd name="connsiteY5" fmla="*/ 176391 h 889725"/>
              <a:gd name="connsiteX6" fmla="*/ 1800200 w 1800200"/>
              <a:gd name="connsiteY6" fmla="*/ 427979 h 889725"/>
              <a:gd name="connsiteX7" fmla="*/ 1800200 w 1800200"/>
              <a:gd name="connsiteY7" fmla="*/ 889725 h 889725"/>
              <a:gd name="connsiteX8" fmla="*/ 0 w 1800200"/>
              <a:gd name="connsiteY8" fmla="*/ 889725 h 889725"/>
              <a:gd name="connsiteX9" fmla="*/ 0 w 1800200"/>
              <a:gd name="connsiteY9" fmla="*/ 25629 h 889725"/>
              <a:gd name="connsiteX0" fmla="*/ 0 w 1800200"/>
              <a:gd name="connsiteY0" fmla="*/ 25629 h 889725"/>
              <a:gd name="connsiteX1" fmla="*/ 464368 w 1800200"/>
              <a:gd name="connsiteY1" fmla="*/ 325477 h 889725"/>
              <a:gd name="connsiteX2" fmla="*/ 749492 w 1800200"/>
              <a:gd name="connsiteY2" fmla="*/ 314740 h 889725"/>
              <a:gd name="connsiteX3" fmla="*/ 1020959 w 1800200"/>
              <a:gd name="connsiteY3" fmla="*/ 206208 h 889725"/>
              <a:gd name="connsiteX4" fmla="*/ 1266327 w 1800200"/>
              <a:gd name="connsiteY4" fmla="*/ 294862 h 889725"/>
              <a:gd name="connsiteX5" fmla="*/ 1517915 w 1800200"/>
              <a:gd name="connsiteY5" fmla="*/ 176391 h 889725"/>
              <a:gd name="connsiteX6" fmla="*/ 1756473 w 1800200"/>
              <a:gd name="connsiteY6" fmla="*/ 608343 h 889725"/>
              <a:gd name="connsiteX7" fmla="*/ 1800200 w 1800200"/>
              <a:gd name="connsiteY7" fmla="*/ 889725 h 889725"/>
              <a:gd name="connsiteX8" fmla="*/ 0 w 1800200"/>
              <a:gd name="connsiteY8" fmla="*/ 889725 h 889725"/>
              <a:gd name="connsiteX9" fmla="*/ 0 w 1800200"/>
              <a:gd name="connsiteY9" fmla="*/ 25629 h 8897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0200" h="889725">
                <a:moveTo>
                  <a:pt x="0" y="25629"/>
                </a:moveTo>
                <a:cubicBezTo>
                  <a:pt x="85677" y="-108169"/>
                  <a:pt x="164335" y="325477"/>
                  <a:pt x="464368" y="325477"/>
                </a:cubicBezTo>
                <a:cubicBezTo>
                  <a:pt x="589283" y="355440"/>
                  <a:pt x="656727" y="334618"/>
                  <a:pt x="749492" y="314740"/>
                </a:cubicBezTo>
                <a:cubicBezTo>
                  <a:pt x="842257" y="294862"/>
                  <a:pt x="934820" y="191299"/>
                  <a:pt x="1020959" y="206208"/>
                </a:cubicBezTo>
                <a:cubicBezTo>
                  <a:pt x="1146336" y="179571"/>
                  <a:pt x="1183501" y="299832"/>
                  <a:pt x="1266327" y="294862"/>
                </a:cubicBezTo>
                <a:cubicBezTo>
                  <a:pt x="1349153" y="289892"/>
                  <a:pt x="1420654" y="199728"/>
                  <a:pt x="1517915" y="176391"/>
                </a:cubicBezTo>
                <a:cubicBezTo>
                  <a:pt x="1647789" y="146295"/>
                  <a:pt x="1706113" y="469576"/>
                  <a:pt x="1756473" y="608343"/>
                </a:cubicBezTo>
                <a:lnTo>
                  <a:pt x="1800200" y="889725"/>
                </a:lnTo>
                <a:lnTo>
                  <a:pt x="0" y="889725"/>
                </a:lnTo>
                <a:lnTo>
                  <a:pt x="0" y="25629"/>
                </a:lnTo>
                <a:close/>
              </a:path>
            </a:pathLst>
          </a:custGeom>
          <a:gradFill>
            <a:gsLst>
              <a:gs pos="0">
                <a:srgbClr val="4472C4">
                  <a:lumMod val="5000"/>
                  <a:lumOff val="95000"/>
                </a:srgbClr>
              </a:gs>
              <a:gs pos="74000">
                <a:srgbClr val="4472C4">
                  <a:lumMod val="45000"/>
                  <a:lumOff val="55000"/>
                </a:srgbClr>
              </a:gs>
              <a:gs pos="83000">
                <a:srgbClr val="4472C4">
                  <a:lumMod val="45000"/>
                  <a:lumOff val="55000"/>
                </a:srgbClr>
              </a:gs>
              <a:gs pos="100000">
                <a:srgbClr val="4472C4">
                  <a:lumMod val="30000"/>
                  <a:lumOff val="70000"/>
                </a:srgbClr>
              </a:gs>
            </a:gsLst>
            <a:lin ang="5400000" scaled="1"/>
          </a:gradFill>
          <a:ln w="12700" cap="flat" cmpd="sng" algn="ctr">
            <a:noFill/>
            <a:prstDash val="solid"/>
            <a:miter lim="800000"/>
          </a:ln>
          <a:effectLst/>
          <a:scene3d>
            <a:camera prst="orthographicFront"/>
            <a:lightRig rig="threePt" dir="t"/>
          </a:scene3d>
          <a:sp3d>
            <a:bevelT w="57150"/>
            <a:bevelB w="44450"/>
          </a:sp3d>
        </p:spPr>
        <p:txBody>
          <a:bodyPr lIns="91432" tIns="45716" rIns="91432" bIns="45716" rtlCol="0" anchor="ctr"/>
          <a:lstStyle/>
          <a:p>
            <a:pPr algn="ctr">
              <a:defRPr/>
            </a:pPr>
            <a:endParaRPr lang="en-IN" kern="0">
              <a:solidFill>
                <a:prstClr val="white"/>
              </a:solidFill>
              <a:latin typeface="Cambria" panose="02040503050406030204" pitchFamily="18" charset="0"/>
              <a:ea typeface="Cambria" panose="02040503050406030204" pitchFamily="18" charset="0"/>
            </a:endParaRPr>
          </a:p>
        </p:txBody>
      </p:sp>
      <p:grpSp>
        <p:nvGrpSpPr>
          <p:cNvPr id="120" name="Group 33">
            <a:extLst>
              <a:ext uri="{FF2B5EF4-FFF2-40B4-BE49-F238E27FC236}">
                <a16:creationId xmlns:a16="http://schemas.microsoft.com/office/drawing/2014/main" id="{89DEDBFA-709D-4E76-83BF-5AC79F0E4B8B}"/>
              </a:ext>
            </a:extLst>
          </p:cNvPr>
          <p:cNvGrpSpPr/>
          <p:nvPr/>
        </p:nvGrpSpPr>
        <p:grpSpPr>
          <a:xfrm>
            <a:off x="1138629" y="1023459"/>
            <a:ext cx="1710442" cy="1091584"/>
            <a:chOff x="1357463" y="906228"/>
            <a:chExt cx="1710442" cy="1091584"/>
          </a:xfrm>
        </p:grpSpPr>
        <p:grpSp>
          <p:nvGrpSpPr>
            <p:cNvPr id="121" name="Group 31">
              <a:extLst>
                <a:ext uri="{FF2B5EF4-FFF2-40B4-BE49-F238E27FC236}">
                  <a16:creationId xmlns:a16="http://schemas.microsoft.com/office/drawing/2014/main" id="{9403A0C1-BEF6-491C-90DC-5A1E790C8B05}"/>
                </a:ext>
              </a:extLst>
            </p:cNvPr>
            <p:cNvGrpSpPr/>
            <p:nvPr/>
          </p:nvGrpSpPr>
          <p:grpSpPr>
            <a:xfrm>
              <a:off x="1756698" y="906228"/>
              <a:ext cx="1311207" cy="1091584"/>
              <a:chOff x="1854928" y="895070"/>
              <a:chExt cx="1311207" cy="1091584"/>
            </a:xfrm>
          </p:grpSpPr>
          <p:grpSp>
            <p:nvGrpSpPr>
              <p:cNvPr id="123" name="Group 122">
                <a:extLst>
                  <a:ext uri="{FF2B5EF4-FFF2-40B4-BE49-F238E27FC236}">
                    <a16:creationId xmlns:a16="http://schemas.microsoft.com/office/drawing/2014/main" id="{6EAE6E8A-6C94-43C2-A5F7-C67A6BEEC018}"/>
                  </a:ext>
                </a:extLst>
              </p:cNvPr>
              <p:cNvGrpSpPr/>
              <p:nvPr/>
            </p:nvGrpSpPr>
            <p:grpSpPr>
              <a:xfrm>
                <a:off x="1854928" y="895070"/>
                <a:ext cx="581946" cy="952500"/>
                <a:chOff x="1763688" y="1043186"/>
                <a:chExt cx="581946" cy="952500"/>
              </a:xfrm>
            </p:grpSpPr>
            <p:pic>
              <p:nvPicPr>
                <p:cNvPr id="125" name="Picture 2" descr="Water Pump Icon 2734490">
                  <a:extLst>
                    <a:ext uri="{FF2B5EF4-FFF2-40B4-BE49-F238E27FC236}">
                      <a16:creationId xmlns:a16="http://schemas.microsoft.com/office/drawing/2014/main" id="{455E91E7-E250-49E8-8664-B981394C46E7}"/>
                    </a:ext>
                  </a:extLst>
                </p:cNvPr>
                <p:cNvPicPr>
                  <a:picLocks noChangeAspect="1" noChangeArrowheads="1"/>
                </p:cNvPicPr>
                <p:nvPr/>
              </p:nvPicPr>
              <p:blipFill>
                <a:blip r:embed="rId3" cstate="print">
                  <a:extLst>
                    <a:ext uri="{28A0092B-C50C-407E-A947-70E740481C1C}">
                      <a14:useLocalDpi xmlns:a14="http://schemas.microsoft.com/office/drawing/2010/main"/>
                    </a:ext>
                  </a:extLst>
                </a:blip>
                <a:srcRect/>
                <a:stretch>
                  <a:fillRect/>
                </a:stretch>
              </p:blipFill>
              <p:spPr bwMode="auto">
                <a:xfrm>
                  <a:off x="1763688" y="1419622"/>
                  <a:ext cx="576064" cy="576064"/>
                </a:xfrm>
                <a:prstGeom prst="rect">
                  <a:avLst/>
                </a:prstGeom>
                <a:noFill/>
                <a:extLst>
                  <a:ext uri="{909E8E84-426E-40DD-AFC4-6F175D3DCCD1}">
                    <a14:hiddenFill xmlns:a14="http://schemas.microsoft.com/office/drawing/2010/main">
                      <a:solidFill>
                        <a:srgbClr val="FFFFFF"/>
                      </a:solidFill>
                    </a14:hiddenFill>
                  </a:ext>
                </a:extLst>
              </p:spPr>
            </p:pic>
            <p:pic>
              <p:nvPicPr>
                <p:cNvPr id="126" name="Picture 4" descr="Pump Motor Icon 1848890">
                  <a:extLst>
                    <a:ext uri="{FF2B5EF4-FFF2-40B4-BE49-F238E27FC236}">
                      <a16:creationId xmlns:a16="http://schemas.microsoft.com/office/drawing/2014/main" id="{ACFB18FF-1AF4-42EF-B014-A468A5FCE395}"/>
                    </a:ext>
                  </a:extLst>
                </p:cNvPr>
                <p:cNvPicPr>
                  <a:picLocks noChangeAspect="1" noChangeArrowheads="1"/>
                </p:cNvPicPr>
                <p:nvPr/>
              </p:nvPicPr>
              <p:blipFill>
                <a:blip r:embed="rId4" cstate="print">
                  <a:extLst>
                    <a:ext uri="{28A0092B-C50C-407E-A947-70E740481C1C}">
                      <a14:useLocalDpi xmlns:a14="http://schemas.microsoft.com/office/drawing/2010/main"/>
                    </a:ext>
                  </a:extLst>
                </a:blip>
                <a:srcRect/>
                <a:stretch>
                  <a:fillRect/>
                </a:stretch>
              </p:blipFill>
              <p:spPr bwMode="auto">
                <a:xfrm rot="16200000" flipH="1">
                  <a:off x="1825182" y="1043186"/>
                  <a:ext cx="520452" cy="520452"/>
                </a:xfrm>
                <a:prstGeom prst="rect">
                  <a:avLst/>
                </a:prstGeom>
                <a:noFill/>
                <a:ln>
                  <a:noFill/>
                </a:ln>
                <a:extLst>
                  <a:ext uri="{909E8E84-426E-40DD-AFC4-6F175D3DCCD1}">
                    <a14:hiddenFill xmlns:a14="http://schemas.microsoft.com/office/drawing/2010/main">
                      <a:solidFill>
                        <a:srgbClr val="FFFFFF"/>
                      </a:solidFill>
                    </a14:hiddenFill>
                  </a:ext>
                </a:extLst>
              </p:spPr>
            </p:pic>
          </p:grpSp>
          <p:pic>
            <p:nvPicPr>
              <p:cNvPr id="124" name="Picture 24" descr="pipe Icon 2755423">
                <a:extLst>
                  <a:ext uri="{FF2B5EF4-FFF2-40B4-BE49-F238E27FC236}">
                    <a16:creationId xmlns:a16="http://schemas.microsoft.com/office/drawing/2014/main" id="{41485AF6-FB65-46B1-914F-C7ABB4FC318B}"/>
                  </a:ext>
                </a:extLst>
              </p:cNvPr>
              <p:cNvPicPr>
                <a:picLocks noChangeAspect="1" noChangeArrowheads="1"/>
              </p:cNvPicPr>
              <p:nvPr/>
            </p:nvPicPr>
            <p:blipFill>
              <a:blip r:embed="rId5" cstate="print">
                <a:extLst>
                  <a:ext uri="{28A0092B-C50C-407E-A947-70E740481C1C}">
                    <a14:useLocalDpi xmlns:a14="http://schemas.microsoft.com/office/drawing/2010/main"/>
                  </a:ext>
                </a:extLst>
              </a:blip>
              <a:srcRect/>
              <a:stretch>
                <a:fillRect/>
              </a:stretch>
            </p:blipFill>
            <p:spPr bwMode="auto">
              <a:xfrm flipV="1">
                <a:off x="2262603" y="1083122"/>
                <a:ext cx="903532" cy="903532"/>
              </a:xfrm>
              <a:prstGeom prst="rect">
                <a:avLst/>
              </a:prstGeom>
              <a:noFill/>
              <a:extLst>
                <a:ext uri="{909E8E84-426E-40DD-AFC4-6F175D3DCCD1}">
                  <a14:hiddenFill xmlns:a14="http://schemas.microsoft.com/office/drawing/2010/main">
                    <a:solidFill>
                      <a:srgbClr val="FFFFFF"/>
                    </a:solidFill>
                  </a14:hiddenFill>
                </a:ext>
              </a:extLst>
            </p:spPr>
          </p:pic>
        </p:grpSp>
        <p:pic>
          <p:nvPicPr>
            <p:cNvPr id="122" name="Picture 28" descr="pipe Icon 2623454">
              <a:extLst>
                <a:ext uri="{FF2B5EF4-FFF2-40B4-BE49-F238E27FC236}">
                  <a16:creationId xmlns:a16="http://schemas.microsoft.com/office/drawing/2014/main" id="{D391DB8A-7E3F-4481-92DC-0EB19031A681}"/>
                </a:ext>
              </a:extLst>
            </p:cNvPr>
            <p:cNvPicPr>
              <a:picLocks noChangeAspect="1" noChangeArrowheads="1"/>
            </p:cNvPicPr>
            <p:nvPr/>
          </p:nvPicPr>
          <p:blipFill>
            <a:blip r:embed="rId6" cstate="print">
              <a:extLst>
                <a:ext uri="{28A0092B-C50C-407E-A947-70E740481C1C}">
                  <a14:useLocalDpi xmlns:a14="http://schemas.microsoft.com/office/drawing/2010/main"/>
                </a:ext>
              </a:extLst>
            </a:blip>
            <a:srcRect/>
            <a:stretch>
              <a:fillRect/>
            </a:stretch>
          </p:blipFill>
          <p:spPr bwMode="auto">
            <a:xfrm flipV="1">
              <a:off x="1357463" y="1521885"/>
              <a:ext cx="576065" cy="342992"/>
            </a:xfrm>
            <a:prstGeom prst="rect">
              <a:avLst/>
            </a:prstGeom>
            <a:noFill/>
            <a:extLst>
              <a:ext uri="{909E8E84-426E-40DD-AFC4-6F175D3DCCD1}">
                <a14:hiddenFill xmlns:a14="http://schemas.microsoft.com/office/drawing/2010/main">
                  <a:solidFill>
                    <a:srgbClr val="FFFFFF"/>
                  </a:solidFill>
                </a14:hiddenFill>
              </a:ext>
            </a:extLst>
          </p:spPr>
        </p:pic>
      </p:grpSp>
      <p:sp>
        <p:nvSpPr>
          <p:cNvPr id="131" name="Rectangle 51">
            <a:extLst>
              <a:ext uri="{FF2B5EF4-FFF2-40B4-BE49-F238E27FC236}">
                <a16:creationId xmlns:a16="http://schemas.microsoft.com/office/drawing/2014/main" id="{1DB9D11D-10FD-4A8F-A078-8A589F2C2609}"/>
              </a:ext>
            </a:extLst>
          </p:cNvPr>
          <p:cNvSpPr/>
          <p:nvPr/>
        </p:nvSpPr>
        <p:spPr>
          <a:xfrm>
            <a:off x="2801568" y="1293665"/>
            <a:ext cx="1574230" cy="619563"/>
          </a:xfrm>
          <a:custGeom>
            <a:avLst/>
            <a:gdLst>
              <a:gd name="connsiteX0" fmla="*/ 0 w 1800200"/>
              <a:gd name="connsiteY0" fmla="*/ 0 h 864096"/>
              <a:gd name="connsiteX1" fmla="*/ 1800200 w 1800200"/>
              <a:gd name="connsiteY1" fmla="*/ 0 h 864096"/>
              <a:gd name="connsiteX2" fmla="*/ 1800200 w 1800200"/>
              <a:gd name="connsiteY2" fmla="*/ 864096 h 864096"/>
              <a:gd name="connsiteX3" fmla="*/ 0 w 1800200"/>
              <a:gd name="connsiteY3" fmla="*/ 864096 h 864096"/>
              <a:gd name="connsiteX4" fmla="*/ 0 w 1800200"/>
              <a:gd name="connsiteY4" fmla="*/ 0 h 864096"/>
              <a:gd name="connsiteX0" fmla="*/ 0 w 1800200"/>
              <a:gd name="connsiteY0" fmla="*/ 0 h 864096"/>
              <a:gd name="connsiteX1" fmla="*/ 155281 w 1800200"/>
              <a:gd name="connsiteY1" fmla="*/ 93455 h 864096"/>
              <a:gd name="connsiteX2" fmla="*/ 1800200 w 1800200"/>
              <a:gd name="connsiteY2" fmla="*/ 0 h 864096"/>
              <a:gd name="connsiteX3" fmla="*/ 1800200 w 1800200"/>
              <a:gd name="connsiteY3" fmla="*/ 864096 h 864096"/>
              <a:gd name="connsiteX4" fmla="*/ 0 w 1800200"/>
              <a:gd name="connsiteY4" fmla="*/ 864096 h 864096"/>
              <a:gd name="connsiteX5" fmla="*/ 0 w 1800200"/>
              <a:gd name="connsiteY5" fmla="*/ 0 h 864096"/>
              <a:gd name="connsiteX0" fmla="*/ 0 w 1800200"/>
              <a:gd name="connsiteY0" fmla="*/ 0 h 864096"/>
              <a:gd name="connsiteX1" fmla="*/ 155281 w 1800200"/>
              <a:gd name="connsiteY1" fmla="*/ 93455 h 864096"/>
              <a:gd name="connsiteX2" fmla="*/ 1800200 w 1800200"/>
              <a:gd name="connsiteY2" fmla="*/ 0 h 864096"/>
              <a:gd name="connsiteX3" fmla="*/ 1800200 w 1800200"/>
              <a:gd name="connsiteY3" fmla="*/ 864096 h 864096"/>
              <a:gd name="connsiteX4" fmla="*/ 0 w 1800200"/>
              <a:gd name="connsiteY4" fmla="*/ 864096 h 864096"/>
              <a:gd name="connsiteX5" fmla="*/ 0 w 1800200"/>
              <a:gd name="connsiteY5" fmla="*/ 0 h 864096"/>
              <a:gd name="connsiteX0" fmla="*/ 0 w 1800200"/>
              <a:gd name="connsiteY0" fmla="*/ 62517 h 926613"/>
              <a:gd name="connsiteX1" fmla="*/ 155281 w 1800200"/>
              <a:gd name="connsiteY1" fmla="*/ 155972 h 926613"/>
              <a:gd name="connsiteX2" fmla="*/ 552846 w 1800200"/>
              <a:gd name="connsiteY2" fmla="*/ 66520 h 926613"/>
              <a:gd name="connsiteX3" fmla="*/ 1800200 w 1800200"/>
              <a:gd name="connsiteY3" fmla="*/ 62517 h 926613"/>
              <a:gd name="connsiteX4" fmla="*/ 1800200 w 1800200"/>
              <a:gd name="connsiteY4" fmla="*/ 926613 h 926613"/>
              <a:gd name="connsiteX5" fmla="*/ 0 w 1800200"/>
              <a:gd name="connsiteY5" fmla="*/ 926613 h 926613"/>
              <a:gd name="connsiteX6" fmla="*/ 0 w 1800200"/>
              <a:gd name="connsiteY6" fmla="*/ 62517 h 926613"/>
              <a:gd name="connsiteX0" fmla="*/ 0 w 1800200"/>
              <a:gd name="connsiteY0" fmla="*/ 34938 h 899034"/>
              <a:gd name="connsiteX1" fmla="*/ 155281 w 1800200"/>
              <a:gd name="connsiteY1" fmla="*/ 128393 h 899034"/>
              <a:gd name="connsiteX2" fmla="*/ 552846 w 1800200"/>
              <a:gd name="connsiteY2" fmla="*/ 38941 h 899034"/>
              <a:gd name="connsiteX3" fmla="*/ 1800200 w 1800200"/>
              <a:gd name="connsiteY3" fmla="*/ 34938 h 899034"/>
              <a:gd name="connsiteX4" fmla="*/ 1800200 w 1800200"/>
              <a:gd name="connsiteY4" fmla="*/ 899034 h 899034"/>
              <a:gd name="connsiteX5" fmla="*/ 0 w 1800200"/>
              <a:gd name="connsiteY5" fmla="*/ 899034 h 899034"/>
              <a:gd name="connsiteX6" fmla="*/ 0 w 1800200"/>
              <a:gd name="connsiteY6" fmla="*/ 34938 h 899034"/>
              <a:gd name="connsiteX0" fmla="*/ 0 w 1800200"/>
              <a:gd name="connsiteY0" fmla="*/ 36711 h 900807"/>
              <a:gd name="connsiteX1" fmla="*/ 155281 w 1800200"/>
              <a:gd name="connsiteY1" fmla="*/ 130166 h 900807"/>
              <a:gd name="connsiteX2" fmla="*/ 552846 w 1800200"/>
              <a:gd name="connsiteY2" fmla="*/ 40714 h 900807"/>
              <a:gd name="connsiteX3" fmla="*/ 900716 w 1800200"/>
              <a:gd name="connsiteY3" fmla="*/ 189801 h 900807"/>
              <a:gd name="connsiteX4" fmla="*/ 1800200 w 1800200"/>
              <a:gd name="connsiteY4" fmla="*/ 36711 h 900807"/>
              <a:gd name="connsiteX5" fmla="*/ 1800200 w 1800200"/>
              <a:gd name="connsiteY5" fmla="*/ 900807 h 900807"/>
              <a:gd name="connsiteX6" fmla="*/ 0 w 1800200"/>
              <a:gd name="connsiteY6" fmla="*/ 900807 h 900807"/>
              <a:gd name="connsiteX7" fmla="*/ 0 w 1800200"/>
              <a:gd name="connsiteY7" fmla="*/ 36711 h 900807"/>
              <a:gd name="connsiteX0" fmla="*/ 0 w 1800200"/>
              <a:gd name="connsiteY0" fmla="*/ 41617 h 905713"/>
              <a:gd name="connsiteX1" fmla="*/ 155281 w 1800200"/>
              <a:gd name="connsiteY1" fmla="*/ 135072 h 905713"/>
              <a:gd name="connsiteX2" fmla="*/ 552846 w 1800200"/>
              <a:gd name="connsiteY2" fmla="*/ 45620 h 905713"/>
              <a:gd name="connsiteX3" fmla="*/ 900716 w 1800200"/>
              <a:gd name="connsiteY3" fmla="*/ 194707 h 905713"/>
              <a:gd name="connsiteX4" fmla="*/ 1377794 w 1800200"/>
              <a:gd name="connsiteY4" fmla="*/ 194708 h 905713"/>
              <a:gd name="connsiteX5" fmla="*/ 1800200 w 1800200"/>
              <a:gd name="connsiteY5" fmla="*/ 41617 h 905713"/>
              <a:gd name="connsiteX6" fmla="*/ 1800200 w 1800200"/>
              <a:gd name="connsiteY6" fmla="*/ 905713 h 905713"/>
              <a:gd name="connsiteX7" fmla="*/ 0 w 1800200"/>
              <a:gd name="connsiteY7" fmla="*/ 905713 h 905713"/>
              <a:gd name="connsiteX8" fmla="*/ 0 w 1800200"/>
              <a:gd name="connsiteY8" fmla="*/ 41617 h 905713"/>
              <a:gd name="connsiteX0" fmla="*/ 0 w 1800200"/>
              <a:gd name="connsiteY0" fmla="*/ 41617 h 905713"/>
              <a:gd name="connsiteX1" fmla="*/ 155281 w 1800200"/>
              <a:gd name="connsiteY1" fmla="*/ 135072 h 905713"/>
              <a:gd name="connsiteX2" fmla="*/ 552846 w 1800200"/>
              <a:gd name="connsiteY2" fmla="*/ 45620 h 905713"/>
              <a:gd name="connsiteX3" fmla="*/ 900716 w 1800200"/>
              <a:gd name="connsiteY3" fmla="*/ 194707 h 905713"/>
              <a:gd name="connsiteX4" fmla="*/ 1377794 w 1800200"/>
              <a:gd name="connsiteY4" fmla="*/ 194708 h 905713"/>
              <a:gd name="connsiteX5" fmla="*/ 1800200 w 1800200"/>
              <a:gd name="connsiteY5" fmla="*/ 41617 h 905713"/>
              <a:gd name="connsiteX6" fmla="*/ 1800200 w 1800200"/>
              <a:gd name="connsiteY6" fmla="*/ 905713 h 905713"/>
              <a:gd name="connsiteX7" fmla="*/ 0 w 1800200"/>
              <a:gd name="connsiteY7" fmla="*/ 905713 h 905713"/>
              <a:gd name="connsiteX8" fmla="*/ 0 w 1800200"/>
              <a:gd name="connsiteY8" fmla="*/ 41617 h 905713"/>
              <a:gd name="connsiteX0" fmla="*/ 0 w 1800200"/>
              <a:gd name="connsiteY0" fmla="*/ 36236 h 900332"/>
              <a:gd name="connsiteX1" fmla="*/ 155281 w 1800200"/>
              <a:gd name="connsiteY1" fmla="*/ 129691 h 900332"/>
              <a:gd name="connsiteX2" fmla="*/ 552846 w 1800200"/>
              <a:gd name="connsiteY2" fmla="*/ 40239 h 900332"/>
              <a:gd name="connsiteX3" fmla="*/ 900716 w 1800200"/>
              <a:gd name="connsiteY3" fmla="*/ 189326 h 900332"/>
              <a:gd name="connsiteX4" fmla="*/ 1377794 w 1800200"/>
              <a:gd name="connsiteY4" fmla="*/ 189327 h 900332"/>
              <a:gd name="connsiteX5" fmla="*/ 1800200 w 1800200"/>
              <a:gd name="connsiteY5" fmla="*/ 36236 h 900332"/>
              <a:gd name="connsiteX6" fmla="*/ 1800200 w 1800200"/>
              <a:gd name="connsiteY6" fmla="*/ 900332 h 900332"/>
              <a:gd name="connsiteX7" fmla="*/ 0 w 1800200"/>
              <a:gd name="connsiteY7" fmla="*/ 900332 h 900332"/>
              <a:gd name="connsiteX8" fmla="*/ 0 w 1800200"/>
              <a:gd name="connsiteY8" fmla="*/ 36236 h 9003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00200" h="900332">
                <a:moveTo>
                  <a:pt x="0" y="36236"/>
                </a:moveTo>
                <a:cubicBezTo>
                  <a:pt x="38508" y="37570"/>
                  <a:pt x="116773" y="128357"/>
                  <a:pt x="155281" y="129691"/>
                </a:cubicBezTo>
                <a:cubicBezTo>
                  <a:pt x="232513" y="138641"/>
                  <a:pt x="278693" y="55815"/>
                  <a:pt x="552846" y="40239"/>
                </a:cubicBezTo>
                <a:cubicBezTo>
                  <a:pt x="688681" y="31956"/>
                  <a:pt x="692824" y="189993"/>
                  <a:pt x="900716" y="189326"/>
                </a:cubicBezTo>
                <a:cubicBezTo>
                  <a:pt x="1049803" y="189326"/>
                  <a:pt x="1178184" y="65755"/>
                  <a:pt x="1377794" y="189327"/>
                </a:cubicBezTo>
                <a:cubicBezTo>
                  <a:pt x="1597282" y="223447"/>
                  <a:pt x="1741395" y="-107113"/>
                  <a:pt x="1800200" y="36236"/>
                </a:cubicBezTo>
                <a:lnTo>
                  <a:pt x="1800200" y="900332"/>
                </a:lnTo>
                <a:lnTo>
                  <a:pt x="0" y="900332"/>
                </a:lnTo>
                <a:lnTo>
                  <a:pt x="0" y="36236"/>
                </a:lnTo>
                <a:close/>
              </a:path>
            </a:pathLst>
          </a:custGeom>
          <a:gradFill>
            <a:gsLst>
              <a:gs pos="0">
                <a:srgbClr val="4472C4">
                  <a:lumMod val="5000"/>
                  <a:lumOff val="95000"/>
                </a:srgbClr>
              </a:gs>
              <a:gs pos="74000">
                <a:srgbClr val="4472C4">
                  <a:lumMod val="45000"/>
                  <a:lumOff val="55000"/>
                </a:srgbClr>
              </a:gs>
              <a:gs pos="83000">
                <a:srgbClr val="4472C4">
                  <a:lumMod val="45000"/>
                  <a:lumOff val="55000"/>
                </a:srgbClr>
              </a:gs>
              <a:gs pos="100000">
                <a:srgbClr val="4472C4">
                  <a:lumMod val="30000"/>
                  <a:lumOff val="70000"/>
                </a:srgbClr>
              </a:gs>
            </a:gsLst>
            <a:lin ang="5400000" scaled="1"/>
          </a:gradFill>
          <a:ln w="12700" cap="flat" cmpd="sng" algn="ctr">
            <a:noFill/>
            <a:prstDash val="solid"/>
            <a:miter lim="800000"/>
          </a:ln>
          <a:effectLst/>
          <a:scene3d>
            <a:camera prst="orthographicFront"/>
            <a:lightRig rig="threePt" dir="t"/>
          </a:scene3d>
          <a:sp3d>
            <a:bevelT/>
          </a:sp3d>
        </p:spPr>
        <p:txBody>
          <a:bodyPr lIns="91432" tIns="45716" rIns="91432" bIns="45716" rtlCol="0" anchor="ctr"/>
          <a:lstStyle/>
          <a:p>
            <a:pPr algn="ctr">
              <a:defRPr/>
            </a:pPr>
            <a:endParaRPr lang="en-IN" kern="0">
              <a:solidFill>
                <a:prstClr val="white"/>
              </a:solidFill>
              <a:latin typeface="Cambria" panose="02040503050406030204" pitchFamily="18" charset="0"/>
              <a:ea typeface="Cambria" panose="02040503050406030204" pitchFamily="18" charset="0"/>
            </a:endParaRPr>
          </a:p>
        </p:txBody>
      </p:sp>
      <p:grpSp>
        <p:nvGrpSpPr>
          <p:cNvPr id="133" name="Group 34">
            <a:extLst>
              <a:ext uri="{FF2B5EF4-FFF2-40B4-BE49-F238E27FC236}">
                <a16:creationId xmlns:a16="http://schemas.microsoft.com/office/drawing/2014/main" id="{1728C614-05B3-4224-9BCC-EBFE4E3B7758}"/>
              </a:ext>
            </a:extLst>
          </p:cNvPr>
          <p:cNvGrpSpPr/>
          <p:nvPr/>
        </p:nvGrpSpPr>
        <p:grpSpPr>
          <a:xfrm>
            <a:off x="6960352" y="1224505"/>
            <a:ext cx="1192279" cy="651038"/>
            <a:chOff x="4165952" y="1242380"/>
            <a:chExt cx="1192279" cy="651038"/>
          </a:xfrm>
        </p:grpSpPr>
        <p:pic>
          <p:nvPicPr>
            <p:cNvPr id="134" name="Picture 2" descr="Water Pump Icon 2734490">
              <a:extLst>
                <a:ext uri="{FF2B5EF4-FFF2-40B4-BE49-F238E27FC236}">
                  <a16:creationId xmlns:a16="http://schemas.microsoft.com/office/drawing/2014/main" id="{A9BE7BCF-3186-40FA-BA4F-3E0686D8B2BE}"/>
                </a:ext>
              </a:extLst>
            </p:cNvPr>
            <p:cNvPicPr>
              <a:picLocks noChangeAspect="1" noChangeArrowheads="1"/>
            </p:cNvPicPr>
            <p:nvPr/>
          </p:nvPicPr>
          <p:blipFill>
            <a:blip r:embed="rId7" cstate="print">
              <a:extLst>
                <a:ext uri="{28A0092B-C50C-407E-A947-70E740481C1C}">
                  <a14:useLocalDpi xmlns:a14="http://schemas.microsoft.com/office/drawing/2010/main"/>
                </a:ext>
              </a:extLst>
            </a:blip>
            <a:srcRect/>
            <a:stretch>
              <a:fillRect/>
            </a:stretch>
          </p:blipFill>
          <p:spPr bwMode="auto">
            <a:xfrm>
              <a:off x="4837779" y="1242380"/>
              <a:ext cx="520452" cy="520452"/>
            </a:xfrm>
            <a:prstGeom prst="rect">
              <a:avLst/>
            </a:prstGeom>
            <a:noFill/>
            <a:extLst>
              <a:ext uri="{909E8E84-426E-40DD-AFC4-6F175D3DCCD1}">
                <a14:hiddenFill xmlns:a14="http://schemas.microsoft.com/office/drawing/2010/main">
                  <a:solidFill>
                    <a:srgbClr val="FFFFFF"/>
                  </a:solidFill>
                </a14:hiddenFill>
              </a:ext>
            </a:extLst>
          </p:spPr>
        </p:pic>
        <p:pic>
          <p:nvPicPr>
            <p:cNvPr id="135" name="Picture 22" descr="pipe Icon 2416016">
              <a:extLst>
                <a:ext uri="{FF2B5EF4-FFF2-40B4-BE49-F238E27FC236}">
                  <a16:creationId xmlns:a16="http://schemas.microsoft.com/office/drawing/2014/main" id="{7814DEA9-75A2-455B-9CFF-C843F9AC58F6}"/>
                </a:ext>
              </a:extLst>
            </p:cNvPr>
            <p:cNvPicPr>
              <a:picLocks noChangeAspect="1" noChangeArrowheads="1"/>
            </p:cNvPicPr>
            <p:nvPr/>
          </p:nvPicPr>
          <p:blipFill>
            <a:blip r:embed="rId8" cstate="print">
              <a:extLst>
                <a:ext uri="{28A0092B-C50C-407E-A947-70E740481C1C}">
                  <a14:useLocalDpi xmlns:a14="http://schemas.microsoft.com/office/drawing/2010/main"/>
                </a:ext>
              </a:extLst>
            </a:blip>
            <a:srcRect/>
            <a:stretch>
              <a:fillRect/>
            </a:stretch>
          </p:blipFill>
          <p:spPr bwMode="auto">
            <a:xfrm rot="10800000" flipV="1">
              <a:off x="4165952" y="1550428"/>
              <a:ext cx="342990" cy="342990"/>
            </a:xfrm>
            <a:prstGeom prst="rect">
              <a:avLst/>
            </a:prstGeom>
            <a:noFill/>
            <a:extLst>
              <a:ext uri="{909E8E84-426E-40DD-AFC4-6F175D3DCCD1}">
                <a14:hiddenFill xmlns:a14="http://schemas.microsoft.com/office/drawing/2010/main">
                  <a:solidFill>
                    <a:srgbClr val="FFFFFF"/>
                  </a:solidFill>
                </a14:hiddenFill>
              </a:ext>
            </a:extLst>
          </p:spPr>
        </p:pic>
        <p:pic>
          <p:nvPicPr>
            <p:cNvPr id="136" name="Picture 28" descr="pipe Icon 2623454">
              <a:extLst>
                <a:ext uri="{FF2B5EF4-FFF2-40B4-BE49-F238E27FC236}">
                  <a16:creationId xmlns:a16="http://schemas.microsoft.com/office/drawing/2014/main" id="{FC8B3295-7E9D-497A-B0ED-803DB9C2B925}"/>
                </a:ext>
              </a:extLst>
            </p:cNvPr>
            <p:cNvPicPr>
              <a:picLocks noChangeAspect="1" noChangeArrowheads="1"/>
            </p:cNvPicPr>
            <p:nvPr/>
          </p:nvPicPr>
          <p:blipFill>
            <a:blip r:embed="rId6" cstate="print">
              <a:extLst>
                <a:ext uri="{28A0092B-C50C-407E-A947-70E740481C1C}">
                  <a14:useLocalDpi xmlns:a14="http://schemas.microsoft.com/office/drawing/2010/main"/>
                </a:ext>
              </a:extLst>
            </a:blip>
            <a:srcRect/>
            <a:stretch>
              <a:fillRect/>
            </a:stretch>
          </p:blipFill>
          <p:spPr bwMode="auto">
            <a:xfrm flipV="1">
              <a:off x="4390749" y="1455221"/>
              <a:ext cx="576065" cy="342992"/>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137" name="Group 35">
            <a:extLst>
              <a:ext uri="{FF2B5EF4-FFF2-40B4-BE49-F238E27FC236}">
                <a16:creationId xmlns:a16="http://schemas.microsoft.com/office/drawing/2014/main" id="{29EC46B2-7393-42EB-B656-1DFF98C96ED6}"/>
              </a:ext>
            </a:extLst>
          </p:cNvPr>
          <p:cNvGrpSpPr/>
          <p:nvPr/>
        </p:nvGrpSpPr>
        <p:grpSpPr>
          <a:xfrm rot="5400000">
            <a:off x="7647322" y="1708365"/>
            <a:ext cx="1270991" cy="442055"/>
            <a:chOff x="7687581" y="1248961"/>
            <a:chExt cx="1270991" cy="442055"/>
          </a:xfrm>
        </p:grpSpPr>
        <p:pic>
          <p:nvPicPr>
            <p:cNvPr id="138" name="Picture 22" descr="pipe Icon 2416016">
              <a:extLst>
                <a:ext uri="{FF2B5EF4-FFF2-40B4-BE49-F238E27FC236}">
                  <a16:creationId xmlns:a16="http://schemas.microsoft.com/office/drawing/2014/main" id="{4B5C3869-7BCE-4154-A4EA-A9082A96EE2E}"/>
                </a:ext>
              </a:extLst>
            </p:cNvPr>
            <p:cNvPicPr>
              <a:picLocks noChangeAspect="1" noChangeArrowheads="1"/>
            </p:cNvPicPr>
            <p:nvPr/>
          </p:nvPicPr>
          <p:blipFill>
            <a:blip r:embed="rId8" cstate="print">
              <a:extLst>
                <a:ext uri="{28A0092B-C50C-407E-A947-70E740481C1C}">
                  <a14:useLocalDpi xmlns:a14="http://schemas.microsoft.com/office/drawing/2010/main"/>
                </a:ext>
              </a:extLst>
            </a:blip>
            <a:srcRect/>
            <a:stretch>
              <a:fillRect/>
            </a:stretch>
          </p:blipFill>
          <p:spPr bwMode="auto">
            <a:xfrm rot="10800000" flipV="1">
              <a:off x="7687581" y="1348026"/>
              <a:ext cx="342990" cy="342990"/>
            </a:xfrm>
            <a:prstGeom prst="rect">
              <a:avLst/>
            </a:prstGeom>
            <a:noFill/>
            <a:extLst>
              <a:ext uri="{909E8E84-426E-40DD-AFC4-6F175D3DCCD1}">
                <a14:hiddenFill xmlns:a14="http://schemas.microsoft.com/office/drawing/2010/main">
                  <a:solidFill>
                    <a:srgbClr val="FFFFFF"/>
                  </a:solidFill>
                </a14:hiddenFill>
              </a:ext>
            </a:extLst>
          </p:spPr>
        </p:pic>
        <p:pic>
          <p:nvPicPr>
            <p:cNvPr id="139" name="Picture 28" descr="pipe Icon 2623454">
              <a:extLst>
                <a:ext uri="{FF2B5EF4-FFF2-40B4-BE49-F238E27FC236}">
                  <a16:creationId xmlns:a16="http://schemas.microsoft.com/office/drawing/2014/main" id="{F5C0E9CB-BAF4-4C3E-A5F0-24C1BABD8002}"/>
                </a:ext>
              </a:extLst>
            </p:cNvPr>
            <p:cNvPicPr>
              <a:picLocks noChangeAspect="1" noChangeArrowheads="1"/>
            </p:cNvPicPr>
            <p:nvPr/>
          </p:nvPicPr>
          <p:blipFill>
            <a:blip r:embed="rId6" cstate="print">
              <a:extLst>
                <a:ext uri="{28A0092B-C50C-407E-A947-70E740481C1C}">
                  <a14:useLocalDpi xmlns:a14="http://schemas.microsoft.com/office/drawing/2010/main"/>
                </a:ext>
              </a:extLst>
            </a:blip>
            <a:srcRect/>
            <a:stretch>
              <a:fillRect/>
            </a:stretch>
          </p:blipFill>
          <p:spPr bwMode="auto">
            <a:xfrm flipV="1">
              <a:off x="7912378" y="1252819"/>
              <a:ext cx="576065" cy="342992"/>
            </a:xfrm>
            <a:prstGeom prst="rect">
              <a:avLst/>
            </a:prstGeom>
            <a:noFill/>
            <a:extLst>
              <a:ext uri="{909E8E84-426E-40DD-AFC4-6F175D3DCCD1}">
                <a14:hiddenFill xmlns:a14="http://schemas.microsoft.com/office/drawing/2010/main">
                  <a:solidFill>
                    <a:srgbClr val="FFFFFF"/>
                  </a:solidFill>
                </a14:hiddenFill>
              </a:ext>
            </a:extLst>
          </p:spPr>
        </p:pic>
        <p:pic>
          <p:nvPicPr>
            <p:cNvPr id="140" name="Picture 28" descr="pipe Icon 2623454">
              <a:extLst>
                <a:ext uri="{FF2B5EF4-FFF2-40B4-BE49-F238E27FC236}">
                  <a16:creationId xmlns:a16="http://schemas.microsoft.com/office/drawing/2014/main" id="{D25A3CFC-348C-4534-AA42-9F3776425894}"/>
                </a:ext>
              </a:extLst>
            </p:cNvPr>
            <p:cNvPicPr>
              <a:picLocks noChangeAspect="1" noChangeArrowheads="1"/>
            </p:cNvPicPr>
            <p:nvPr/>
          </p:nvPicPr>
          <p:blipFill>
            <a:blip r:embed="rId6" cstate="print">
              <a:extLst>
                <a:ext uri="{28A0092B-C50C-407E-A947-70E740481C1C}">
                  <a14:useLocalDpi xmlns:a14="http://schemas.microsoft.com/office/drawing/2010/main"/>
                </a:ext>
              </a:extLst>
            </a:blip>
            <a:srcRect/>
            <a:stretch>
              <a:fillRect/>
            </a:stretch>
          </p:blipFill>
          <p:spPr bwMode="auto">
            <a:xfrm flipV="1">
              <a:off x="8382507" y="1248961"/>
              <a:ext cx="576065" cy="342992"/>
            </a:xfrm>
            <a:prstGeom prst="rect">
              <a:avLst/>
            </a:prstGeom>
            <a:noFill/>
            <a:extLst>
              <a:ext uri="{909E8E84-426E-40DD-AFC4-6F175D3DCCD1}">
                <a14:hiddenFill xmlns:a14="http://schemas.microsoft.com/office/drawing/2010/main">
                  <a:solidFill>
                    <a:srgbClr val="FFFFFF"/>
                  </a:solidFill>
                </a14:hiddenFill>
              </a:ext>
            </a:extLst>
          </p:spPr>
        </p:pic>
      </p:grpSp>
      <p:pic>
        <p:nvPicPr>
          <p:cNvPr id="141" name="Picture 22" descr="pipe Icon 2416016">
            <a:extLst>
              <a:ext uri="{FF2B5EF4-FFF2-40B4-BE49-F238E27FC236}">
                <a16:creationId xmlns:a16="http://schemas.microsoft.com/office/drawing/2014/main" id="{422041D3-08CC-4E67-B204-31031945FA4B}"/>
              </a:ext>
            </a:extLst>
          </p:cNvPr>
          <p:cNvPicPr>
            <a:picLocks noChangeAspect="1" noChangeArrowheads="1"/>
          </p:cNvPicPr>
          <p:nvPr/>
        </p:nvPicPr>
        <p:blipFill>
          <a:blip r:embed="rId8" cstate="print">
            <a:extLst>
              <a:ext uri="{28A0092B-C50C-407E-A947-70E740481C1C}">
                <a14:useLocalDpi xmlns:a14="http://schemas.microsoft.com/office/drawing/2010/main"/>
              </a:ext>
            </a:extLst>
          </a:blip>
          <a:srcRect/>
          <a:stretch>
            <a:fillRect/>
          </a:stretch>
        </p:blipFill>
        <p:spPr bwMode="auto">
          <a:xfrm flipV="1">
            <a:off x="8073307" y="2521817"/>
            <a:ext cx="342990" cy="342990"/>
          </a:xfrm>
          <a:prstGeom prst="rect">
            <a:avLst/>
          </a:prstGeom>
          <a:noFill/>
          <a:extLst>
            <a:ext uri="{909E8E84-426E-40DD-AFC4-6F175D3DCCD1}">
              <a14:hiddenFill xmlns:a14="http://schemas.microsoft.com/office/drawing/2010/main">
                <a:solidFill>
                  <a:srgbClr val="FFFFFF"/>
                </a:solidFill>
              </a14:hiddenFill>
            </a:ext>
          </a:extLst>
        </p:spPr>
      </p:pic>
      <p:pic>
        <p:nvPicPr>
          <p:cNvPr id="142" name="Picture 28" descr="pipe Icon 2623454">
            <a:extLst>
              <a:ext uri="{FF2B5EF4-FFF2-40B4-BE49-F238E27FC236}">
                <a16:creationId xmlns:a16="http://schemas.microsoft.com/office/drawing/2014/main" id="{E9DEEAB0-20F4-4BF8-A6E3-152127225003}"/>
              </a:ext>
            </a:extLst>
          </p:cNvPr>
          <p:cNvPicPr>
            <a:picLocks noChangeAspect="1" noChangeArrowheads="1"/>
          </p:cNvPicPr>
          <p:nvPr/>
        </p:nvPicPr>
        <p:blipFill>
          <a:blip r:embed="rId6" cstate="print">
            <a:extLst>
              <a:ext uri="{28A0092B-C50C-407E-A947-70E740481C1C}">
                <a14:useLocalDpi xmlns:a14="http://schemas.microsoft.com/office/drawing/2010/main"/>
              </a:ext>
            </a:extLst>
          </a:blip>
          <a:srcRect/>
          <a:stretch>
            <a:fillRect/>
          </a:stretch>
        </p:blipFill>
        <p:spPr bwMode="auto">
          <a:xfrm flipV="1">
            <a:off x="4268352" y="1611778"/>
            <a:ext cx="1422563" cy="342992"/>
          </a:xfrm>
          <a:prstGeom prst="rect">
            <a:avLst/>
          </a:prstGeom>
          <a:noFill/>
          <a:extLst>
            <a:ext uri="{909E8E84-426E-40DD-AFC4-6F175D3DCCD1}">
              <a14:hiddenFill xmlns:a14="http://schemas.microsoft.com/office/drawing/2010/main">
                <a:solidFill>
                  <a:srgbClr val="FFFFFF"/>
                </a:solidFill>
              </a14:hiddenFill>
            </a:ext>
          </a:extLst>
        </p:spPr>
      </p:pic>
      <p:sp>
        <p:nvSpPr>
          <p:cNvPr id="143" name="Right Arrow 104">
            <a:extLst>
              <a:ext uri="{FF2B5EF4-FFF2-40B4-BE49-F238E27FC236}">
                <a16:creationId xmlns:a16="http://schemas.microsoft.com/office/drawing/2014/main" id="{C01F308D-11F9-4FE4-829D-DF16768B3889}"/>
              </a:ext>
            </a:extLst>
          </p:cNvPr>
          <p:cNvSpPr/>
          <p:nvPr/>
        </p:nvSpPr>
        <p:spPr>
          <a:xfrm flipV="1">
            <a:off x="1768488" y="1937093"/>
            <a:ext cx="216024" cy="216024"/>
          </a:xfrm>
          <a:prstGeom prst="rightArrow">
            <a:avLst/>
          </a:prstGeom>
          <a:solidFill>
            <a:srgbClr val="B8DBFA"/>
          </a:solidFill>
          <a:ln w="9525" cap="flat" cmpd="sng" algn="ctr">
            <a:solidFill>
              <a:srgbClr val="4472C4">
                <a:shade val="50000"/>
              </a:srgbClr>
            </a:solidFill>
            <a:prstDash val="solid"/>
            <a:miter lim="800000"/>
          </a:ln>
          <a:effectLst/>
        </p:spPr>
        <p:txBody>
          <a:bodyPr lIns="91432" tIns="45716" rIns="91432" bIns="45716" rtlCol="0" anchor="ctr"/>
          <a:lstStyle/>
          <a:p>
            <a:pPr algn="ctr">
              <a:defRPr/>
            </a:pPr>
            <a:endParaRPr lang="en-IN" kern="0">
              <a:solidFill>
                <a:prstClr val="white"/>
              </a:solidFill>
              <a:latin typeface="Cambria" panose="02040503050406030204" pitchFamily="18" charset="0"/>
              <a:ea typeface="Cambria" panose="02040503050406030204" pitchFamily="18" charset="0"/>
            </a:endParaRPr>
          </a:p>
        </p:txBody>
      </p:sp>
      <p:sp>
        <p:nvSpPr>
          <p:cNvPr id="144" name="Right Arrow 104">
            <a:extLst>
              <a:ext uri="{FF2B5EF4-FFF2-40B4-BE49-F238E27FC236}">
                <a16:creationId xmlns:a16="http://schemas.microsoft.com/office/drawing/2014/main" id="{1401D69D-6235-4FBE-992B-A8CB62D72DBF}"/>
              </a:ext>
            </a:extLst>
          </p:cNvPr>
          <p:cNvSpPr/>
          <p:nvPr/>
        </p:nvSpPr>
        <p:spPr>
          <a:xfrm flipV="1">
            <a:off x="7788464" y="1680379"/>
            <a:ext cx="216024" cy="216024"/>
          </a:xfrm>
          <a:prstGeom prst="rightArrow">
            <a:avLst/>
          </a:prstGeom>
          <a:solidFill>
            <a:srgbClr val="B8DBFA"/>
          </a:solidFill>
          <a:ln w="9525" cap="flat" cmpd="sng" algn="ctr">
            <a:solidFill>
              <a:srgbClr val="4472C4">
                <a:shade val="50000"/>
              </a:srgbClr>
            </a:solidFill>
            <a:prstDash val="solid"/>
            <a:miter lim="800000"/>
          </a:ln>
          <a:effectLst/>
        </p:spPr>
        <p:txBody>
          <a:bodyPr lIns="91432" tIns="45716" rIns="91432" bIns="45716" rtlCol="0" anchor="ctr"/>
          <a:lstStyle/>
          <a:p>
            <a:pPr algn="ctr">
              <a:defRPr/>
            </a:pPr>
            <a:endParaRPr lang="en-IN" kern="0">
              <a:solidFill>
                <a:prstClr val="white"/>
              </a:solidFill>
              <a:latin typeface="Cambria" panose="02040503050406030204" pitchFamily="18" charset="0"/>
              <a:ea typeface="Cambria" panose="02040503050406030204" pitchFamily="18" charset="0"/>
            </a:endParaRPr>
          </a:p>
        </p:txBody>
      </p:sp>
      <p:sp>
        <p:nvSpPr>
          <p:cNvPr id="149" name="Right Arrow 104">
            <a:extLst>
              <a:ext uri="{FF2B5EF4-FFF2-40B4-BE49-F238E27FC236}">
                <a16:creationId xmlns:a16="http://schemas.microsoft.com/office/drawing/2014/main" id="{09D43E3F-997B-44D4-B2BF-95F94AB0CDA5}"/>
              </a:ext>
            </a:extLst>
          </p:cNvPr>
          <p:cNvSpPr/>
          <p:nvPr/>
        </p:nvSpPr>
        <p:spPr>
          <a:xfrm flipV="1">
            <a:off x="6294931" y="1951923"/>
            <a:ext cx="216024" cy="216024"/>
          </a:xfrm>
          <a:prstGeom prst="rightArrow">
            <a:avLst/>
          </a:prstGeom>
          <a:solidFill>
            <a:srgbClr val="B8DBFA"/>
          </a:solidFill>
          <a:ln w="9525" cap="flat" cmpd="sng" algn="ctr">
            <a:solidFill>
              <a:srgbClr val="4472C4">
                <a:shade val="50000"/>
              </a:srgbClr>
            </a:solidFill>
            <a:prstDash val="solid"/>
            <a:miter lim="800000"/>
          </a:ln>
          <a:effectLst/>
        </p:spPr>
        <p:txBody>
          <a:bodyPr lIns="91432" tIns="45716" rIns="91432" bIns="45716" rtlCol="0" anchor="ctr"/>
          <a:lstStyle/>
          <a:p>
            <a:pPr algn="ctr">
              <a:defRPr/>
            </a:pPr>
            <a:endParaRPr lang="en-IN" kern="0">
              <a:solidFill>
                <a:prstClr val="white"/>
              </a:solidFill>
              <a:latin typeface="Cambria" panose="02040503050406030204" pitchFamily="18" charset="0"/>
              <a:ea typeface="Cambria" panose="02040503050406030204" pitchFamily="18" charset="0"/>
            </a:endParaRPr>
          </a:p>
        </p:txBody>
      </p:sp>
      <p:sp>
        <p:nvSpPr>
          <p:cNvPr id="150" name="Right Arrow 104">
            <a:extLst>
              <a:ext uri="{FF2B5EF4-FFF2-40B4-BE49-F238E27FC236}">
                <a16:creationId xmlns:a16="http://schemas.microsoft.com/office/drawing/2014/main" id="{0FF042E2-520C-4FF5-987B-E8CFEFDB14B4}"/>
              </a:ext>
            </a:extLst>
          </p:cNvPr>
          <p:cNvSpPr/>
          <p:nvPr/>
        </p:nvSpPr>
        <p:spPr>
          <a:xfrm flipV="1">
            <a:off x="4838047" y="1967613"/>
            <a:ext cx="216024" cy="216024"/>
          </a:xfrm>
          <a:prstGeom prst="rightArrow">
            <a:avLst/>
          </a:prstGeom>
          <a:solidFill>
            <a:srgbClr val="B8DBFA"/>
          </a:solidFill>
          <a:ln w="9525" cap="flat" cmpd="sng" algn="ctr">
            <a:solidFill>
              <a:srgbClr val="4472C4">
                <a:shade val="50000"/>
              </a:srgbClr>
            </a:solidFill>
            <a:prstDash val="solid"/>
            <a:miter lim="800000"/>
          </a:ln>
          <a:effectLst/>
        </p:spPr>
        <p:txBody>
          <a:bodyPr lIns="91432" tIns="45716" rIns="91432" bIns="45716" rtlCol="0" anchor="ctr"/>
          <a:lstStyle/>
          <a:p>
            <a:pPr algn="ctr">
              <a:defRPr/>
            </a:pPr>
            <a:endParaRPr lang="en-IN" kern="0">
              <a:solidFill>
                <a:prstClr val="white"/>
              </a:solidFill>
              <a:latin typeface="Cambria" panose="02040503050406030204" pitchFamily="18" charset="0"/>
              <a:ea typeface="Cambria" panose="02040503050406030204" pitchFamily="18" charset="0"/>
            </a:endParaRPr>
          </a:p>
        </p:txBody>
      </p:sp>
      <p:sp>
        <p:nvSpPr>
          <p:cNvPr id="151" name="Right Arrow 104">
            <a:extLst>
              <a:ext uri="{FF2B5EF4-FFF2-40B4-BE49-F238E27FC236}">
                <a16:creationId xmlns:a16="http://schemas.microsoft.com/office/drawing/2014/main" id="{1F4EBEA1-12DF-4C99-AD36-BBD43E31912A}"/>
              </a:ext>
            </a:extLst>
          </p:cNvPr>
          <p:cNvSpPr/>
          <p:nvPr/>
        </p:nvSpPr>
        <p:spPr>
          <a:xfrm flipV="1">
            <a:off x="3458680" y="1985411"/>
            <a:ext cx="216024" cy="216024"/>
          </a:xfrm>
          <a:prstGeom prst="rightArrow">
            <a:avLst/>
          </a:prstGeom>
          <a:solidFill>
            <a:srgbClr val="B8DBFA"/>
          </a:solidFill>
          <a:ln w="9525" cap="flat" cmpd="sng" algn="ctr">
            <a:solidFill>
              <a:srgbClr val="4472C4">
                <a:shade val="50000"/>
              </a:srgbClr>
            </a:solidFill>
            <a:prstDash val="solid"/>
            <a:miter lim="800000"/>
          </a:ln>
          <a:effectLst/>
        </p:spPr>
        <p:txBody>
          <a:bodyPr lIns="91432" tIns="45716" rIns="91432" bIns="45716" rtlCol="0" anchor="ctr"/>
          <a:lstStyle/>
          <a:p>
            <a:pPr algn="ctr">
              <a:defRPr/>
            </a:pPr>
            <a:endParaRPr lang="en-IN" kern="0">
              <a:solidFill>
                <a:prstClr val="white"/>
              </a:solidFill>
              <a:latin typeface="Cambria" panose="02040503050406030204" pitchFamily="18" charset="0"/>
              <a:ea typeface="Cambria" panose="02040503050406030204" pitchFamily="18" charset="0"/>
            </a:endParaRPr>
          </a:p>
        </p:txBody>
      </p:sp>
      <p:sp>
        <p:nvSpPr>
          <p:cNvPr id="152" name="TextBox 151">
            <a:extLst>
              <a:ext uri="{FF2B5EF4-FFF2-40B4-BE49-F238E27FC236}">
                <a16:creationId xmlns:a16="http://schemas.microsoft.com/office/drawing/2014/main" id="{CDAE9C19-D39F-4599-A149-62DA9E06833B}"/>
              </a:ext>
            </a:extLst>
          </p:cNvPr>
          <p:cNvSpPr txBox="1"/>
          <p:nvPr/>
        </p:nvSpPr>
        <p:spPr>
          <a:xfrm>
            <a:off x="58685" y="1938265"/>
            <a:ext cx="1305405" cy="473204"/>
          </a:xfrm>
          <a:prstGeom prst="rect">
            <a:avLst/>
          </a:prstGeom>
          <a:noFill/>
        </p:spPr>
        <p:txBody>
          <a:bodyPr wrap="square" lIns="91432" tIns="45716" rIns="91432" bIns="45716" rtlCol="0">
            <a:spAutoFit/>
          </a:bodyPr>
          <a:lstStyle/>
          <a:p>
            <a:r>
              <a:rPr lang="en-IN" sz="800" b="1" dirty="0">
                <a:solidFill>
                  <a:prstClr val="black"/>
                </a:solidFill>
                <a:latin typeface="Cambria" panose="02040503050406030204" pitchFamily="18" charset="0"/>
                <a:ea typeface="Cambria" panose="02040503050406030204" pitchFamily="18" charset="0"/>
              </a:rPr>
              <a:t>Confluence of </a:t>
            </a:r>
            <a:r>
              <a:rPr lang="en-IN" sz="800" b="1" dirty="0" err="1">
                <a:solidFill>
                  <a:prstClr val="black"/>
                </a:solidFill>
                <a:latin typeface="Cambria" panose="02040503050406030204" pitchFamily="18" charset="0"/>
                <a:ea typeface="Cambria" panose="02040503050406030204" pitchFamily="18" charset="0"/>
              </a:rPr>
              <a:t>Rupnarayan</a:t>
            </a:r>
            <a:r>
              <a:rPr lang="en-IN" sz="800" b="1" dirty="0">
                <a:solidFill>
                  <a:prstClr val="black"/>
                </a:solidFill>
                <a:latin typeface="Cambria" panose="02040503050406030204" pitchFamily="18" charset="0"/>
                <a:ea typeface="Cambria" panose="02040503050406030204" pitchFamily="18" charset="0"/>
              </a:rPr>
              <a:t> and Hooghly River</a:t>
            </a:r>
          </a:p>
        </p:txBody>
      </p:sp>
      <p:sp>
        <p:nvSpPr>
          <p:cNvPr id="153" name="TextBox 152">
            <a:extLst>
              <a:ext uri="{FF2B5EF4-FFF2-40B4-BE49-F238E27FC236}">
                <a16:creationId xmlns:a16="http://schemas.microsoft.com/office/drawing/2014/main" id="{7607A144-E3FB-4663-B2F2-93A6D04E55E1}"/>
              </a:ext>
            </a:extLst>
          </p:cNvPr>
          <p:cNvSpPr txBox="1"/>
          <p:nvPr/>
        </p:nvSpPr>
        <p:spPr>
          <a:xfrm>
            <a:off x="960501" y="539704"/>
            <a:ext cx="2011319" cy="600161"/>
          </a:xfrm>
          <a:prstGeom prst="rect">
            <a:avLst/>
          </a:prstGeom>
          <a:noFill/>
        </p:spPr>
        <p:txBody>
          <a:bodyPr wrap="square" lIns="91432" tIns="45716" rIns="91432" bIns="45716" rtlCol="0">
            <a:spAutoFit/>
          </a:bodyPr>
          <a:lstStyle/>
          <a:p>
            <a:pPr algn="ctr"/>
            <a:r>
              <a:rPr lang="en-IN" sz="800" dirty="0">
                <a:ln w="0"/>
                <a:solidFill>
                  <a:prstClr val="black"/>
                </a:solidFill>
                <a:effectLst>
                  <a:outerShdw blurRad="38100" dist="19050" dir="2700000" algn="tl" rotWithShape="0">
                    <a:prstClr val="black">
                      <a:alpha val="40000"/>
                    </a:prstClr>
                  </a:outerShdw>
                </a:effectLst>
                <a:latin typeface="Cambria" panose="02040503050406030204" pitchFamily="18" charset="0"/>
                <a:ea typeface="Cambria" panose="02040503050406030204" pitchFamily="18" charset="0"/>
              </a:rPr>
              <a:t>Intake Water System</a:t>
            </a:r>
          </a:p>
          <a:p>
            <a:r>
              <a:rPr lang="en-IN" sz="800" dirty="0">
                <a:ln w="0"/>
                <a:solidFill>
                  <a:prstClr val="black"/>
                </a:solidFill>
                <a:effectLst>
                  <a:outerShdw blurRad="38100" dist="19050" dir="2700000" algn="tl" rotWithShape="0">
                    <a:prstClr val="black">
                      <a:alpha val="40000"/>
                    </a:prstClr>
                  </a:outerShdw>
                </a:effectLst>
                <a:latin typeface="Cambria" panose="02040503050406030204" pitchFamily="18" charset="0"/>
                <a:ea typeface="Cambria" panose="02040503050406030204" pitchFamily="18" charset="0"/>
              </a:rPr>
              <a:t>VSC Pump – 4 Nos (2W+2S)</a:t>
            </a:r>
          </a:p>
          <a:p>
            <a:r>
              <a:rPr lang="en-IN" sz="800" dirty="0">
                <a:ln w="0"/>
                <a:solidFill>
                  <a:prstClr val="black"/>
                </a:solidFill>
                <a:effectLst>
                  <a:outerShdw blurRad="38100" dist="19050" dir="2700000" algn="tl" rotWithShape="0">
                    <a:prstClr val="black">
                      <a:alpha val="40000"/>
                    </a:prstClr>
                  </a:outerShdw>
                </a:effectLst>
                <a:latin typeface="Cambria" panose="02040503050406030204" pitchFamily="18" charset="0"/>
                <a:ea typeface="Cambria" panose="02040503050406030204" pitchFamily="18" charset="0"/>
              </a:rPr>
              <a:t>Capacity: 5100 M3/Hr, Head: 16MWC</a:t>
            </a:r>
          </a:p>
          <a:p>
            <a:r>
              <a:rPr lang="en-IN" sz="800" dirty="0">
                <a:ln w="0"/>
                <a:solidFill>
                  <a:prstClr val="black"/>
                </a:solidFill>
                <a:effectLst>
                  <a:outerShdw blurRad="38100" dist="19050" dir="2700000" algn="tl" rotWithShape="0">
                    <a:prstClr val="black">
                      <a:alpha val="40000"/>
                    </a:prstClr>
                  </a:outerShdw>
                </a:effectLst>
                <a:latin typeface="Cambria" panose="02040503050406030204" pitchFamily="18" charset="0"/>
                <a:ea typeface="Cambria" panose="02040503050406030204" pitchFamily="18" charset="0"/>
              </a:rPr>
              <a:t>Power: 325KW</a:t>
            </a:r>
            <a:endParaRPr lang="en-IN" sz="800" b="1" dirty="0">
              <a:solidFill>
                <a:srgbClr val="FFC000">
                  <a:lumMod val="40000"/>
                  <a:lumOff val="60000"/>
                </a:srgbClr>
              </a:solidFill>
              <a:latin typeface="Cambria" panose="02040503050406030204" pitchFamily="18" charset="0"/>
              <a:ea typeface="Cambria" panose="02040503050406030204" pitchFamily="18" charset="0"/>
            </a:endParaRPr>
          </a:p>
        </p:txBody>
      </p:sp>
      <p:sp>
        <p:nvSpPr>
          <p:cNvPr id="154" name="TextBox 153">
            <a:extLst>
              <a:ext uri="{FF2B5EF4-FFF2-40B4-BE49-F238E27FC236}">
                <a16:creationId xmlns:a16="http://schemas.microsoft.com/office/drawing/2014/main" id="{B5C057C7-1975-4B00-B02B-C2CE7E77A8E6}"/>
              </a:ext>
            </a:extLst>
          </p:cNvPr>
          <p:cNvSpPr txBox="1"/>
          <p:nvPr/>
        </p:nvSpPr>
        <p:spPr>
          <a:xfrm>
            <a:off x="2829287" y="808345"/>
            <a:ext cx="1595043" cy="473204"/>
          </a:xfrm>
          <a:prstGeom prst="rect">
            <a:avLst/>
          </a:prstGeom>
          <a:noFill/>
        </p:spPr>
        <p:txBody>
          <a:bodyPr wrap="square" lIns="91432" tIns="45716" rIns="91432" bIns="45716" rtlCol="0">
            <a:spAutoFit/>
          </a:bodyPr>
          <a:lstStyle/>
          <a:p>
            <a:pPr algn="ctr"/>
            <a:r>
              <a:rPr lang="en-IN" sz="800" b="1" dirty="0">
                <a:solidFill>
                  <a:prstClr val="black"/>
                </a:solidFill>
                <a:latin typeface="Cambria" panose="02040503050406030204" pitchFamily="18" charset="0"/>
                <a:ea typeface="Cambria" panose="02040503050406030204" pitchFamily="18" charset="0"/>
              </a:rPr>
              <a:t>Intake Channel – 3 Nos</a:t>
            </a:r>
          </a:p>
          <a:p>
            <a:pPr algn="ctr"/>
            <a:r>
              <a:rPr lang="en-IN" sz="800" b="1" dirty="0">
                <a:solidFill>
                  <a:prstClr val="black"/>
                </a:solidFill>
                <a:latin typeface="Cambria" panose="02040503050406030204" pitchFamily="18" charset="0"/>
                <a:ea typeface="Cambria" panose="02040503050406030204" pitchFamily="18" charset="0"/>
              </a:rPr>
              <a:t>Capacity: 10 Million Gallons</a:t>
            </a:r>
          </a:p>
          <a:p>
            <a:pPr algn="ctr"/>
            <a:r>
              <a:rPr lang="en-IN" sz="800" b="1" dirty="0">
                <a:solidFill>
                  <a:prstClr val="black"/>
                </a:solidFill>
                <a:latin typeface="Cambria" panose="02040503050406030204" pitchFamily="18" charset="0"/>
                <a:ea typeface="Cambria" panose="02040503050406030204" pitchFamily="18" charset="0"/>
              </a:rPr>
              <a:t>Size: 400 X 30 X 4 </a:t>
            </a:r>
            <a:r>
              <a:rPr lang="en-IN" sz="800" b="1" dirty="0" err="1">
                <a:solidFill>
                  <a:prstClr val="black"/>
                </a:solidFill>
                <a:latin typeface="Cambria" panose="02040503050406030204" pitchFamily="18" charset="0"/>
                <a:ea typeface="Cambria" panose="02040503050406030204" pitchFamily="18" charset="0"/>
              </a:rPr>
              <a:t>Mtr</a:t>
            </a:r>
            <a:endParaRPr lang="en-IN" sz="800" b="1" dirty="0">
              <a:solidFill>
                <a:prstClr val="black"/>
              </a:solidFill>
              <a:latin typeface="Cambria" panose="02040503050406030204" pitchFamily="18" charset="0"/>
              <a:ea typeface="Cambria" panose="02040503050406030204" pitchFamily="18" charset="0"/>
            </a:endParaRPr>
          </a:p>
        </p:txBody>
      </p:sp>
      <p:sp>
        <p:nvSpPr>
          <p:cNvPr id="155" name="TextBox 154">
            <a:extLst>
              <a:ext uri="{FF2B5EF4-FFF2-40B4-BE49-F238E27FC236}">
                <a16:creationId xmlns:a16="http://schemas.microsoft.com/office/drawing/2014/main" id="{096E6026-EC6B-44A6-BCFC-3CB29137A97D}"/>
              </a:ext>
            </a:extLst>
          </p:cNvPr>
          <p:cNvSpPr txBox="1"/>
          <p:nvPr/>
        </p:nvSpPr>
        <p:spPr>
          <a:xfrm>
            <a:off x="5556584" y="793198"/>
            <a:ext cx="1635192" cy="473204"/>
          </a:xfrm>
          <a:prstGeom prst="rect">
            <a:avLst/>
          </a:prstGeom>
          <a:noFill/>
        </p:spPr>
        <p:txBody>
          <a:bodyPr wrap="square" lIns="91432" tIns="45716" rIns="91432" bIns="45716" rtlCol="0">
            <a:spAutoFit/>
          </a:bodyPr>
          <a:lstStyle/>
          <a:p>
            <a:pPr algn="ctr"/>
            <a:r>
              <a:rPr lang="en-IN" sz="800" b="1" dirty="0">
                <a:solidFill>
                  <a:prstClr val="black"/>
                </a:solidFill>
                <a:latin typeface="Cambria" panose="02040503050406030204" pitchFamily="18" charset="0"/>
                <a:ea typeface="Cambria" panose="02040503050406030204" pitchFamily="18" charset="0"/>
              </a:rPr>
              <a:t>Pre Settling Tank– 1 No</a:t>
            </a:r>
          </a:p>
          <a:p>
            <a:pPr algn="ctr"/>
            <a:r>
              <a:rPr lang="en-IN" sz="800" b="1" dirty="0">
                <a:solidFill>
                  <a:prstClr val="black"/>
                </a:solidFill>
                <a:latin typeface="Cambria" panose="02040503050406030204" pitchFamily="18" charset="0"/>
                <a:ea typeface="Cambria" panose="02040503050406030204" pitchFamily="18" charset="0"/>
              </a:rPr>
              <a:t>Capacity: 200 Million Gallons</a:t>
            </a:r>
          </a:p>
          <a:p>
            <a:pPr algn="ctr"/>
            <a:r>
              <a:rPr lang="en-IN" sz="800" b="1" dirty="0">
                <a:solidFill>
                  <a:prstClr val="black"/>
                </a:solidFill>
                <a:latin typeface="Cambria" panose="02040503050406030204" pitchFamily="18" charset="0"/>
                <a:ea typeface="Cambria" panose="02040503050406030204" pitchFamily="18" charset="0"/>
              </a:rPr>
              <a:t>Size: 600 X 500 X 3 </a:t>
            </a:r>
            <a:r>
              <a:rPr lang="en-IN" sz="800" b="1" dirty="0" err="1">
                <a:solidFill>
                  <a:prstClr val="black"/>
                </a:solidFill>
                <a:latin typeface="Cambria" panose="02040503050406030204" pitchFamily="18" charset="0"/>
                <a:ea typeface="Cambria" panose="02040503050406030204" pitchFamily="18" charset="0"/>
              </a:rPr>
              <a:t>Mtr</a:t>
            </a:r>
            <a:endParaRPr lang="en-IN" sz="800" b="1" dirty="0">
              <a:solidFill>
                <a:prstClr val="black"/>
              </a:solidFill>
              <a:latin typeface="Cambria" panose="02040503050406030204" pitchFamily="18" charset="0"/>
              <a:ea typeface="Cambria" panose="02040503050406030204" pitchFamily="18" charset="0"/>
            </a:endParaRPr>
          </a:p>
        </p:txBody>
      </p:sp>
      <p:sp>
        <p:nvSpPr>
          <p:cNvPr id="156" name="TextBox 155">
            <a:extLst>
              <a:ext uri="{FF2B5EF4-FFF2-40B4-BE49-F238E27FC236}">
                <a16:creationId xmlns:a16="http://schemas.microsoft.com/office/drawing/2014/main" id="{92129600-DE58-40A9-A744-550B4DA67D12}"/>
              </a:ext>
            </a:extLst>
          </p:cNvPr>
          <p:cNvSpPr txBox="1"/>
          <p:nvPr/>
        </p:nvSpPr>
        <p:spPr>
          <a:xfrm>
            <a:off x="7131845" y="676607"/>
            <a:ext cx="1937259" cy="584767"/>
          </a:xfrm>
          <a:prstGeom prst="rect">
            <a:avLst/>
          </a:prstGeom>
          <a:noFill/>
        </p:spPr>
        <p:txBody>
          <a:bodyPr wrap="square" lIns="91432" tIns="45716" rIns="91432" bIns="45716" rtlCol="0">
            <a:spAutoFit/>
          </a:bodyPr>
          <a:lstStyle/>
          <a:p>
            <a:pPr algn="ctr"/>
            <a:r>
              <a:rPr lang="en-IN" sz="800" b="1" dirty="0">
                <a:solidFill>
                  <a:prstClr val="black"/>
                </a:solidFill>
                <a:latin typeface="Cambria" panose="02040503050406030204" pitchFamily="18" charset="0"/>
                <a:ea typeface="Cambria" panose="02040503050406030204" pitchFamily="18" charset="0"/>
              </a:rPr>
              <a:t>Settling Pump System</a:t>
            </a:r>
          </a:p>
          <a:p>
            <a:pPr algn="ctr"/>
            <a:r>
              <a:rPr lang="en-IN" sz="800" b="1" dirty="0">
                <a:solidFill>
                  <a:prstClr val="black"/>
                </a:solidFill>
                <a:latin typeface="Cambria" panose="02040503050406030204" pitchFamily="18" charset="0"/>
                <a:ea typeface="Cambria" panose="02040503050406030204" pitchFamily="18" charset="0"/>
              </a:rPr>
              <a:t>HSC Pump – 4 Nos (2W+2S)</a:t>
            </a:r>
          </a:p>
          <a:p>
            <a:r>
              <a:rPr lang="en-IN" sz="800" b="1" dirty="0">
                <a:solidFill>
                  <a:prstClr val="black"/>
                </a:solidFill>
                <a:latin typeface="Cambria" panose="02040503050406030204" pitchFamily="18" charset="0"/>
                <a:ea typeface="Cambria" panose="02040503050406030204" pitchFamily="18" charset="0"/>
              </a:rPr>
              <a:t>Capacity: 2580 M3/Hr, Head: 18MWC</a:t>
            </a:r>
          </a:p>
          <a:p>
            <a:r>
              <a:rPr lang="en-IN" sz="800" b="1" dirty="0">
                <a:solidFill>
                  <a:prstClr val="black"/>
                </a:solidFill>
                <a:latin typeface="Cambria" panose="02040503050406030204" pitchFamily="18" charset="0"/>
                <a:ea typeface="Cambria" panose="02040503050406030204" pitchFamily="18" charset="0"/>
              </a:rPr>
              <a:t>Power: 180KW</a:t>
            </a:r>
          </a:p>
        </p:txBody>
      </p:sp>
      <p:pic>
        <p:nvPicPr>
          <p:cNvPr id="157" name="Picture 156" descr="centrifuge Icon 426387">
            <a:extLst>
              <a:ext uri="{FF2B5EF4-FFF2-40B4-BE49-F238E27FC236}">
                <a16:creationId xmlns:a16="http://schemas.microsoft.com/office/drawing/2014/main" id="{413D8878-A141-451A-B7AE-F10255C9F8A4}"/>
              </a:ext>
            </a:extLst>
          </p:cNvPr>
          <p:cNvPicPr>
            <a:picLocks noChangeAspect="1" noChangeArrowheads="1"/>
          </p:cNvPicPr>
          <p:nvPr/>
        </p:nvPicPr>
        <p:blipFill>
          <a:blip r:embed="rId9" cstate="print">
            <a:extLst>
              <a:ext uri="{28A0092B-C50C-407E-A947-70E740481C1C}">
                <a14:useLocalDpi xmlns:a14="http://schemas.microsoft.com/office/drawing/2010/main"/>
              </a:ext>
            </a:extLst>
          </a:blip>
          <a:srcRect/>
          <a:stretch>
            <a:fillRect/>
          </a:stretch>
        </p:blipFill>
        <p:spPr bwMode="auto">
          <a:xfrm>
            <a:off x="2009872" y="3085334"/>
            <a:ext cx="619563" cy="619563"/>
          </a:xfrm>
          <a:prstGeom prst="rect">
            <a:avLst/>
          </a:prstGeom>
          <a:noFill/>
          <a:extLst>
            <a:ext uri="{909E8E84-426E-40DD-AFC4-6F175D3DCCD1}">
              <a14:hiddenFill xmlns:a14="http://schemas.microsoft.com/office/drawing/2010/main">
                <a:solidFill>
                  <a:srgbClr val="FFFFFF"/>
                </a:solidFill>
              </a14:hiddenFill>
            </a:ext>
          </a:extLst>
        </p:spPr>
      </p:pic>
      <p:grpSp>
        <p:nvGrpSpPr>
          <p:cNvPr id="158" name="Group 157">
            <a:extLst>
              <a:ext uri="{FF2B5EF4-FFF2-40B4-BE49-F238E27FC236}">
                <a16:creationId xmlns:a16="http://schemas.microsoft.com/office/drawing/2014/main" id="{A6D093E2-632A-4222-9CD9-7EC40F9F5776}"/>
              </a:ext>
            </a:extLst>
          </p:cNvPr>
          <p:cNvGrpSpPr/>
          <p:nvPr/>
        </p:nvGrpSpPr>
        <p:grpSpPr>
          <a:xfrm>
            <a:off x="7367518" y="2002973"/>
            <a:ext cx="441620" cy="737442"/>
            <a:chOff x="5505319" y="3095635"/>
            <a:chExt cx="663052" cy="829434"/>
          </a:xfrm>
        </p:grpSpPr>
        <p:pic>
          <p:nvPicPr>
            <p:cNvPr id="159" name="Picture 10" descr="agitator Icon 3385539">
              <a:extLst>
                <a:ext uri="{FF2B5EF4-FFF2-40B4-BE49-F238E27FC236}">
                  <a16:creationId xmlns:a16="http://schemas.microsoft.com/office/drawing/2014/main" id="{EE413B94-8B58-4C53-A4A4-5DB1B9396645}"/>
                </a:ext>
              </a:extLst>
            </p:cNvPr>
            <p:cNvPicPr>
              <a:picLocks noChangeAspect="1" noChangeArrowheads="1"/>
            </p:cNvPicPr>
            <p:nvPr/>
          </p:nvPicPr>
          <p:blipFill>
            <a:blip r:embed="rId10" cstate="print">
              <a:extLst>
                <a:ext uri="{28A0092B-C50C-407E-A947-70E740481C1C}">
                  <a14:useLocalDpi xmlns:a14="http://schemas.microsoft.com/office/drawing/2010/main"/>
                </a:ext>
              </a:extLst>
            </a:blip>
            <a:srcRect/>
            <a:stretch>
              <a:fillRect/>
            </a:stretch>
          </p:blipFill>
          <p:spPr bwMode="auto">
            <a:xfrm>
              <a:off x="5505319" y="3344679"/>
              <a:ext cx="663052" cy="580390"/>
            </a:xfrm>
            <a:prstGeom prst="rect">
              <a:avLst/>
            </a:prstGeom>
            <a:noFill/>
            <a:extLst>
              <a:ext uri="{909E8E84-426E-40DD-AFC4-6F175D3DCCD1}">
                <a14:hiddenFill xmlns:a14="http://schemas.microsoft.com/office/drawing/2010/main">
                  <a:solidFill>
                    <a:srgbClr val="FFFFFF"/>
                  </a:solidFill>
                </a14:hiddenFill>
              </a:ext>
            </a:extLst>
          </p:spPr>
        </p:pic>
        <p:pic>
          <p:nvPicPr>
            <p:cNvPr id="160" name="Picture 14" descr="electric motor Icon 116156">
              <a:extLst>
                <a:ext uri="{FF2B5EF4-FFF2-40B4-BE49-F238E27FC236}">
                  <a16:creationId xmlns:a16="http://schemas.microsoft.com/office/drawing/2014/main" id="{FE20A144-212A-4EE2-ADFE-5C2DD00A38A4}"/>
                </a:ext>
              </a:extLst>
            </p:cNvPr>
            <p:cNvPicPr>
              <a:picLocks noChangeAspect="1" noChangeArrowheads="1"/>
            </p:cNvPicPr>
            <p:nvPr/>
          </p:nvPicPr>
          <p:blipFill>
            <a:blip r:embed="rId11" cstate="print">
              <a:extLst>
                <a:ext uri="{28A0092B-C50C-407E-A947-70E740481C1C}">
                  <a14:useLocalDpi xmlns:a14="http://schemas.microsoft.com/office/drawing/2010/main"/>
                </a:ext>
              </a:extLst>
            </a:blip>
            <a:srcRect/>
            <a:stretch>
              <a:fillRect/>
            </a:stretch>
          </p:blipFill>
          <p:spPr bwMode="auto">
            <a:xfrm rot="16200000">
              <a:off x="5673382" y="3099133"/>
              <a:ext cx="326926" cy="319930"/>
            </a:xfrm>
            <a:prstGeom prst="rect">
              <a:avLst/>
            </a:prstGeom>
            <a:noFill/>
            <a:extLst>
              <a:ext uri="{909E8E84-426E-40DD-AFC4-6F175D3DCCD1}">
                <a14:hiddenFill xmlns:a14="http://schemas.microsoft.com/office/drawing/2010/main">
                  <a:solidFill>
                    <a:srgbClr val="FFFFFF"/>
                  </a:solidFill>
                </a14:hiddenFill>
              </a:ext>
            </a:extLst>
          </p:spPr>
        </p:pic>
      </p:grpSp>
      <p:sp>
        <p:nvSpPr>
          <p:cNvPr id="161" name="Flowchart: Magnetic Disk 160">
            <a:extLst>
              <a:ext uri="{FF2B5EF4-FFF2-40B4-BE49-F238E27FC236}">
                <a16:creationId xmlns:a16="http://schemas.microsoft.com/office/drawing/2014/main" id="{4D863C2C-2C51-48F6-B03B-1EBD0E35F913}"/>
              </a:ext>
            </a:extLst>
          </p:cNvPr>
          <p:cNvSpPr/>
          <p:nvPr/>
        </p:nvSpPr>
        <p:spPr>
          <a:xfrm>
            <a:off x="6917867" y="3582455"/>
            <a:ext cx="1027933" cy="619563"/>
          </a:xfrm>
          <a:prstGeom prst="flowChartMagneticDisk">
            <a:avLst/>
          </a:prstGeom>
          <a:gradFill>
            <a:gsLst>
              <a:gs pos="0">
                <a:srgbClr val="4472C4">
                  <a:lumMod val="5000"/>
                  <a:lumOff val="95000"/>
                </a:srgbClr>
              </a:gs>
              <a:gs pos="74000">
                <a:srgbClr val="4472C4">
                  <a:lumMod val="45000"/>
                  <a:lumOff val="55000"/>
                </a:srgbClr>
              </a:gs>
              <a:gs pos="83000">
                <a:srgbClr val="4472C4">
                  <a:lumMod val="45000"/>
                  <a:lumOff val="55000"/>
                </a:srgbClr>
              </a:gs>
              <a:gs pos="100000">
                <a:srgbClr val="4472C4">
                  <a:lumMod val="30000"/>
                  <a:lumOff val="70000"/>
                </a:srgbClr>
              </a:gs>
            </a:gsLst>
            <a:lin ang="5400000" scaled="1"/>
          </a:gradFill>
          <a:ln w="12700" cap="flat" cmpd="sng" algn="ctr">
            <a:solidFill>
              <a:srgbClr val="4472C4">
                <a:shade val="50000"/>
              </a:srgbClr>
            </a:solidFill>
            <a:prstDash val="solid"/>
            <a:miter lim="800000"/>
          </a:ln>
          <a:effectLst/>
        </p:spPr>
        <p:txBody>
          <a:bodyPr lIns="91432" tIns="45716" rIns="91432" bIns="45716" rtlCol="0" anchor="ctr"/>
          <a:lstStyle/>
          <a:p>
            <a:pPr algn="ctr">
              <a:defRPr/>
            </a:pPr>
            <a:endParaRPr lang="en-IN" kern="0" dirty="0">
              <a:solidFill>
                <a:prstClr val="white"/>
              </a:solidFill>
              <a:latin typeface="Cambria" panose="02040503050406030204" pitchFamily="18" charset="0"/>
              <a:ea typeface="Cambria" panose="02040503050406030204" pitchFamily="18" charset="0"/>
            </a:endParaRPr>
          </a:p>
        </p:txBody>
      </p:sp>
      <p:grpSp>
        <p:nvGrpSpPr>
          <p:cNvPr id="162" name="Group 161">
            <a:extLst>
              <a:ext uri="{FF2B5EF4-FFF2-40B4-BE49-F238E27FC236}">
                <a16:creationId xmlns:a16="http://schemas.microsoft.com/office/drawing/2014/main" id="{D759A025-F907-4CFB-9AD3-FFF42E94AED8}"/>
              </a:ext>
            </a:extLst>
          </p:cNvPr>
          <p:cNvGrpSpPr/>
          <p:nvPr/>
        </p:nvGrpSpPr>
        <p:grpSpPr>
          <a:xfrm>
            <a:off x="6565990" y="3074761"/>
            <a:ext cx="433280" cy="866101"/>
            <a:chOff x="6527062" y="3181786"/>
            <a:chExt cx="433280" cy="866101"/>
          </a:xfrm>
        </p:grpSpPr>
        <p:pic>
          <p:nvPicPr>
            <p:cNvPr id="163" name="Picture 28" descr="pipe Icon 2623454">
              <a:extLst>
                <a:ext uri="{FF2B5EF4-FFF2-40B4-BE49-F238E27FC236}">
                  <a16:creationId xmlns:a16="http://schemas.microsoft.com/office/drawing/2014/main" id="{7C5ACE92-97AD-4CBA-B475-4D9484F27559}"/>
                </a:ext>
              </a:extLst>
            </p:cNvPr>
            <p:cNvPicPr>
              <a:picLocks noChangeAspect="1" noChangeArrowheads="1"/>
            </p:cNvPicPr>
            <p:nvPr/>
          </p:nvPicPr>
          <p:blipFill>
            <a:blip r:embed="rId6" cstate="print">
              <a:extLst>
                <a:ext uri="{28A0092B-C50C-407E-A947-70E740481C1C}">
                  <a14:useLocalDpi xmlns:a14="http://schemas.microsoft.com/office/drawing/2010/main"/>
                </a:ext>
              </a:extLst>
            </a:blip>
            <a:srcRect/>
            <a:stretch>
              <a:fillRect/>
            </a:stretch>
          </p:blipFill>
          <p:spPr bwMode="auto">
            <a:xfrm rot="5400000" flipH="1">
              <a:off x="6388776" y="3320072"/>
              <a:ext cx="619564" cy="342992"/>
            </a:xfrm>
            <a:prstGeom prst="rect">
              <a:avLst/>
            </a:prstGeom>
            <a:noFill/>
            <a:extLst>
              <a:ext uri="{909E8E84-426E-40DD-AFC4-6F175D3DCCD1}">
                <a14:hiddenFill xmlns:a14="http://schemas.microsoft.com/office/drawing/2010/main">
                  <a:solidFill>
                    <a:srgbClr val="FFFFFF"/>
                  </a:solidFill>
                </a14:hiddenFill>
              </a:ext>
            </a:extLst>
          </p:spPr>
        </p:pic>
        <p:pic>
          <p:nvPicPr>
            <p:cNvPr id="164" name="Picture 22" descr="pipe Icon 2416016">
              <a:extLst>
                <a:ext uri="{FF2B5EF4-FFF2-40B4-BE49-F238E27FC236}">
                  <a16:creationId xmlns:a16="http://schemas.microsoft.com/office/drawing/2014/main" id="{05D6F57C-8E01-4615-A738-0EF3FFC5FFD6}"/>
                </a:ext>
              </a:extLst>
            </p:cNvPr>
            <p:cNvPicPr>
              <a:picLocks noChangeAspect="1" noChangeArrowheads="1"/>
            </p:cNvPicPr>
            <p:nvPr/>
          </p:nvPicPr>
          <p:blipFill>
            <a:blip r:embed="rId8" cstate="print">
              <a:extLst>
                <a:ext uri="{28A0092B-C50C-407E-A947-70E740481C1C}">
                  <a14:useLocalDpi xmlns:a14="http://schemas.microsoft.com/office/drawing/2010/main"/>
                </a:ext>
              </a:extLst>
            </a:blip>
            <a:srcRect/>
            <a:stretch>
              <a:fillRect/>
            </a:stretch>
          </p:blipFill>
          <p:spPr bwMode="auto">
            <a:xfrm flipH="1" flipV="1">
              <a:off x="6617352" y="3704897"/>
              <a:ext cx="342990" cy="342990"/>
            </a:xfrm>
            <a:prstGeom prst="rect">
              <a:avLst/>
            </a:prstGeom>
            <a:noFill/>
            <a:extLst>
              <a:ext uri="{909E8E84-426E-40DD-AFC4-6F175D3DCCD1}">
                <a14:hiddenFill xmlns:a14="http://schemas.microsoft.com/office/drawing/2010/main">
                  <a:solidFill>
                    <a:srgbClr val="FFFFFF"/>
                  </a:solidFill>
                </a14:hiddenFill>
              </a:ext>
            </a:extLst>
          </p:spPr>
        </p:pic>
      </p:grpSp>
      <p:sp>
        <p:nvSpPr>
          <p:cNvPr id="165" name="Rectangle 51">
            <a:extLst>
              <a:ext uri="{FF2B5EF4-FFF2-40B4-BE49-F238E27FC236}">
                <a16:creationId xmlns:a16="http://schemas.microsoft.com/office/drawing/2014/main" id="{F891F59F-974D-4744-8B03-65C7A922E18F}"/>
              </a:ext>
            </a:extLst>
          </p:cNvPr>
          <p:cNvSpPr/>
          <p:nvPr/>
        </p:nvSpPr>
        <p:spPr>
          <a:xfrm>
            <a:off x="5236953" y="4256444"/>
            <a:ext cx="1574230" cy="619563"/>
          </a:xfrm>
          <a:custGeom>
            <a:avLst/>
            <a:gdLst>
              <a:gd name="connsiteX0" fmla="*/ 0 w 1800200"/>
              <a:gd name="connsiteY0" fmla="*/ 0 h 864096"/>
              <a:gd name="connsiteX1" fmla="*/ 1800200 w 1800200"/>
              <a:gd name="connsiteY1" fmla="*/ 0 h 864096"/>
              <a:gd name="connsiteX2" fmla="*/ 1800200 w 1800200"/>
              <a:gd name="connsiteY2" fmla="*/ 864096 h 864096"/>
              <a:gd name="connsiteX3" fmla="*/ 0 w 1800200"/>
              <a:gd name="connsiteY3" fmla="*/ 864096 h 864096"/>
              <a:gd name="connsiteX4" fmla="*/ 0 w 1800200"/>
              <a:gd name="connsiteY4" fmla="*/ 0 h 864096"/>
              <a:gd name="connsiteX0" fmla="*/ 0 w 1800200"/>
              <a:gd name="connsiteY0" fmla="*/ 0 h 864096"/>
              <a:gd name="connsiteX1" fmla="*/ 155281 w 1800200"/>
              <a:gd name="connsiteY1" fmla="*/ 93455 h 864096"/>
              <a:gd name="connsiteX2" fmla="*/ 1800200 w 1800200"/>
              <a:gd name="connsiteY2" fmla="*/ 0 h 864096"/>
              <a:gd name="connsiteX3" fmla="*/ 1800200 w 1800200"/>
              <a:gd name="connsiteY3" fmla="*/ 864096 h 864096"/>
              <a:gd name="connsiteX4" fmla="*/ 0 w 1800200"/>
              <a:gd name="connsiteY4" fmla="*/ 864096 h 864096"/>
              <a:gd name="connsiteX5" fmla="*/ 0 w 1800200"/>
              <a:gd name="connsiteY5" fmla="*/ 0 h 864096"/>
              <a:gd name="connsiteX0" fmla="*/ 0 w 1800200"/>
              <a:gd name="connsiteY0" fmla="*/ 0 h 864096"/>
              <a:gd name="connsiteX1" fmla="*/ 155281 w 1800200"/>
              <a:gd name="connsiteY1" fmla="*/ 93455 h 864096"/>
              <a:gd name="connsiteX2" fmla="*/ 1800200 w 1800200"/>
              <a:gd name="connsiteY2" fmla="*/ 0 h 864096"/>
              <a:gd name="connsiteX3" fmla="*/ 1800200 w 1800200"/>
              <a:gd name="connsiteY3" fmla="*/ 864096 h 864096"/>
              <a:gd name="connsiteX4" fmla="*/ 0 w 1800200"/>
              <a:gd name="connsiteY4" fmla="*/ 864096 h 864096"/>
              <a:gd name="connsiteX5" fmla="*/ 0 w 1800200"/>
              <a:gd name="connsiteY5" fmla="*/ 0 h 864096"/>
              <a:gd name="connsiteX0" fmla="*/ 0 w 1800200"/>
              <a:gd name="connsiteY0" fmla="*/ 62517 h 926613"/>
              <a:gd name="connsiteX1" fmla="*/ 155281 w 1800200"/>
              <a:gd name="connsiteY1" fmla="*/ 155972 h 926613"/>
              <a:gd name="connsiteX2" fmla="*/ 552846 w 1800200"/>
              <a:gd name="connsiteY2" fmla="*/ 66520 h 926613"/>
              <a:gd name="connsiteX3" fmla="*/ 1800200 w 1800200"/>
              <a:gd name="connsiteY3" fmla="*/ 62517 h 926613"/>
              <a:gd name="connsiteX4" fmla="*/ 1800200 w 1800200"/>
              <a:gd name="connsiteY4" fmla="*/ 926613 h 926613"/>
              <a:gd name="connsiteX5" fmla="*/ 0 w 1800200"/>
              <a:gd name="connsiteY5" fmla="*/ 926613 h 926613"/>
              <a:gd name="connsiteX6" fmla="*/ 0 w 1800200"/>
              <a:gd name="connsiteY6" fmla="*/ 62517 h 926613"/>
              <a:gd name="connsiteX0" fmla="*/ 0 w 1800200"/>
              <a:gd name="connsiteY0" fmla="*/ 34938 h 899034"/>
              <a:gd name="connsiteX1" fmla="*/ 155281 w 1800200"/>
              <a:gd name="connsiteY1" fmla="*/ 128393 h 899034"/>
              <a:gd name="connsiteX2" fmla="*/ 552846 w 1800200"/>
              <a:gd name="connsiteY2" fmla="*/ 38941 h 899034"/>
              <a:gd name="connsiteX3" fmla="*/ 1800200 w 1800200"/>
              <a:gd name="connsiteY3" fmla="*/ 34938 h 899034"/>
              <a:gd name="connsiteX4" fmla="*/ 1800200 w 1800200"/>
              <a:gd name="connsiteY4" fmla="*/ 899034 h 899034"/>
              <a:gd name="connsiteX5" fmla="*/ 0 w 1800200"/>
              <a:gd name="connsiteY5" fmla="*/ 899034 h 899034"/>
              <a:gd name="connsiteX6" fmla="*/ 0 w 1800200"/>
              <a:gd name="connsiteY6" fmla="*/ 34938 h 899034"/>
              <a:gd name="connsiteX0" fmla="*/ 0 w 1800200"/>
              <a:gd name="connsiteY0" fmla="*/ 36711 h 900807"/>
              <a:gd name="connsiteX1" fmla="*/ 155281 w 1800200"/>
              <a:gd name="connsiteY1" fmla="*/ 130166 h 900807"/>
              <a:gd name="connsiteX2" fmla="*/ 552846 w 1800200"/>
              <a:gd name="connsiteY2" fmla="*/ 40714 h 900807"/>
              <a:gd name="connsiteX3" fmla="*/ 900716 w 1800200"/>
              <a:gd name="connsiteY3" fmla="*/ 189801 h 900807"/>
              <a:gd name="connsiteX4" fmla="*/ 1800200 w 1800200"/>
              <a:gd name="connsiteY4" fmla="*/ 36711 h 900807"/>
              <a:gd name="connsiteX5" fmla="*/ 1800200 w 1800200"/>
              <a:gd name="connsiteY5" fmla="*/ 900807 h 900807"/>
              <a:gd name="connsiteX6" fmla="*/ 0 w 1800200"/>
              <a:gd name="connsiteY6" fmla="*/ 900807 h 900807"/>
              <a:gd name="connsiteX7" fmla="*/ 0 w 1800200"/>
              <a:gd name="connsiteY7" fmla="*/ 36711 h 900807"/>
              <a:gd name="connsiteX0" fmla="*/ 0 w 1800200"/>
              <a:gd name="connsiteY0" fmla="*/ 41617 h 905713"/>
              <a:gd name="connsiteX1" fmla="*/ 155281 w 1800200"/>
              <a:gd name="connsiteY1" fmla="*/ 135072 h 905713"/>
              <a:gd name="connsiteX2" fmla="*/ 552846 w 1800200"/>
              <a:gd name="connsiteY2" fmla="*/ 45620 h 905713"/>
              <a:gd name="connsiteX3" fmla="*/ 900716 w 1800200"/>
              <a:gd name="connsiteY3" fmla="*/ 194707 h 905713"/>
              <a:gd name="connsiteX4" fmla="*/ 1377794 w 1800200"/>
              <a:gd name="connsiteY4" fmla="*/ 194708 h 905713"/>
              <a:gd name="connsiteX5" fmla="*/ 1800200 w 1800200"/>
              <a:gd name="connsiteY5" fmla="*/ 41617 h 905713"/>
              <a:gd name="connsiteX6" fmla="*/ 1800200 w 1800200"/>
              <a:gd name="connsiteY6" fmla="*/ 905713 h 905713"/>
              <a:gd name="connsiteX7" fmla="*/ 0 w 1800200"/>
              <a:gd name="connsiteY7" fmla="*/ 905713 h 905713"/>
              <a:gd name="connsiteX8" fmla="*/ 0 w 1800200"/>
              <a:gd name="connsiteY8" fmla="*/ 41617 h 905713"/>
              <a:gd name="connsiteX0" fmla="*/ 0 w 1800200"/>
              <a:gd name="connsiteY0" fmla="*/ 41617 h 905713"/>
              <a:gd name="connsiteX1" fmla="*/ 155281 w 1800200"/>
              <a:gd name="connsiteY1" fmla="*/ 135072 h 905713"/>
              <a:gd name="connsiteX2" fmla="*/ 552846 w 1800200"/>
              <a:gd name="connsiteY2" fmla="*/ 45620 h 905713"/>
              <a:gd name="connsiteX3" fmla="*/ 900716 w 1800200"/>
              <a:gd name="connsiteY3" fmla="*/ 194707 h 905713"/>
              <a:gd name="connsiteX4" fmla="*/ 1377794 w 1800200"/>
              <a:gd name="connsiteY4" fmla="*/ 194708 h 905713"/>
              <a:gd name="connsiteX5" fmla="*/ 1800200 w 1800200"/>
              <a:gd name="connsiteY5" fmla="*/ 41617 h 905713"/>
              <a:gd name="connsiteX6" fmla="*/ 1800200 w 1800200"/>
              <a:gd name="connsiteY6" fmla="*/ 905713 h 905713"/>
              <a:gd name="connsiteX7" fmla="*/ 0 w 1800200"/>
              <a:gd name="connsiteY7" fmla="*/ 905713 h 905713"/>
              <a:gd name="connsiteX8" fmla="*/ 0 w 1800200"/>
              <a:gd name="connsiteY8" fmla="*/ 41617 h 905713"/>
              <a:gd name="connsiteX0" fmla="*/ 0 w 1800200"/>
              <a:gd name="connsiteY0" fmla="*/ 36236 h 900332"/>
              <a:gd name="connsiteX1" fmla="*/ 155281 w 1800200"/>
              <a:gd name="connsiteY1" fmla="*/ 129691 h 900332"/>
              <a:gd name="connsiteX2" fmla="*/ 552846 w 1800200"/>
              <a:gd name="connsiteY2" fmla="*/ 40239 h 900332"/>
              <a:gd name="connsiteX3" fmla="*/ 900716 w 1800200"/>
              <a:gd name="connsiteY3" fmla="*/ 189326 h 900332"/>
              <a:gd name="connsiteX4" fmla="*/ 1377794 w 1800200"/>
              <a:gd name="connsiteY4" fmla="*/ 189327 h 900332"/>
              <a:gd name="connsiteX5" fmla="*/ 1800200 w 1800200"/>
              <a:gd name="connsiteY5" fmla="*/ 36236 h 900332"/>
              <a:gd name="connsiteX6" fmla="*/ 1800200 w 1800200"/>
              <a:gd name="connsiteY6" fmla="*/ 900332 h 900332"/>
              <a:gd name="connsiteX7" fmla="*/ 0 w 1800200"/>
              <a:gd name="connsiteY7" fmla="*/ 900332 h 900332"/>
              <a:gd name="connsiteX8" fmla="*/ 0 w 1800200"/>
              <a:gd name="connsiteY8" fmla="*/ 36236 h 9003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00200" h="900332">
                <a:moveTo>
                  <a:pt x="0" y="36236"/>
                </a:moveTo>
                <a:cubicBezTo>
                  <a:pt x="38508" y="37570"/>
                  <a:pt x="116773" y="128357"/>
                  <a:pt x="155281" y="129691"/>
                </a:cubicBezTo>
                <a:cubicBezTo>
                  <a:pt x="232513" y="138641"/>
                  <a:pt x="278693" y="55815"/>
                  <a:pt x="552846" y="40239"/>
                </a:cubicBezTo>
                <a:cubicBezTo>
                  <a:pt x="688681" y="31956"/>
                  <a:pt x="692824" y="189993"/>
                  <a:pt x="900716" y="189326"/>
                </a:cubicBezTo>
                <a:cubicBezTo>
                  <a:pt x="1049803" y="189326"/>
                  <a:pt x="1178184" y="65755"/>
                  <a:pt x="1377794" y="189327"/>
                </a:cubicBezTo>
                <a:cubicBezTo>
                  <a:pt x="1597282" y="223447"/>
                  <a:pt x="1741395" y="-107113"/>
                  <a:pt x="1800200" y="36236"/>
                </a:cubicBezTo>
                <a:lnTo>
                  <a:pt x="1800200" y="900332"/>
                </a:lnTo>
                <a:lnTo>
                  <a:pt x="0" y="900332"/>
                </a:lnTo>
                <a:lnTo>
                  <a:pt x="0" y="36236"/>
                </a:lnTo>
                <a:close/>
              </a:path>
            </a:pathLst>
          </a:custGeom>
          <a:gradFill>
            <a:gsLst>
              <a:gs pos="0">
                <a:srgbClr val="4472C4">
                  <a:lumMod val="5000"/>
                  <a:lumOff val="95000"/>
                </a:srgbClr>
              </a:gs>
              <a:gs pos="74000">
                <a:srgbClr val="4472C4">
                  <a:lumMod val="45000"/>
                  <a:lumOff val="55000"/>
                </a:srgbClr>
              </a:gs>
              <a:gs pos="83000">
                <a:srgbClr val="4472C4">
                  <a:lumMod val="45000"/>
                  <a:lumOff val="55000"/>
                </a:srgbClr>
              </a:gs>
              <a:gs pos="100000">
                <a:srgbClr val="4472C4">
                  <a:lumMod val="30000"/>
                  <a:lumOff val="70000"/>
                </a:srgbClr>
              </a:gs>
            </a:gsLst>
            <a:lin ang="5400000" scaled="1"/>
          </a:gradFill>
          <a:ln w="12700" cap="flat" cmpd="sng" algn="ctr">
            <a:noFill/>
            <a:prstDash val="solid"/>
            <a:miter lim="800000"/>
          </a:ln>
          <a:effectLst/>
          <a:scene3d>
            <a:camera prst="orthographicFront"/>
            <a:lightRig rig="threePt" dir="t"/>
          </a:scene3d>
          <a:sp3d>
            <a:bevelT/>
          </a:sp3d>
        </p:spPr>
        <p:txBody>
          <a:bodyPr lIns="91432" tIns="45716" rIns="91432" bIns="45716" rtlCol="0" anchor="ctr"/>
          <a:lstStyle/>
          <a:p>
            <a:pPr algn="ctr">
              <a:defRPr/>
            </a:pPr>
            <a:endParaRPr lang="en-IN" kern="0">
              <a:solidFill>
                <a:prstClr val="white"/>
              </a:solidFill>
              <a:latin typeface="Cambria" panose="02040503050406030204" pitchFamily="18" charset="0"/>
              <a:ea typeface="Cambria" panose="02040503050406030204" pitchFamily="18" charset="0"/>
            </a:endParaRPr>
          </a:p>
        </p:txBody>
      </p:sp>
      <p:grpSp>
        <p:nvGrpSpPr>
          <p:cNvPr id="166" name="Group 165">
            <a:extLst>
              <a:ext uri="{FF2B5EF4-FFF2-40B4-BE49-F238E27FC236}">
                <a16:creationId xmlns:a16="http://schemas.microsoft.com/office/drawing/2014/main" id="{3E140AAC-6963-4EAB-9228-3427F995E300}"/>
              </a:ext>
            </a:extLst>
          </p:cNvPr>
          <p:cNvGrpSpPr/>
          <p:nvPr/>
        </p:nvGrpSpPr>
        <p:grpSpPr>
          <a:xfrm flipH="1">
            <a:off x="6778767" y="4094801"/>
            <a:ext cx="433280" cy="619563"/>
            <a:chOff x="6527062" y="3181786"/>
            <a:chExt cx="433280" cy="866101"/>
          </a:xfrm>
        </p:grpSpPr>
        <p:pic>
          <p:nvPicPr>
            <p:cNvPr id="167" name="Picture 28" descr="pipe Icon 2623454">
              <a:extLst>
                <a:ext uri="{FF2B5EF4-FFF2-40B4-BE49-F238E27FC236}">
                  <a16:creationId xmlns:a16="http://schemas.microsoft.com/office/drawing/2014/main" id="{1893D48D-CEE6-4C6A-AC57-1909F5C50B70}"/>
                </a:ext>
              </a:extLst>
            </p:cNvPr>
            <p:cNvPicPr>
              <a:picLocks noChangeAspect="1" noChangeArrowheads="1"/>
            </p:cNvPicPr>
            <p:nvPr/>
          </p:nvPicPr>
          <p:blipFill>
            <a:blip r:embed="rId6" cstate="print">
              <a:extLst>
                <a:ext uri="{28A0092B-C50C-407E-A947-70E740481C1C}">
                  <a14:useLocalDpi xmlns:a14="http://schemas.microsoft.com/office/drawing/2010/main"/>
                </a:ext>
              </a:extLst>
            </a:blip>
            <a:srcRect/>
            <a:stretch>
              <a:fillRect/>
            </a:stretch>
          </p:blipFill>
          <p:spPr bwMode="auto">
            <a:xfrm rot="5400000" flipH="1">
              <a:off x="6388776" y="3320072"/>
              <a:ext cx="619564" cy="342992"/>
            </a:xfrm>
            <a:prstGeom prst="rect">
              <a:avLst/>
            </a:prstGeom>
            <a:noFill/>
            <a:extLst>
              <a:ext uri="{909E8E84-426E-40DD-AFC4-6F175D3DCCD1}">
                <a14:hiddenFill xmlns:a14="http://schemas.microsoft.com/office/drawing/2010/main">
                  <a:solidFill>
                    <a:srgbClr val="FFFFFF"/>
                  </a:solidFill>
                </a14:hiddenFill>
              </a:ext>
            </a:extLst>
          </p:spPr>
        </p:pic>
        <p:pic>
          <p:nvPicPr>
            <p:cNvPr id="168" name="Picture 22" descr="pipe Icon 2416016">
              <a:extLst>
                <a:ext uri="{FF2B5EF4-FFF2-40B4-BE49-F238E27FC236}">
                  <a16:creationId xmlns:a16="http://schemas.microsoft.com/office/drawing/2014/main" id="{A3FC727A-A61A-4144-AC29-33B0E21BCD2E}"/>
                </a:ext>
              </a:extLst>
            </p:cNvPr>
            <p:cNvPicPr>
              <a:picLocks noChangeAspect="1" noChangeArrowheads="1"/>
            </p:cNvPicPr>
            <p:nvPr/>
          </p:nvPicPr>
          <p:blipFill>
            <a:blip r:embed="rId12" cstate="print">
              <a:extLst>
                <a:ext uri="{28A0092B-C50C-407E-A947-70E740481C1C}">
                  <a14:useLocalDpi xmlns:a14="http://schemas.microsoft.com/office/drawing/2010/main"/>
                </a:ext>
              </a:extLst>
            </a:blip>
            <a:srcRect/>
            <a:stretch>
              <a:fillRect/>
            </a:stretch>
          </p:blipFill>
          <p:spPr bwMode="auto">
            <a:xfrm flipH="1" flipV="1">
              <a:off x="6617352" y="3704897"/>
              <a:ext cx="342990" cy="342990"/>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169" name="Group 34">
            <a:extLst>
              <a:ext uri="{FF2B5EF4-FFF2-40B4-BE49-F238E27FC236}">
                <a16:creationId xmlns:a16="http://schemas.microsoft.com/office/drawing/2014/main" id="{109D8233-FAC7-418A-9386-D256D0F5FD99}"/>
              </a:ext>
            </a:extLst>
          </p:cNvPr>
          <p:cNvGrpSpPr/>
          <p:nvPr/>
        </p:nvGrpSpPr>
        <p:grpSpPr>
          <a:xfrm flipH="1">
            <a:off x="4245530" y="4143490"/>
            <a:ext cx="1192279" cy="651038"/>
            <a:chOff x="4165952" y="1242380"/>
            <a:chExt cx="1192279" cy="651038"/>
          </a:xfrm>
        </p:grpSpPr>
        <p:pic>
          <p:nvPicPr>
            <p:cNvPr id="170" name="Picture 2" descr="Water Pump Icon 2734490">
              <a:extLst>
                <a:ext uri="{FF2B5EF4-FFF2-40B4-BE49-F238E27FC236}">
                  <a16:creationId xmlns:a16="http://schemas.microsoft.com/office/drawing/2014/main" id="{46F4C707-4487-43F2-8746-C9A7746613E1}"/>
                </a:ext>
              </a:extLst>
            </p:cNvPr>
            <p:cNvPicPr>
              <a:picLocks noChangeAspect="1" noChangeArrowheads="1"/>
            </p:cNvPicPr>
            <p:nvPr/>
          </p:nvPicPr>
          <p:blipFill>
            <a:blip r:embed="rId7" cstate="print">
              <a:extLst>
                <a:ext uri="{28A0092B-C50C-407E-A947-70E740481C1C}">
                  <a14:useLocalDpi xmlns:a14="http://schemas.microsoft.com/office/drawing/2010/main"/>
                </a:ext>
              </a:extLst>
            </a:blip>
            <a:srcRect/>
            <a:stretch>
              <a:fillRect/>
            </a:stretch>
          </p:blipFill>
          <p:spPr bwMode="auto">
            <a:xfrm>
              <a:off x="4837779" y="1242380"/>
              <a:ext cx="520452" cy="520452"/>
            </a:xfrm>
            <a:prstGeom prst="rect">
              <a:avLst/>
            </a:prstGeom>
            <a:noFill/>
            <a:extLst>
              <a:ext uri="{909E8E84-426E-40DD-AFC4-6F175D3DCCD1}">
                <a14:hiddenFill xmlns:a14="http://schemas.microsoft.com/office/drawing/2010/main">
                  <a:solidFill>
                    <a:srgbClr val="FFFFFF"/>
                  </a:solidFill>
                </a14:hiddenFill>
              </a:ext>
            </a:extLst>
          </p:spPr>
        </p:pic>
        <p:pic>
          <p:nvPicPr>
            <p:cNvPr id="171" name="Picture 22" descr="pipe Icon 2416016">
              <a:extLst>
                <a:ext uri="{FF2B5EF4-FFF2-40B4-BE49-F238E27FC236}">
                  <a16:creationId xmlns:a16="http://schemas.microsoft.com/office/drawing/2014/main" id="{549D1B87-36C9-4422-BE75-D3B05FBDCABE}"/>
                </a:ext>
              </a:extLst>
            </p:cNvPr>
            <p:cNvPicPr>
              <a:picLocks noChangeAspect="1" noChangeArrowheads="1"/>
            </p:cNvPicPr>
            <p:nvPr/>
          </p:nvPicPr>
          <p:blipFill>
            <a:blip r:embed="rId8" cstate="print">
              <a:extLst>
                <a:ext uri="{28A0092B-C50C-407E-A947-70E740481C1C}">
                  <a14:useLocalDpi xmlns:a14="http://schemas.microsoft.com/office/drawing/2010/main"/>
                </a:ext>
              </a:extLst>
            </a:blip>
            <a:srcRect/>
            <a:stretch>
              <a:fillRect/>
            </a:stretch>
          </p:blipFill>
          <p:spPr bwMode="auto">
            <a:xfrm rot="10800000" flipV="1">
              <a:off x="4165952" y="1550428"/>
              <a:ext cx="342990" cy="342990"/>
            </a:xfrm>
            <a:prstGeom prst="rect">
              <a:avLst/>
            </a:prstGeom>
            <a:noFill/>
            <a:extLst>
              <a:ext uri="{909E8E84-426E-40DD-AFC4-6F175D3DCCD1}">
                <a14:hiddenFill xmlns:a14="http://schemas.microsoft.com/office/drawing/2010/main">
                  <a:solidFill>
                    <a:srgbClr val="FFFFFF"/>
                  </a:solidFill>
                </a14:hiddenFill>
              </a:ext>
            </a:extLst>
          </p:spPr>
        </p:pic>
        <p:pic>
          <p:nvPicPr>
            <p:cNvPr id="172" name="Picture 28" descr="pipe Icon 2623454">
              <a:extLst>
                <a:ext uri="{FF2B5EF4-FFF2-40B4-BE49-F238E27FC236}">
                  <a16:creationId xmlns:a16="http://schemas.microsoft.com/office/drawing/2014/main" id="{0BD1DFFD-46A9-4639-B240-24B68A0D2E5B}"/>
                </a:ext>
              </a:extLst>
            </p:cNvPr>
            <p:cNvPicPr>
              <a:picLocks noChangeAspect="1" noChangeArrowheads="1"/>
            </p:cNvPicPr>
            <p:nvPr/>
          </p:nvPicPr>
          <p:blipFill>
            <a:blip r:embed="rId6" cstate="print">
              <a:extLst>
                <a:ext uri="{28A0092B-C50C-407E-A947-70E740481C1C}">
                  <a14:useLocalDpi xmlns:a14="http://schemas.microsoft.com/office/drawing/2010/main"/>
                </a:ext>
              </a:extLst>
            </a:blip>
            <a:srcRect/>
            <a:stretch>
              <a:fillRect/>
            </a:stretch>
          </p:blipFill>
          <p:spPr bwMode="auto">
            <a:xfrm flipV="1">
              <a:off x="4390749" y="1455221"/>
              <a:ext cx="576065" cy="342992"/>
            </a:xfrm>
            <a:prstGeom prst="rect">
              <a:avLst/>
            </a:prstGeom>
            <a:noFill/>
            <a:extLst>
              <a:ext uri="{909E8E84-426E-40DD-AFC4-6F175D3DCCD1}">
                <a14:hiddenFill xmlns:a14="http://schemas.microsoft.com/office/drawing/2010/main">
                  <a:solidFill>
                    <a:srgbClr val="FFFFFF"/>
                  </a:solidFill>
                </a14:hiddenFill>
              </a:ext>
            </a:extLst>
          </p:spPr>
        </p:pic>
      </p:grpSp>
      <p:pic>
        <p:nvPicPr>
          <p:cNvPr id="173" name="Picture 28" descr="pipe Icon 2623454">
            <a:extLst>
              <a:ext uri="{FF2B5EF4-FFF2-40B4-BE49-F238E27FC236}">
                <a16:creationId xmlns:a16="http://schemas.microsoft.com/office/drawing/2014/main" id="{C4FE30B6-B36A-4B99-BB36-0198C22D7557}"/>
              </a:ext>
            </a:extLst>
          </p:cNvPr>
          <p:cNvPicPr>
            <a:picLocks noChangeAspect="1" noChangeArrowheads="1"/>
          </p:cNvPicPr>
          <p:nvPr/>
        </p:nvPicPr>
        <p:blipFill>
          <a:blip r:embed="rId6" cstate="print">
            <a:extLst>
              <a:ext uri="{28A0092B-C50C-407E-A947-70E740481C1C}">
                <a14:useLocalDpi xmlns:a14="http://schemas.microsoft.com/office/drawing/2010/main"/>
              </a:ext>
            </a:extLst>
          </a:blip>
          <a:srcRect/>
          <a:stretch>
            <a:fillRect/>
          </a:stretch>
        </p:blipFill>
        <p:spPr bwMode="auto">
          <a:xfrm flipV="1">
            <a:off x="3556410" y="4129870"/>
            <a:ext cx="867916" cy="342992"/>
          </a:xfrm>
          <a:prstGeom prst="rect">
            <a:avLst/>
          </a:prstGeom>
          <a:noFill/>
          <a:extLst>
            <a:ext uri="{909E8E84-426E-40DD-AFC4-6F175D3DCCD1}">
              <a14:hiddenFill xmlns:a14="http://schemas.microsoft.com/office/drawing/2010/main">
                <a:solidFill>
                  <a:srgbClr val="FFFFFF"/>
                </a:solidFill>
              </a14:hiddenFill>
            </a:ext>
          </a:extLst>
        </p:spPr>
      </p:pic>
      <p:grpSp>
        <p:nvGrpSpPr>
          <p:cNvPr id="174" name="Group 173">
            <a:extLst>
              <a:ext uri="{FF2B5EF4-FFF2-40B4-BE49-F238E27FC236}">
                <a16:creationId xmlns:a16="http://schemas.microsoft.com/office/drawing/2014/main" id="{C16D6694-4275-4526-AFD2-BDB9937788CE}"/>
              </a:ext>
            </a:extLst>
          </p:cNvPr>
          <p:cNvGrpSpPr/>
          <p:nvPr/>
        </p:nvGrpSpPr>
        <p:grpSpPr>
          <a:xfrm flipH="1">
            <a:off x="3131846" y="3884890"/>
            <a:ext cx="457719" cy="832963"/>
            <a:chOff x="9168404" y="2050853"/>
            <a:chExt cx="2096568" cy="3442092"/>
          </a:xfrm>
          <a:solidFill>
            <a:srgbClr val="70AD47">
              <a:lumMod val="60000"/>
              <a:lumOff val="40000"/>
            </a:srgbClr>
          </a:solidFill>
        </p:grpSpPr>
        <p:sp>
          <p:nvSpPr>
            <p:cNvPr id="175" name="Arrow: Bent 174">
              <a:extLst>
                <a:ext uri="{FF2B5EF4-FFF2-40B4-BE49-F238E27FC236}">
                  <a16:creationId xmlns:a16="http://schemas.microsoft.com/office/drawing/2014/main" id="{547AD44E-4536-4FAE-B445-B589A82B7E3B}"/>
                </a:ext>
              </a:extLst>
            </p:cNvPr>
            <p:cNvSpPr/>
            <p:nvPr/>
          </p:nvSpPr>
          <p:spPr>
            <a:xfrm rot="5400000">
              <a:off x="9234611" y="3462585"/>
              <a:ext cx="1964153" cy="2096568"/>
            </a:xfrm>
            <a:prstGeom prst="bentArrow">
              <a:avLst>
                <a:gd name="adj1" fmla="val 25000"/>
                <a:gd name="adj2" fmla="val 25000"/>
                <a:gd name="adj3" fmla="val 36154"/>
                <a:gd name="adj4" fmla="val 43750"/>
              </a:avLst>
            </a:prstGeom>
            <a:grpFill/>
            <a:ln w="12700" cap="flat" cmpd="sng" algn="ctr">
              <a:noFill/>
              <a:prstDash val="solid"/>
              <a:miter lim="800000"/>
            </a:ln>
            <a:effectLst/>
          </p:spPr>
          <p:txBody>
            <a:bodyPr rtlCol="0" anchor="ctr"/>
            <a:lstStyle/>
            <a:p>
              <a:pPr algn="ctr">
                <a:defRPr/>
              </a:pPr>
              <a:endParaRPr lang="en-US" kern="0">
                <a:solidFill>
                  <a:prstClr val="black"/>
                </a:solidFill>
                <a:latin typeface="Cambria" panose="02040503050406030204" pitchFamily="18" charset="0"/>
                <a:ea typeface="Cambria" panose="02040503050406030204" pitchFamily="18" charset="0"/>
              </a:endParaRPr>
            </a:p>
          </p:txBody>
        </p:sp>
        <p:sp>
          <p:nvSpPr>
            <p:cNvPr id="176" name="Arrow: Bent 175">
              <a:extLst>
                <a:ext uri="{FF2B5EF4-FFF2-40B4-BE49-F238E27FC236}">
                  <a16:creationId xmlns:a16="http://schemas.microsoft.com/office/drawing/2014/main" id="{921B179E-D558-4A68-80CB-B8454ADE3935}"/>
                </a:ext>
              </a:extLst>
            </p:cNvPr>
            <p:cNvSpPr/>
            <p:nvPr/>
          </p:nvSpPr>
          <p:spPr>
            <a:xfrm rot="16200000" flipV="1">
              <a:off x="9234611" y="1984646"/>
              <a:ext cx="1964153" cy="2096568"/>
            </a:xfrm>
            <a:prstGeom prst="bentArrow">
              <a:avLst>
                <a:gd name="adj1" fmla="val 25000"/>
                <a:gd name="adj2" fmla="val 25000"/>
                <a:gd name="adj3" fmla="val 36154"/>
                <a:gd name="adj4" fmla="val 43750"/>
              </a:avLst>
            </a:prstGeom>
            <a:grpFill/>
            <a:ln w="12700" cap="flat" cmpd="sng" algn="ctr">
              <a:noFill/>
              <a:prstDash val="solid"/>
              <a:miter lim="800000"/>
            </a:ln>
            <a:effectLst/>
          </p:spPr>
          <p:txBody>
            <a:bodyPr rtlCol="0" anchor="ctr"/>
            <a:lstStyle/>
            <a:p>
              <a:pPr algn="ctr">
                <a:defRPr/>
              </a:pPr>
              <a:endParaRPr lang="en-US" kern="0">
                <a:solidFill>
                  <a:prstClr val="black"/>
                </a:solidFill>
                <a:latin typeface="Cambria" panose="02040503050406030204" pitchFamily="18" charset="0"/>
                <a:ea typeface="Cambria" panose="02040503050406030204" pitchFamily="18" charset="0"/>
              </a:endParaRPr>
            </a:p>
          </p:txBody>
        </p:sp>
      </p:grpSp>
      <p:sp>
        <p:nvSpPr>
          <p:cNvPr id="177" name="TextBox 176">
            <a:extLst>
              <a:ext uri="{FF2B5EF4-FFF2-40B4-BE49-F238E27FC236}">
                <a16:creationId xmlns:a16="http://schemas.microsoft.com/office/drawing/2014/main" id="{21AAEF7E-DD40-4E92-8D9E-F882CF7E0E0F}"/>
              </a:ext>
            </a:extLst>
          </p:cNvPr>
          <p:cNvSpPr txBox="1"/>
          <p:nvPr/>
        </p:nvSpPr>
        <p:spPr>
          <a:xfrm>
            <a:off x="2355430" y="4171064"/>
            <a:ext cx="1001469" cy="200055"/>
          </a:xfrm>
          <a:prstGeom prst="rect">
            <a:avLst/>
          </a:prstGeom>
          <a:noFill/>
        </p:spPr>
        <p:txBody>
          <a:bodyPr wrap="square" lIns="91432" tIns="45716" rIns="91432" bIns="45716" rtlCol="0">
            <a:spAutoFit/>
          </a:bodyPr>
          <a:lstStyle/>
          <a:p>
            <a:pPr algn="ctr"/>
            <a:r>
              <a:rPr lang="en-IN" sz="700" dirty="0">
                <a:ln w="0"/>
                <a:solidFill>
                  <a:prstClr val="black"/>
                </a:solidFill>
                <a:effectLst>
                  <a:outerShdw blurRad="38100" dist="19050" dir="2700000" algn="tl" rotWithShape="0">
                    <a:prstClr val="black">
                      <a:alpha val="40000"/>
                    </a:prstClr>
                  </a:outerShdw>
                </a:effectLst>
                <a:latin typeface="Cambria" panose="02040503050406030204" pitchFamily="18" charset="0"/>
                <a:ea typeface="Cambria" panose="02040503050406030204" pitchFamily="18" charset="0"/>
              </a:rPr>
              <a:t>Consumer</a:t>
            </a:r>
          </a:p>
        </p:txBody>
      </p:sp>
      <p:sp>
        <p:nvSpPr>
          <p:cNvPr id="178" name="Flowchart: Magnetic Disk 177">
            <a:extLst>
              <a:ext uri="{FF2B5EF4-FFF2-40B4-BE49-F238E27FC236}">
                <a16:creationId xmlns:a16="http://schemas.microsoft.com/office/drawing/2014/main" id="{8D825AFC-ED13-4F55-85F8-CB479E9C01A2}"/>
              </a:ext>
            </a:extLst>
          </p:cNvPr>
          <p:cNvSpPr/>
          <p:nvPr/>
        </p:nvSpPr>
        <p:spPr>
          <a:xfrm>
            <a:off x="4156338" y="2994212"/>
            <a:ext cx="1027933" cy="619563"/>
          </a:xfrm>
          <a:prstGeom prst="flowChartMagneticDisk">
            <a:avLst/>
          </a:prstGeom>
          <a:gradFill>
            <a:gsLst>
              <a:gs pos="0">
                <a:srgbClr val="4472C4">
                  <a:lumMod val="5000"/>
                  <a:lumOff val="95000"/>
                </a:srgbClr>
              </a:gs>
              <a:gs pos="74000">
                <a:srgbClr val="4472C4">
                  <a:lumMod val="45000"/>
                  <a:lumOff val="55000"/>
                </a:srgbClr>
              </a:gs>
              <a:gs pos="83000">
                <a:srgbClr val="4472C4">
                  <a:lumMod val="45000"/>
                  <a:lumOff val="55000"/>
                </a:srgbClr>
              </a:gs>
              <a:gs pos="100000">
                <a:srgbClr val="4472C4">
                  <a:lumMod val="30000"/>
                  <a:lumOff val="70000"/>
                </a:srgbClr>
              </a:gs>
            </a:gsLst>
            <a:lin ang="5400000" scaled="1"/>
          </a:gradFill>
          <a:ln w="12700" cap="flat" cmpd="sng" algn="ctr">
            <a:solidFill>
              <a:srgbClr val="4472C4">
                <a:shade val="50000"/>
              </a:srgbClr>
            </a:solidFill>
            <a:prstDash val="solid"/>
            <a:miter lim="800000"/>
          </a:ln>
          <a:effectLst/>
        </p:spPr>
        <p:txBody>
          <a:bodyPr lIns="91432" tIns="45716" rIns="91432" bIns="45716" rtlCol="0" anchor="ctr"/>
          <a:lstStyle/>
          <a:p>
            <a:pPr algn="ctr">
              <a:defRPr/>
            </a:pPr>
            <a:endParaRPr lang="en-IN" kern="0">
              <a:solidFill>
                <a:prstClr val="white"/>
              </a:solidFill>
              <a:latin typeface="Cambria" panose="02040503050406030204" pitchFamily="18" charset="0"/>
              <a:ea typeface="Cambria" panose="02040503050406030204" pitchFamily="18" charset="0"/>
            </a:endParaRPr>
          </a:p>
        </p:txBody>
      </p:sp>
      <p:cxnSp>
        <p:nvCxnSpPr>
          <p:cNvPr id="179" name="Straight Arrow Connector 178">
            <a:extLst>
              <a:ext uri="{FF2B5EF4-FFF2-40B4-BE49-F238E27FC236}">
                <a16:creationId xmlns:a16="http://schemas.microsoft.com/office/drawing/2014/main" id="{4C72C344-59AF-4C64-A64D-C7331657C269}"/>
              </a:ext>
            </a:extLst>
          </p:cNvPr>
          <p:cNvCxnSpPr/>
          <p:nvPr/>
        </p:nvCxnSpPr>
        <p:spPr>
          <a:xfrm flipH="1">
            <a:off x="1371414" y="3435846"/>
            <a:ext cx="686560" cy="0"/>
          </a:xfrm>
          <a:prstGeom prst="straightConnector1">
            <a:avLst/>
          </a:prstGeom>
          <a:noFill/>
          <a:ln w="57150" cap="flat" cmpd="sng" algn="ctr">
            <a:solidFill>
              <a:srgbClr val="E7E6E6">
                <a:lumMod val="50000"/>
              </a:srgbClr>
            </a:solidFill>
            <a:prstDash val="solid"/>
            <a:miter lim="800000"/>
            <a:tailEnd type="triangle"/>
          </a:ln>
          <a:effectLst/>
        </p:spPr>
      </p:cxnSp>
      <p:sp>
        <p:nvSpPr>
          <p:cNvPr id="180" name="TextBox 179">
            <a:extLst>
              <a:ext uri="{FF2B5EF4-FFF2-40B4-BE49-F238E27FC236}">
                <a16:creationId xmlns:a16="http://schemas.microsoft.com/office/drawing/2014/main" id="{D1BD86C2-D854-4F2C-8FC1-2646DFC56716}"/>
              </a:ext>
            </a:extLst>
          </p:cNvPr>
          <p:cNvSpPr txBox="1"/>
          <p:nvPr/>
        </p:nvSpPr>
        <p:spPr>
          <a:xfrm>
            <a:off x="1294717" y="3137229"/>
            <a:ext cx="737411" cy="346246"/>
          </a:xfrm>
          <a:prstGeom prst="rect">
            <a:avLst/>
          </a:prstGeom>
          <a:noFill/>
        </p:spPr>
        <p:txBody>
          <a:bodyPr wrap="square" lIns="91432" tIns="45716" rIns="91432" bIns="45716" rtlCol="0">
            <a:spAutoFit/>
          </a:bodyPr>
          <a:lstStyle/>
          <a:p>
            <a:pPr algn="ctr"/>
            <a:r>
              <a:rPr lang="en-IN" sz="800" b="1" dirty="0">
                <a:solidFill>
                  <a:prstClr val="black"/>
                </a:solidFill>
                <a:latin typeface="Cambria" panose="02040503050406030204" pitchFamily="18" charset="0"/>
                <a:ea typeface="Cambria" panose="02040503050406030204" pitchFamily="18" charset="0"/>
              </a:rPr>
              <a:t>Sludge Cake</a:t>
            </a:r>
          </a:p>
        </p:txBody>
      </p:sp>
      <p:sp>
        <p:nvSpPr>
          <p:cNvPr id="181" name="TextBox 180">
            <a:extLst>
              <a:ext uri="{FF2B5EF4-FFF2-40B4-BE49-F238E27FC236}">
                <a16:creationId xmlns:a16="http://schemas.microsoft.com/office/drawing/2014/main" id="{F0AD1B4F-D194-4A89-9C1D-C1BB7A986E7F}"/>
              </a:ext>
            </a:extLst>
          </p:cNvPr>
          <p:cNvSpPr txBox="1"/>
          <p:nvPr/>
        </p:nvSpPr>
        <p:spPr>
          <a:xfrm>
            <a:off x="4180239" y="3605855"/>
            <a:ext cx="1027933" cy="219288"/>
          </a:xfrm>
          <a:prstGeom prst="rect">
            <a:avLst/>
          </a:prstGeom>
          <a:noFill/>
        </p:spPr>
        <p:txBody>
          <a:bodyPr wrap="square" lIns="91432" tIns="45716" rIns="91432" bIns="45716" rtlCol="0">
            <a:spAutoFit/>
          </a:bodyPr>
          <a:lstStyle/>
          <a:p>
            <a:pPr algn="ctr"/>
            <a:r>
              <a:rPr lang="en-IN" sz="800" b="1" dirty="0">
                <a:solidFill>
                  <a:prstClr val="black"/>
                </a:solidFill>
                <a:latin typeface="Cambria" panose="02040503050406030204" pitchFamily="18" charset="0"/>
                <a:ea typeface="Cambria" panose="02040503050406030204" pitchFamily="18" charset="0"/>
              </a:rPr>
              <a:t>Sludge Thickener</a:t>
            </a:r>
          </a:p>
        </p:txBody>
      </p:sp>
      <p:cxnSp>
        <p:nvCxnSpPr>
          <p:cNvPr id="182" name="Straight Arrow Connector 181">
            <a:extLst>
              <a:ext uri="{FF2B5EF4-FFF2-40B4-BE49-F238E27FC236}">
                <a16:creationId xmlns:a16="http://schemas.microsoft.com/office/drawing/2014/main" id="{ABC49A23-4E4B-4C73-980D-08C1E593C255}"/>
              </a:ext>
            </a:extLst>
          </p:cNvPr>
          <p:cNvCxnSpPr>
            <a:cxnSpLocks/>
          </p:cNvCxnSpPr>
          <p:nvPr/>
        </p:nvCxnSpPr>
        <p:spPr>
          <a:xfrm flipH="1">
            <a:off x="2604897" y="3435846"/>
            <a:ext cx="1666933" cy="0"/>
          </a:xfrm>
          <a:prstGeom prst="straightConnector1">
            <a:avLst/>
          </a:prstGeom>
          <a:noFill/>
          <a:ln w="57150" cap="flat" cmpd="sng" algn="ctr">
            <a:solidFill>
              <a:srgbClr val="E7E6E6">
                <a:lumMod val="50000"/>
              </a:srgbClr>
            </a:solidFill>
            <a:prstDash val="solid"/>
            <a:miter lim="800000"/>
            <a:tailEnd type="triangle"/>
          </a:ln>
          <a:effectLst/>
        </p:spPr>
      </p:cxnSp>
      <p:sp>
        <p:nvSpPr>
          <p:cNvPr id="183" name="TextBox 182">
            <a:extLst>
              <a:ext uri="{FF2B5EF4-FFF2-40B4-BE49-F238E27FC236}">
                <a16:creationId xmlns:a16="http://schemas.microsoft.com/office/drawing/2014/main" id="{E3940DD1-B976-494D-8037-9C779A69D8A5}"/>
              </a:ext>
            </a:extLst>
          </p:cNvPr>
          <p:cNvSpPr txBox="1"/>
          <p:nvPr/>
        </p:nvSpPr>
        <p:spPr>
          <a:xfrm>
            <a:off x="1935972" y="3626048"/>
            <a:ext cx="808295" cy="219288"/>
          </a:xfrm>
          <a:prstGeom prst="rect">
            <a:avLst/>
          </a:prstGeom>
          <a:noFill/>
        </p:spPr>
        <p:txBody>
          <a:bodyPr wrap="square" lIns="91432" tIns="45716" rIns="91432" bIns="45716" rtlCol="0">
            <a:spAutoFit/>
          </a:bodyPr>
          <a:lstStyle/>
          <a:p>
            <a:pPr algn="ctr"/>
            <a:r>
              <a:rPr lang="en-IN" sz="800" b="1" dirty="0">
                <a:solidFill>
                  <a:prstClr val="black"/>
                </a:solidFill>
                <a:latin typeface="Cambria" panose="02040503050406030204" pitchFamily="18" charset="0"/>
                <a:ea typeface="Cambria" panose="02040503050406030204" pitchFamily="18" charset="0"/>
              </a:rPr>
              <a:t>Centrifuge</a:t>
            </a:r>
          </a:p>
        </p:txBody>
      </p:sp>
      <p:cxnSp>
        <p:nvCxnSpPr>
          <p:cNvPr id="184" name="Straight Arrow Connector 183">
            <a:extLst>
              <a:ext uri="{FF2B5EF4-FFF2-40B4-BE49-F238E27FC236}">
                <a16:creationId xmlns:a16="http://schemas.microsoft.com/office/drawing/2014/main" id="{4551D6BC-2B83-4E26-8FD2-FE4E9093CA19}"/>
              </a:ext>
            </a:extLst>
          </p:cNvPr>
          <p:cNvCxnSpPr>
            <a:cxnSpLocks/>
          </p:cNvCxnSpPr>
          <p:nvPr/>
        </p:nvCxnSpPr>
        <p:spPr>
          <a:xfrm flipH="1">
            <a:off x="5229195" y="3198258"/>
            <a:ext cx="1297877" cy="0"/>
          </a:xfrm>
          <a:prstGeom prst="straightConnector1">
            <a:avLst/>
          </a:prstGeom>
          <a:noFill/>
          <a:ln w="57150" cap="flat" cmpd="sng" algn="ctr">
            <a:solidFill>
              <a:srgbClr val="E7E6E6">
                <a:lumMod val="50000"/>
              </a:srgbClr>
            </a:solidFill>
            <a:prstDash val="solid"/>
            <a:miter lim="800000"/>
            <a:tailEnd type="triangle"/>
          </a:ln>
          <a:effectLst/>
        </p:spPr>
      </p:cxnSp>
      <p:sp>
        <p:nvSpPr>
          <p:cNvPr id="185" name="TextBox 184">
            <a:extLst>
              <a:ext uri="{FF2B5EF4-FFF2-40B4-BE49-F238E27FC236}">
                <a16:creationId xmlns:a16="http://schemas.microsoft.com/office/drawing/2014/main" id="{09596E5D-BEC9-490A-8668-3FE5BA317FBC}"/>
              </a:ext>
            </a:extLst>
          </p:cNvPr>
          <p:cNvSpPr txBox="1"/>
          <p:nvPr/>
        </p:nvSpPr>
        <p:spPr>
          <a:xfrm rot="1063006">
            <a:off x="5504901" y="3547067"/>
            <a:ext cx="1027933" cy="219288"/>
          </a:xfrm>
          <a:prstGeom prst="rect">
            <a:avLst/>
          </a:prstGeom>
          <a:noFill/>
        </p:spPr>
        <p:txBody>
          <a:bodyPr wrap="square" lIns="91432" tIns="45716" rIns="91432" bIns="45716" rtlCol="0">
            <a:spAutoFit/>
          </a:bodyPr>
          <a:lstStyle/>
          <a:p>
            <a:pPr algn="ctr"/>
            <a:r>
              <a:rPr lang="en-IN" sz="800" b="1" dirty="0">
                <a:solidFill>
                  <a:prstClr val="black"/>
                </a:solidFill>
                <a:latin typeface="Cambria" panose="02040503050406030204" pitchFamily="18" charset="0"/>
                <a:ea typeface="Cambria" panose="02040503050406030204" pitchFamily="18" charset="0"/>
              </a:rPr>
              <a:t>Sludge</a:t>
            </a:r>
          </a:p>
        </p:txBody>
      </p:sp>
      <p:cxnSp>
        <p:nvCxnSpPr>
          <p:cNvPr id="186" name="Straight Arrow Connector 185">
            <a:extLst>
              <a:ext uri="{FF2B5EF4-FFF2-40B4-BE49-F238E27FC236}">
                <a16:creationId xmlns:a16="http://schemas.microsoft.com/office/drawing/2014/main" id="{BB3229DE-4CF6-44E0-A517-124DE92A3B36}"/>
              </a:ext>
            </a:extLst>
          </p:cNvPr>
          <p:cNvCxnSpPr>
            <a:cxnSpLocks/>
          </p:cNvCxnSpPr>
          <p:nvPr/>
        </p:nvCxnSpPr>
        <p:spPr>
          <a:xfrm flipH="1" flipV="1">
            <a:off x="5276863" y="3602491"/>
            <a:ext cx="1580684" cy="465432"/>
          </a:xfrm>
          <a:prstGeom prst="straightConnector1">
            <a:avLst/>
          </a:prstGeom>
          <a:noFill/>
          <a:ln w="57150" cap="flat" cmpd="sng" algn="ctr">
            <a:solidFill>
              <a:srgbClr val="E7E6E6">
                <a:lumMod val="50000"/>
              </a:srgbClr>
            </a:solidFill>
            <a:prstDash val="solid"/>
            <a:miter lim="800000"/>
            <a:tailEnd type="triangle"/>
          </a:ln>
          <a:effectLst/>
        </p:spPr>
      </p:cxnSp>
      <p:sp>
        <p:nvSpPr>
          <p:cNvPr id="187" name="TextBox 186">
            <a:extLst>
              <a:ext uri="{FF2B5EF4-FFF2-40B4-BE49-F238E27FC236}">
                <a16:creationId xmlns:a16="http://schemas.microsoft.com/office/drawing/2014/main" id="{A43AF0C2-D1B2-4D46-BC64-BEC490484E66}"/>
              </a:ext>
            </a:extLst>
          </p:cNvPr>
          <p:cNvSpPr txBox="1"/>
          <p:nvPr/>
        </p:nvSpPr>
        <p:spPr>
          <a:xfrm>
            <a:off x="5504902" y="2983519"/>
            <a:ext cx="1027933" cy="219288"/>
          </a:xfrm>
          <a:prstGeom prst="rect">
            <a:avLst/>
          </a:prstGeom>
          <a:noFill/>
        </p:spPr>
        <p:txBody>
          <a:bodyPr wrap="square" lIns="91432" tIns="45716" rIns="91432" bIns="45716" rtlCol="0">
            <a:spAutoFit/>
          </a:bodyPr>
          <a:lstStyle/>
          <a:p>
            <a:pPr algn="ctr"/>
            <a:r>
              <a:rPr lang="en-IN" sz="800" b="1" dirty="0">
                <a:solidFill>
                  <a:prstClr val="black"/>
                </a:solidFill>
                <a:latin typeface="Cambria" panose="02040503050406030204" pitchFamily="18" charset="0"/>
                <a:ea typeface="Cambria" panose="02040503050406030204" pitchFamily="18" charset="0"/>
              </a:rPr>
              <a:t>Sludge</a:t>
            </a:r>
          </a:p>
        </p:txBody>
      </p:sp>
      <p:sp>
        <p:nvSpPr>
          <p:cNvPr id="188" name="Cube 187">
            <a:extLst>
              <a:ext uri="{FF2B5EF4-FFF2-40B4-BE49-F238E27FC236}">
                <a16:creationId xmlns:a16="http://schemas.microsoft.com/office/drawing/2014/main" id="{5B54CC11-8194-4CCD-8791-E2419DE9E0B8}"/>
              </a:ext>
            </a:extLst>
          </p:cNvPr>
          <p:cNvSpPr/>
          <p:nvPr/>
        </p:nvSpPr>
        <p:spPr>
          <a:xfrm>
            <a:off x="8070692" y="3009906"/>
            <a:ext cx="912601" cy="734380"/>
          </a:xfrm>
          <a:prstGeom prst="cube">
            <a:avLst>
              <a:gd name="adj" fmla="val 41241"/>
            </a:avLst>
          </a:prstGeom>
          <a:gradFill>
            <a:gsLst>
              <a:gs pos="0">
                <a:srgbClr val="4472C4">
                  <a:lumMod val="5000"/>
                  <a:lumOff val="95000"/>
                </a:srgbClr>
              </a:gs>
              <a:gs pos="74000">
                <a:srgbClr val="4472C4">
                  <a:lumMod val="45000"/>
                  <a:lumOff val="55000"/>
                </a:srgbClr>
              </a:gs>
              <a:gs pos="83000">
                <a:srgbClr val="4472C4">
                  <a:lumMod val="45000"/>
                  <a:lumOff val="55000"/>
                </a:srgbClr>
              </a:gs>
              <a:gs pos="100000">
                <a:srgbClr val="4472C4">
                  <a:lumMod val="30000"/>
                  <a:lumOff val="70000"/>
                </a:srgbClr>
              </a:gs>
            </a:gsLst>
            <a:lin ang="5400000" scaled="1"/>
          </a:gradFill>
          <a:ln w="12700" cap="flat" cmpd="sng" algn="ctr">
            <a:solidFill>
              <a:srgbClr val="4472C4">
                <a:shade val="50000"/>
              </a:srgbClr>
            </a:solidFill>
            <a:prstDash val="solid"/>
            <a:miter lim="800000"/>
          </a:ln>
          <a:effectLst/>
          <a:scene3d>
            <a:camera prst="orthographicFront"/>
            <a:lightRig rig="twoPt" dir="t"/>
          </a:scene3d>
          <a:sp3d prstMaterial="matte"/>
        </p:spPr>
        <p:txBody>
          <a:bodyPr lIns="91432" tIns="45716" rIns="91432" bIns="45716" rtlCol="0" anchor="ctr"/>
          <a:lstStyle/>
          <a:p>
            <a:pPr algn="ctr">
              <a:defRPr/>
            </a:pPr>
            <a:endParaRPr lang="en-IN" kern="0">
              <a:solidFill>
                <a:prstClr val="white"/>
              </a:solidFill>
              <a:latin typeface="Cambria" panose="02040503050406030204" pitchFamily="18" charset="0"/>
              <a:ea typeface="Cambria" panose="02040503050406030204" pitchFamily="18" charset="0"/>
            </a:endParaRPr>
          </a:p>
        </p:txBody>
      </p:sp>
      <p:sp>
        <p:nvSpPr>
          <p:cNvPr id="189" name="Right Arrow 104">
            <a:extLst>
              <a:ext uri="{FF2B5EF4-FFF2-40B4-BE49-F238E27FC236}">
                <a16:creationId xmlns:a16="http://schemas.microsoft.com/office/drawing/2014/main" id="{3C332E83-F462-4F6A-8CA5-D97C9B1D3374}"/>
              </a:ext>
            </a:extLst>
          </p:cNvPr>
          <p:cNvSpPr/>
          <p:nvPr/>
        </p:nvSpPr>
        <p:spPr>
          <a:xfrm rot="1283419" flipH="1" flipV="1">
            <a:off x="8019970" y="2984575"/>
            <a:ext cx="289298" cy="108012"/>
          </a:xfrm>
          <a:prstGeom prst="rightArrow">
            <a:avLst/>
          </a:prstGeom>
          <a:solidFill>
            <a:sysClr val="window" lastClr="FFFFFF"/>
          </a:solidFill>
          <a:ln w="9525" cap="flat" cmpd="sng" algn="ctr">
            <a:solidFill>
              <a:sysClr val="windowText" lastClr="000000"/>
            </a:solidFill>
            <a:prstDash val="solid"/>
            <a:miter lim="800000"/>
          </a:ln>
          <a:effectLst/>
        </p:spPr>
        <p:txBody>
          <a:bodyPr lIns="91432" tIns="45716" rIns="91432" bIns="45716" rtlCol="0" anchor="ctr"/>
          <a:lstStyle/>
          <a:p>
            <a:pPr algn="ctr">
              <a:defRPr/>
            </a:pPr>
            <a:endParaRPr lang="en-IN" sz="700" kern="0" dirty="0">
              <a:ln w="0"/>
              <a:solidFill>
                <a:prstClr val="black"/>
              </a:solidFill>
              <a:effectLst>
                <a:outerShdw blurRad="38100" dist="19050" dir="2700000" algn="tl" rotWithShape="0">
                  <a:prstClr val="black">
                    <a:alpha val="40000"/>
                  </a:prstClr>
                </a:outerShdw>
              </a:effectLst>
              <a:latin typeface="Cambria" panose="02040503050406030204" pitchFamily="18" charset="0"/>
              <a:ea typeface="Cambria" panose="02040503050406030204" pitchFamily="18" charset="0"/>
            </a:endParaRPr>
          </a:p>
        </p:txBody>
      </p:sp>
      <p:sp>
        <p:nvSpPr>
          <p:cNvPr id="190" name="Flowchart: Direct Access Storage 189">
            <a:extLst>
              <a:ext uri="{FF2B5EF4-FFF2-40B4-BE49-F238E27FC236}">
                <a16:creationId xmlns:a16="http://schemas.microsoft.com/office/drawing/2014/main" id="{C148ADC9-DC44-4BC5-801D-693A521BFD40}"/>
              </a:ext>
            </a:extLst>
          </p:cNvPr>
          <p:cNvSpPr/>
          <p:nvPr/>
        </p:nvSpPr>
        <p:spPr>
          <a:xfrm flipH="1">
            <a:off x="7783754" y="4542390"/>
            <a:ext cx="648072" cy="360040"/>
          </a:xfrm>
          <a:prstGeom prst="flowChartMagneticDrum">
            <a:avLst/>
          </a:prstGeom>
          <a:solidFill>
            <a:srgbClr val="FFFF66"/>
          </a:solidFill>
          <a:ln w="9525" cap="flat" cmpd="sng" algn="ctr">
            <a:solidFill>
              <a:sysClr val="windowText" lastClr="000000"/>
            </a:solidFill>
            <a:prstDash val="solid"/>
            <a:miter lim="800000"/>
          </a:ln>
          <a:effectLst/>
        </p:spPr>
        <p:txBody>
          <a:bodyPr lIns="91432" tIns="45716" rIns="91432" bIns="45716" rtlCol="0" anchor="ctr"/>
          <a:lstStyle/>
          <a:p>
            <a:pPr algn="ctr">
              <a:defRPr/>
            </a:pPr>
            <a:endParaRPr lang="en-IN" sz="700" kern="0">
              <a:ln w="0"/>
              <a:solidFill>
                <a:prstClr val="black"/>
              </a:solidFill>
              <a:effectLst>
                <a:outerShdw blurRad="38100" dist="19050" dir="2700000" algn="tl" rotWithShape="0">
                  <a:prstClr val="black">
                    <a:alpha val="40000"/>
                  </a:prstClr>
                </a:outerShdw>
              </a:effectLst>
              <a:latin typeface="Cambria" panose="02040503050406030204" pitchFamily="18" charset="0"/>
              <a:ea typeface="Cambria" panose="02040503050406030204" pitchFamily="18" charset="0"/>
            </a:endParaRPr>
          </a:p>
        </p:txBody>
      </p:sp>
      <p:sp>
        <p:nvSpPr>
          <p:cNvPr id="191" name="Right Arrow 104">
            <a:extLst>
              <a:ext uri="{FF2B5EF4-FFF2-40B4-BE49-F238E27FC236}">
                <a16:creationId xmlns:a16="http://schemas.microsoft.com/office/drawing/2014/main" id="{13EE550B-BA78-41FF-8E55-F1788BFD9616}"/>
              </a:ext>
            </a:extLst>
          </p:cNvPr>
          <p:cNvSpPr/>
          <p:nvPr/>
        </p:nvSpPr>
        <p:spPr>
          <a:xfrm rot="5400000" flipH="1" flipV="1">
            <a:off x="7773988" y="4281198"/>
            <a:ext cx="289298" cy="108012"/>
          </a:xfrm>
          <a:prstGeom prst="rightArrow">
            <a:avLst/>
          </a:prstGeom>
          <a:solidFill>
            <a:srgbClr val="FFFF00"/>
          </a:solidFill>
          <a:ln w="9525" cap="flat" cmpd="sng" algn="ctr">
            <a:solidFill>
              <a:srgbClr val="4472C4">
                <a:shade val="50000"/>
              </a:srgbClr>
            </a:solidFill>
            <a:prstDash val="solid"/>
            <a:miter lim="800000"/>
          </a:ln>
          <a:effectLst/>
        </p:spPr>
        <p:txBody>
          <a:bodyPr lIns="91432" tIns="45716" rIns="91432" bIns="45716" rtlCol="0" anchor="ctr"/>
          <a:lstStyle/>
          <a:p>
            <a:pPr algn="ctr">
              <a:defRPr/>
            </a:pPr>
            <a:endParaRPr lang="en-IN" sz="700" kern="0" dirty="0">
              <a:ln w="0"/>
              <a:solidFill>
                <a:prstClr val="black"/>
              </a:solidFill>
              <a:effectLst>
                <a:outerShdw blurRad="38100" dist="19050" dir="2700000" algn="tl" rotWithShape="0">
                  <a:prstClr val="black">
                    <a:alpha val="40000"/>
                  </a:prstClr>
                </a:outerShdw>
              </a:effectLst>
              <a:latin typeface="Cambria" panose="02040503050406030204" pitchFamily="18" charset="0"/>
              <a:ea typeface="Cambria" panose="02040503050406030204" pitchFamily="18" charset="0"/>
            </a:endParaRPr>
          </a:p>
        </p:txBody>
      </p:sp>
      <p:grpSp>
        <p:nvGrpSpPr>
          <p:cNvPr id="192" name="Group 191">
            <a:extLst>
              <a:ext uri="{FF2B5EF4-FFF2-40B4-BE49-F238E27FC236}">
                <a16:creationId xmlns:a16="http://schemas.microsoft.com/office/drawing/2014/main" id="{C34BE99C-78C1-4C0B-B5CF-0F259D809156}"/>
              </a:ext>
            </a:extLst>
          </p:cNvPr>
          <p:cNvGrpSpPr/>
          <p:nvPr/>
        </p:nvGrpSpPr>
        <p:grpSpPr>
          <a:xfrm>
            <a:off x="7479754" y="4176791"/>
            <a:ext cx="433280" cy="619563"/>
            <a:chOff x="6527062" y="3181786"/>
            <a:chExt cx="433280" cy="866101"/>
          </a:xfrm>
        </p:grpSpPr>
        <p:pic>
          <p:nvPicPr>
            <p:cNvPr id="193" name="Picture 28" descr="pipe Icon 2623454">
              <a:extLst>
                <a:ext uri="{FF2B5EF4-FFF2-40B4-BE49-F238E27FC236}">
                  <a16:creationId xmlns:a16="http://schemas.microsoft.com/office/drawing/2014/main" id="{F8AB84D4-B3B1-41FF-A10D-7FB2663AF971}"/>
                </a:ext>
              </a:extLst>
            </p:cNvPr>
            <p:cNvPicPr>
              <a:picLocks noChangeAspect="1" noChangeArrowheads="1"/>
            </p:cNvPicPr>
            <p:nvPr/>
          </p:nvPicPr>
          <p:blipFill>
            <a:blip r:embed="rId6" cstate="print">
              <a:extLst>
                <a:ext uri="{28A0092B-C50C-407E-A947-70E740481C1C}">
                  <a14:useLocalDpi xmlns:a14="http://schemas.microsoft.com/office/drawing/2010/main"/>
                </a:ext>
              </a:extLst>
            </a:blip>
            <a:srcRect/>
            <a:stretch>
              <a:fillRect/>
            </a:stretch>
          </p:blipFill>
          <p:spPr bwMode="auto">
            <a:xfrm rot="5400000" flipH="1">
              <a:off x="6388776" y="3320072"/>
              <a:ext cx="619564" cy="342992"/>
            </a:xfrm>
            <a:prstGeom prst="rect">
              <a:avLst/>
            </a:prstGeom>
            <a:noFill/>
            <a:extLst>
              <a:ext uri="{909E8E84-426E-40DD-AFC4-6F175D3DCCD1}">
                <a14:hiddenFill xmlns:a14="http://schemas.microsoft.com/office/drawing/2010/main">
                  <a:solidFill>
                    <a:srgbClr val="FFFFFF"/>
                  </a:solidFill>
                </a14:hiddenFill>
              </a:ext>
            </a:extLst>
          </p:spPr>
        </p:pic>
        <p:pic>
          <p:nvPicPr>
            <p:cNvPr id="194" name="Picture 22" descr="pipe Icon 2416016">
              <a:extLst>
                <a:ext uri="{FF2B5EF4-FFF2-40B4-BE49-F238E27FC236}">
                  <a16:creationId xmlns:a16="http://schemas.microsoft.com/office/drawing/2014/main" id="{D3D3B857-8850-4807-8A16-18F9DD8F7FE7}"/>
                </a:ext>
              </a:extLst>
            </p:cNvPr>
            <p:cNvPicPr>
              <a:picLocks noChangeAspect="1" noChangeArrowheads="1"/>
            </p:cNvPicPr>
            <p:nvPr/>
          </p:nvPicPr>
          <p:blipFill>
            <a:blip r:embed="rId12" cstate="print">
              <a:extLst>
                <a:ext uri="{28A0092B-C50C-407E-A947-70E740481C1C}">
                  <a14:useLocalDpi xmlns:a14="http://schemas.microsoft.com/office/drawing/2010/main"/>
                </a:ext>
              </a:extLst>
            </a:blip>
            <a:srcRect/>
            <a:stretch>
              <a:fillRect/>
            </a:stretch>
          </p:blipFill>
          <p:spPr bwMode="auto">
            <a:xfrm flipH="1" flipV="1">
              <a:off x="6617352" y="3704897"/>
              <a:ext cx="342990" cy="342990"/>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195" name="Group 194">
            <a:extLst>
              <a:ext uri="{FF2B5EF4-FFF2-40B4-BE49-F238E27FC236}">
                <a16:creationId xmlns:a16="http://schemas.microsoft.com/office/drawing/2014/main" id="{8DA63D06-5860-4293-9BC7-1FF1B38D98F2}"/>
              </a:ext>
            </a:extLst>
          </p:cNvPr>
          <p:cNvGrpSpPr/>
          <p:nvPr/>
        </p:nvGrpSpPr>
        <p:grpSpPr>
          <a:xfrm>
            <a:off x="7731574" y="3093017"/>
            <a:ext cx="368892" cy="541473"/>
            <a:chOff x="6527062" y="3181786"/>
            <a:chExt cx="433280" cy="866101"/>
          </a:xfrm>
        </p:grpSpPr>
        <p:pic>
          <p:nvPicPr>
            <p:cNvPr id="196" name="Picture 28" descr="pipe Icon 2623454">
              <a:extLst>
                <a:ext uri="{FF2B5EF4-FFF2-40B4-BE49-F238E27FC236}">
                  <a16:creationId xmlns:a16="http://schemas.microsoft.com/office/drawing/2014/main" id="{A6542FEA-4C34-45C3-96B9-C105C6D16DBA}"/>
                </a:ext>
              </a:extLst>
            </p:cNvPr>
            <p:cNvPicPr>
              <a:picLocks noChangeAspect="1" noChangeArrowheads="1"/>
            </p:cNvPicPr>
            <p:nvPr/>
          </p:nvPicPr>
          <p:blipFill>
            <a:blip r:embed="rId6" cstate="print">
              <a:extLst>
                <a:ext uri="{28A0092B-C50C-407E-A947-70E740481C1C}">
                  <a14:useLocalDpi xmlns:a14="http://schemas.microsoft.com/office/drawing/2010/main"/>
                </a:ext>
              </a:extLst>
            </a:blip>
            <a:srcRect/>
            <a:stretch>
              <a:fillRect/>
            </a:stretch>
          </p:blipFill>
          <p:spPr bwMode="auto">
            <a:xfrm rot="5400000" flipH="1">
              <a:off x="6388776" y="3320072"/>
              <a:ext cx="619564" cy="342992"/>
            </a:xfrm>
            <a:prstGeom prst="rect">
              <a:avLst/>
            </a:prstGeom>
            <a:noFill/>
            <a:extLst>
              <a:ext uri="{909E8E84-426E-40DD-AFC4-6F175D3DCCD1}">
                <a14:hiddenFill xmlns:a14="http://schemas.microsoft.com/office/drawing/2010/main">
                  <a:solidFill>
                    <a:srgbClr val="FFFFFF"/>
                  </a:solidFill>
                </a14:hiddenFill>
              </a:ext>
            </a:extLst>
          </p:spPr>
        </p:pic>
        <p:pic>
          <p:nvPicPr>
            <p:cNvPr id="197" name="Picture 22" descr="pipe Icon 2416016">
              <a:extLst>
                <a:ext uri="{FF2B5EF4-FFF2-40B4-BE49-F238E27FC236}">
                  <a16:creationId xmlns:a16="http://schemas.microsoft.com/office/drawing/2014/main" id="{FE0ABF04-EF99-4F10-B641-06F9E0E8E624}"/>
                </a:ext>
              </a:extLst>
            </p:cNvPr>
            <p:cNvPicPr>
              <a:picLocks noChangeAspect="1" noChangeArrowheads="1"/>
            </p:cNvPicPr>
            <p:nvPr/>
          </p:nvPicPr>
          <p:blipFill>
            <a:blip r:embed="rId13" cstate="print">
              <a:extLst>
                <a:ext uri="{28A0092B-C50C-407E-A947-70E740481C1C}">
                  <a14:useLocalDpi xmlns:a14="http://schemas.microsoft.com/office/drawing/2010/main"/>
                </a:ext>
              </a:extLst>
            </a:blip>
            <a:srcRect/>
            <a:stretch>
              <a:fillRect/>
            </a:stretch>
          </p:blipFill>
          <p:spPr bwMode="auto">
            <a:xfrm flipH="1" flipV="1">
              <a:off x="6617352" y="3704897"/>
              <a:ext cx="342990" cy="342990"/>
            </a:xfrm>
            <a:prstGeom prst="rect">
              <a:avLst/>
            </a:prstGeom>
            <a:noFill/>
            <a:extLst>
              <a:ext uri="{909E8E84-426E-40DD-AFC4-6F175D3DCCD1}">
                <a14:hiddenFill xmlns:a14="http://schemas.microsoft.com/office/drawing/2010/main">
                  <a:solidFill>
                    <a:srgbClr val="FFFFFF"/>
                  </a:solidFill>
                </a14:hiddenFill>
              </a:ext>
            </a:extLst>
          </p:spPr>
        </p:pic>
      </p:grpSp>
      <p:sp>
        <p:nvSpPr>
          <p:cNvPr id="198" name="Right Arrow 104">
            <a:extLst>
              <a:ext uri="{FF2B5EF4-FFF2-40B4-BE49-F238E27FC236}">
                <a16:creationId xmlns:a16="http://schemas.microsoft.com/office/drawing/2014/main" id="{0F9023D9-4CDC-4EF1-ACA3-7100320D1966}"/>
              </a:ext>
            </a:extLst>
          </p:cNvPr>
          <p:cNvSpPr/>
          <p:nvPr/>
        </p:nvSpPr>
        <p:spPr>
          <a:xfrm rot="5400000" flipV="1">
            <a:off x="7073967" y="4301365"/>
            <a:ext cx="216024" cy="216024"/>
          </a:xfrm>
          <a:prstGeom prst="rightArrow">
            <a:avLst/>
          </a:prstGeom>
          <a:solidFill>
            <a:srgbClr val="B8DBFA"/>
          </a:solidFill>
          <a:ln w="9525" cap="flat" cmpd="sng" algn="ctr">
            <a:solidFill>
              <a:srgbClr val="4472C4">
                <a:shade val="50000"/>
              </a:srgbClr>
            </a:solidFill>
            <a:prstDash val="solid"/>
            <a:miter lim="800000"/>
          </a:ln>
          <a:effectLst/>
        </p:spPr>
        <p:txBody>
          <a:bodyPr lIns="91432" tIns="45716" rIns="91432" bIns="45716" rtlCol="0" anchor="ctr"/>
          <a:lstStyle/>
          <a:p>
            <a:pPr algn="ctr">
              <a:defRPr/>
            </a:pPr>
            <a:endParaRPr lang="en-IN" kern="0">
              <a:solidFill>
                <a:prstClr val="white"/>
              </a:solidFill>
              <a:latin typeface="Cambria" panose="02040503050406030204" pitchFamily="18" charset="0"/>
              <a:ea typeface="Cambria" panose="02040503050406030204" pitchFamily="18" charset="0"/>
            </a:endParaRPr>
          </a:p>
        </p:txBody>
      </p:sp>
      <p:sp>
        <p:nvSpPr>
          <p:cNvPr id="199" name="Right Arrow 104">
            <a:extLst>
              <a:ext uri="{FF2B5EF4-FFF2-40B4-BE49-F238E27FC236}">
                <a16:creationId xmlns:a16="http://schemas.microsoft.com/office/drawing/2014/main" id="{92EA3ABC-44EC-4948-A62F-C5F2706CC1D1}"/>
              </a:ext>
            </a:extLst>
          </p:cNvPr>
          <p:cNvSpPr/>
          <p:nvPr/>
        </p:nvSpPr>
        <p:spPr>
          <a:xfrm rot="5400000" flipV="1">
            <a:off x="6876256" y="3311250"/>
            <a:ext cx="216024" cy="216024"/>
          </a:xfrm>
          <a:prstGeom prst="rightArrow">
            <a:avLst/>
          </a:prstGeom>
          <a:solidFill>
            <a:srgbClr val="B8DBFA"/>
          </a:solidFill>
          <a:ln w="9525" cap="flat" cmpd="sng" algn="ctr">
            <a:solidFill>
              <a:srgbClr val="4472C4">
                <a:shade val="50000"/>
              </a:srgbClr>
            </a:solidFill>
            <a:prstDash val="solid"/>
            <a:miter lim="800000"/>
          </a:ln>
          <a:effectLst/>
        </p:spPr>
        <p:txBody>
          <a:bodyPr lIns="91432" tIns="45716" rIns="91432" bIns="45716" rtlCol="0" anchor="ctr"/>
          <a:lstStyle/>
          <a:p>
            <a:pPr algn="ctr">
              <a:defRPr/>
            </a:pPr>
            <a:endParaRPr lang="en-IN" kern="0">
              <a:solidFill>
                <a:prstClr val="white"/>
              </a:solidFill>
              <a:latin typeface="Cambria" panose="02040503050406030204" pitchFamily="18" charset="0"/>
              <a:ea typeface="Cambria" panose="02040503050406030204" pitchFamily="18" charset="0"/>
            </a:endParaRPr>
          </a:p>
        </p:txBody>
      </p:sp>
      <p:sp>
        <p:nvSpPr>
          <p:cNvPr id="200" name="TextBox 199">
            <a:extLst>
              <a:ext uri="{FF2B5EF4-FFF2-40B4-BE49-F238E27FC236}">
                <a16:creationId xmlns:a16="http://schemas.microsoft.com/office/drawing/2014/main" id="{198CF357-625C-44F6-A2C9-DBF74FD36E0D}"/>
              </a:ext>
            </a:extLst>
          </p:cNvPr>
          <p:cNvSpPr txBox="1"/>
          <p:nvPr/>
        </p:nvSpPr>
        <p:spPr>
          <a:xfrm>
            <a:off x="2869969" y="3195197"/>
            <a:ext cx="1027933" cy="219288"/>
          </a:xfrm>
          <a:prstGeom prst="rect">
            <a:avLst/>
          </a:prstGeom>
          <a:noFill/>
        </p:spPr>
        <p:txBody>
          <a:bodyPr wrap="square" lIns="91432" tIns="45716" rIns="91432" bIns="45716" rtlCol="0">
            <a:spAutoFit/>
          </a:bodyPr>
          <a:lstStyle/>
          <a:p>
            <a:pPr algn="ctr"/>
            <a:r>
              <a:rPr lang="en-IN" sz="800" b="1" dirty="0">
                <a:solidFill>
                  <a:prstClr val="black"/>
                </a:solidFill>
                <a:latin typeface="Cambria" panose="02040503050406030204" pitchFamily="18" charset="0"/>
                <a:ea typeface="Cambria" panose="02040503050406030204" pitchFamily="18" charset="0"/>
              </a:rPr>
              <a:t>Sludge</a:t>
            </a:r>
          </a:p>
        </p:txBody>
      </p:sp>
      <p:sp>
        <p:nvSpPr>
          <p:cNvPr id="201" name="TextBox 200">
            <a:extLst>
              <a:ext uri="{FF2B5EF4-FFF2-40B4-BE49-F238E27FC236}">
                <a16:creationId xmlns:a16="http://schemas.microsoft.com/office/drawing/2014/main" id="{D1EEFD5A-91BE-4FFD-96B2-BDA0E183CC98}"/>
              </a:ext>
            </a:extLst>
          </p:cNvPr>
          <p:cNvSpPr txBox="1"/>
          <p:nvPr/>
        </p:nvSpPr>
        <p:spPr>
          <a:xfrm>
            <a:off x="8004488" y="3752535"/>
            <a:ext cx="1137900" cy="307777"/>
          </a:xfrm>
          <a:prstGeom prst="rect">
            <a:avLst/>
          </a:prstGeom>
          <a:noFill/>
        </p:spPr>
        <p:txBody>
          <a:bodyPr wrap="square" lIns="91432" tIns="45716" rIns="91432" bIns="45716" rtlCol="0">
            <a:spAutoFit/>
          </a:bodyPr>
          <a:lstStyle/>
          <a:p>
            <a:pPr algn="ctr"/>
            <a:r>
              <a:rPr lang="en-US" sz="700" dirty="0">
                <a:ln w="0"/>
                <a:solidFill>
                  <a:prstClr val="black"/>
                </a:solidFill>
                <a:effectLst>
                  <a:outerShdw blurRad="38100" dist="19050" dir="2700000" algn="tl" rotWithShape="0">
                    <a:prstClr val="black">
                      <a:alpha val="40000"/>
                    </a:prstClr>
                  </a:outerShdw>
                </a:effectLst>
                <a:latin typeface="Cambria" panose="02040503050406030204" pitchFamily="18" charset="0"/>
                <a:ea typeface="Cambria" panose="02040503050406030204" pitchFamily="18" charset="0"/>
              </a:rPr>
              <a:t>F</a:t>
            </a:r>
            <a:r>
              <a:rPr lang="en-IN" sz="700" dirty="0">
                <a:ln w="0"/>
                <a:solidFill>
                  <a:prstClr val="black"/>
                </a:solidFill>
                <a:effectLst>
                  <a:outerShdw blurRad="38100" dist="19050" dir="2700000" algn="tl" rotWithShape="0">
                    <a:prstClr val="black">
                      <a:alpha val="40000"/>
                    </a:prstClr>
                  </a:outerShdw>
                </a:effectLst>
                <a:latin typeface="Cambria" panose="02040503050406030204" pitchFamily="18" charset="0"/>
                <a:ea typeface="Cambria" panose="02040503050406030204" pitchFamily="18" charset="0"/>
              </a:rPr>
              <a:t>flocculant Dosing System</a:t>
            </a:r>
          </a:p>
        </p:txBody>
      </p:sp>
      <p:sp>
        <p:nvSpPr>
          <p:cNvPr id="202" name="TextBox 201">
            <a:extLst>
              <a:ext uri="{FF2B5EF4-FFF2-40B4-BE49-F238E27FC236}">
                <a16:creationId xmlns:a16="http://schemas.microsoft.com/office/drawing/2014/main" id="{499CEFF2-3EC6-4D44-BA63-605A59AF08B9}"/>
              </a:ext>
            </a:extLst>
          </p:cNvPr>
          <p:cNvSpPr txBox="1"/>
          <p:nvPr/>
        </p:nvSpPr>
        <p:spPr>
          <a:xfrm>
            <a:off x="7510117" y="4855982"/>
            <a:ext cx="1337412" cy="200055"/>
          </a:xfrm>
          <a:prstGeom prst="rect">
            <a:avLst/>
          </a:prstGeom>
          <a:noFill/>
        </p:spPr>
        <p:txBody>
          <a:bodyPr wrap="square" lIns="91432" tIns="45716" rIns="91432" bIns="45716" rtlCol="0">
            <a:spAutoFit/>
          </a:bodyPr>
          <a:lstStyle/>
          <a:p>
            <a:r>
              <a:rPr lang="en-US" sz="700" dirty="0">
                <a:ln w="0"/>
                <a:solidFill>
                  <a:prstClr val="black"/>
                </a:solidFill>
                <a:effectLst>
                  <a:outerShdw blurRad="38100" dist="19050" dir="2700000" algn="tl" rotWithShape="0">
                    <a:prstClr val="black">
                      <a:alpha val="40000"/>
                    </a:prstClr>
                  </a:outerShdw>
                </a:effectLst>
                <a:latin typeface="Cambria" panose="02040503050406030204" pitchFamily="18" charset="0"/>
                <a:ea typeface="Cambria" panose="02040503050406030204" pitchFamily="18" charset="0"/>
              </a:rPr>
              <a:t>Gaseous Chlorine System</a:t>
            </a:r>
            <a:endParaRPr lang="en-IN" sz="700" dirty="0">
              <a:ln w="0"/>
              <a:solidFill>
                <a:prstClr val="black"/>
              </a:solidFill>
              <a:effectLst>
                <a:outerShdw blurRad="38100" dist="19050" dir="2700000" algn="tl" rotWithShape="0">
                  <a:prstClr val="black">
                    <a:alpha val="40000"/>
                  </a:prstClr>
                </a:outerShdw>
              </a:effectLst>
              <a:latin typeface="Cambria" panose="02040503050406030204" pitchFamily="18" charset="0"/>
              <a:ea typeface="Cambria" panose="02040503050406030204" pitchFamily="18" charset="0"/>
            </a:endParaRPr>
          </a:p>
        </p:txBody>
      </p:sp>
      <p:sp>
        <p:nvSpPr>
          <p:cNvPr id="203" name="TextBox 202">
            <a:extLst>
              <a:ext uri="{FF2B5EF4-FFF2-40B4-BE49-F238E27FC236}">
                <a16:creationId xmlns:a16="http://schemas.microsoft.com/office/drawing/2014/main" id="{ACC45BBF-E583-4211-A2D2-B42C92286601}"/>
              </a:ext>
            </a:extLst>
          </p:cNvPr>
          <p:cNvSpPr txBox="1"/>
          <p:nvPr/>
        </p:nvSpPr>
        <p:spPr>
          <a:xfrm>
            <a:off x="7092290" y="2264516"/>
            <a:ext cx="1404703" cy="200055"/>
          </a:xfrm>
          <a:prstGeom prst="rect">
            <a:avLst/>
          </a:prstGeom>
          <a:noFill/>
        </p:spPr>
        <p:txBody>
          <a:bodyPr wrap="square" lIns="91432" tIns="45716" rIns="91432" bIns="45716" rtlCol="0">
            <a:spAutoFit/>
          </a:bodyPr>
          <a:lstStyle/>
          <a:p>
            <a:r>
              <a:rPr lang="en-US" sz="700" dirty="0">
                <a:ln w="0"/>
                <a:solidFill>
                  <a:prstClr val="black"/>
                </a:solidFill>
                <a:effectLst>
                  <a:outerShdw blurRad="38100" dist="19050" dir="2700000" algn="tl" rotWithShape="0">
                    <a:prstClr val="black">
                      <a:alpha val="40000"/>
                    </a:prstClr>
                  </a:outerShdw>
                </a:effectLst>
                <a:latin typeface="Cambria" panose="02040503050406030204" pitchFamily="18" charset="0"/>
                <a:ea typeface="Cambria" panose="02040503050406030204" pitchFamily="18" charset="0"/>
              </a:rPr>
              <a:t>Agitation </a:t>
            </a:r>
            <a:r>
              <a:rPr lang="en-IN" sz="700" dirty="0">
                <a:ln w="0"/>
                <a:solidFill>
                  <a:prstClr val="black"/>
                </a:solidFill>
                <a:effectLst>
                  <a:outerShdw blurRad="38100" dist="19050" dir="2700000" algn="tl" rotWithShape="0">
                    <a:prstClr val="black">
                      <a:alpha val="40000"/>
                    </a:prstClr>
                  </a:outerShdw>
                </a:effectLst>
                <a:latin typeface="Cambria" panose="02040503050406030204" pitchFamily="18" charset="0"/>
                <a:ea typeface="Cambria" panose="02040503050406030204" pitchFamily="18" charset="0"/>
              </a:rPr>
              <a:t>System -12 Nos</a:t>
            </a:r>
          </a:p>
        </p:txBody>
      </p:sp>
      <p:sp>
        <p:nvSpPr>
          <p:cNvPr id="204" name="TextBox 203">
            <a:extLst>
              <a:ext uri="{FF2B5EF4-FFF2-40B4-BE49-F238E27FC236}">
                <a16:creationId xmlns:a16="http://schemas.microsoft.com/office/drawing/2014/main" id="{860A85A0-0C1F-4C08-B6CC-8C85E023CF83}"/>
              </a:ext>
            </a:extLst>
          </p:cNvPr>
          <p:cNvSpPr txBox="1"/>
          <p:nvPr/>
        </p:nvSpPr>
        <p:spPr>
          <a:xfrm>
            <a:off x="6853464" y="3869522"/>
            <a:ext cx="1404703" cy="200055"/>
          </a:xfrm>
          <a:prstGeom prst="rect">
            <a:avLst/>
          </a:prstGeom>
          <a:noFill/>
        </p:spPr>
        <p:txBody>
          <a:bodyPr wrap="square" lIns="91432" tIns="45716" rIns="91432" bIns="45716" rtlCol="0">
            <a:spAutoFit/>
          </a:bodyPr>
          <a:lstStyle/>
          <a:p>
            <a:r>
              <a:rPr lang="en-US" sz="700" dirty="0">
                <a:ln w="0"/>
                <a:solidFill>
                  <a:prstClr val="black"/>
                </a:solidFill>
                <a:effectLst>
                  <a:outerShdw blurRad="38100" dist="19050" dir="2700000" algn="tl" rotWithShape="0">
                    <a:prstClr val="black">
                      <a:alpha val="40000"/>
                    </a:prstClr>
                  </a:outerShdw>
                </a:effectLst>
                <a:latin typeface="Cambria" panose="02040503050406030204" pitchFamily="18" charset="0"/>
                <a:ea typeface="Cambria" panose="02040503050406030204" pitchFamily="18" charset="0"/>
              </a:rPr>
              <a:t>Filtering </a:t>
            </a:r>
            <a:r>
              <a:rPr lang="en-IN" sz="700" dirty="0">
                <a:ln w="0"/>
                <a:solidFill>
                  <a:prstClr val="black"/>
                </a:solidFill>
                <a:effectLst>
                  <a:outerShdw blurRad="38100" dist="19050" dir="2700000" algn="tl" rotWithShape="0">
                    <a:prstClr val="black">
                      <a:alpha val="40000"/>
                    </a:prstClr>
                  </a:outerShdw>
                </a:effectLst>
                <a:latin typeface="Cambria" panose="02040503050406030204" pitchFamily="18" charset="0"/>
                <a:ea typeface="Cambria" panose="02040503050406030204" pitchFamily="18" charset="0"/>
              </a:rPr>
              <a:t>System -06 Nos</a:t>
            </a:r>
          </a:p>
        </p:txBody>
      </p:sp>
      <p:sp>
        <p:nvSpPr>
          <p:cNvPr id="205" name="TextBox 204">
            <a:extLst>
              <a:ext uri="{FF2B5EF4-FFF2-40B4-BE49-F238E27FC236}">
                <a16:creationId xmlns:a16="http://schemas.microsoft.com/office/drawing/2014/main" id="{A5A68C72-B137-4ABB-B92F-97682096B3C3}"/>
              </a:ext>
            </a:extLst>
          </p:cNvPr>
          <p:cNvSpPr txBox="1"/>
          <p:nvPr/>
        </p:nvSpPr>
        <p:spPr>
          <a:xfrm>
            <a:off x="2829287" y="4580989"/>
            <a:ext cx="2697931" cy="473204"/>
          </a:xfrm>
          <a:prstGeom prst="rect">
            <a:avLst/>
          </a:prstGeom>
          <a:noFill/>
        </p:spPr>
        <p:txBody>
          <a:bodyPr wrap="square" lIns="91432" tIns="45716" rIns="91432" bIns="45716" rtlCol="0">
            <a:spAutoFit/>
          </a:bodyPr>
          <a:lstStyle/>
          <a:p>
            <a:pPr algn="ctr"/>
            <a:r>
              <a:rPr lang="en-IN" sz="800" dirty="0">
                <a:ln w="0"/>
                <a:solidFill>
                  <a:prstClr val="black"/>
                </a:solidFill>
                <a:effectLst>
                  <a:outerShdw blurRad="38100" dist="19050" dir="2700000" algn="tl" rotWithShape="0">
                    <a:prstClr val="black">
                      <a:alpha val="40000"/>
                    </a:prstClr>
                  </a:outerShdw>
                </a:effectLst>
                <a:latin typeface="Cambria" panose="02040503050406030204" pitchFamily="18" charset="0"/>
                <a:ea typeface="Cambria" panose="02040503050406030204" pitchFamily="18" charset="0"/>
              </a:rPr>
              <a:t>Clear Water System</a:t>
            </a:r>
          </a:p>
          <a:p>
            <a:pPr algn="ctr"/>
            <a:r>
              <a:rPr lang="en-IN" sz="800" dirty="0">
                <a:ln w="0"/>
                <a:solidFill>
                  <a:prstClr val="black"/>
                </a:solidFill>
                <a:effectLst>
                  <a:outerShdw blurRad="38100" dist="19050" dir="2700000" algn="tl" rotWithShape="0">
                    <a:prstClr val="black">
                      <a:alpha val="40000"/>
                    </a:prstClr>
                  </a:outerShdw>
                </a:effectLst>
                <a:latin typeface="Cambria" panose="02040503050406030204" pitchFamily="18" charset="0"/>
                <a:ea typeface="Cambria" panose="02040503050406030204" pitchFamily="18" charset="0"/>
              </a:rPr>
              <a:t>VSC Pump – 6 Nos (3W+3S)</a:t>
            </a:r>
          </a:p>
          <a:p>
            <a:pPr algn="ctr"/>
            <a:r>
              <a:rPr lang="en-IN" sz="800" dirty="0">
                <a:ln w="0"/>
                <a:solidFill>
                  <a:prstClr val="black"/>
                </a:solidFill>
                <a:effectLst>
                  <a:outerShdw blurRad="38100" dist="19050" dir="2700000" algn="tl" rotWithShape="0">
                    <a:prstClr val="black">
                      <a:alpha val="40000"/>
                    </a:prstClr>
                  </a:outerShdw>
                </a:effectLst>
                <a:latin typeface="Cambria" panose="02040503050406030204" pitchFamily="18" charset="0"/>
                <a:ea typeface="Cambria" panose="02040503050406030204" pitchFamily="18" charset="0"/>
              </a:rPr>
              <a:t>Capacity: 1250 M3/Hr, Head: 65MWC Power: 300KW</a:t>
            </a:r>
            <a:endParaRPr lang="en-IN" sz="800" b="1" dirty="0">
              <a:solidFill>
                <a:srgbClr val="FFC000">
                  <a:lumMod val="40000"/>
                  <a:lumOff val="60000"/>
                </a:srgbClr>
              </a:solidFill>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16247654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08EB3A2B-CC40-4682-B126-B92462E1A8B1}"/>
              </a:ext>
            </a:extLst>
          </p:cNvPr>
          <p:cNvSpPr/>
          <p:nvPr/>
        </p:nvSpPr>
        <p:spPr>
          <a:xfrm>
            <a:off x="32081" y="6264"/>
            <a:ext cx="7327032" cy="57606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91432" tIns="45716" rIns="91432" bIns="45716" rtlCol="0" anchor="ctr"/>
          <a:lstStyle/>
          <a:p>
            <a:pPr>
              <a:defRPr/>
            </a:pPr>
            <a:r>
              <a:rPr lang="en-US" b="1" dirty="0">
                <a:solidFill>
                  <a:prstClr val="white"/>
                </a:solidFill>
                <a:latin typeface="Verdana" panose="020B0604030504040204" pitchFamily="34" charset="0"/>
                <a:ea typeface="Verdana" panose="020B0604030504040204" pitchFamily="34" charset="0"/>
                <a:cs typeface="Arial" pitchFamily="34" charset="0"/>
              </a:rPr>
              <a:t>Key Highlights of the Concession Agreement (1 of 3)</a:t>
            </a:r>
          </a:p>
        </p:txBody>
      </p:sp>
      <p:sp>
        <p:nvSpPr>
          <p:cNvPr id="15" name="TextBox 14">
            <a:extLst>
              <a:ext uri="{FF2B5EF4-FFF2-40B4-BE49-F238E27FC236}">
                <a16:creationId xmlns:a16="http://schemas.microsoft.com/office/drawing/2014/main" id="{BCF126AD-F13A-408F-8145-449005EE622B}"/>
              </a:ext>
            </a:extLst>
          </p:cNvPr>
          <p:cNvSpPr txBox="1"/>
          <p:nvPr/>
        </p:nvSpPr>
        <p:spPr>
          <a:xfrm>
            <a:off x="32091" y="673839"/>
            <a:ext cx="8860399" cy="4478146"/>
          </a:xfrm>
          <a:prstGeom prst="rect">
            <a:avLst/>
          </a:prstGeom>
          <a:noFill/>
        </p:spPr>
        <p:txBody>
          <a:bodyPr wrap="square" lIns="91432" tIns="45716" rIns="91432" bIns="45716">
            <a:spAutoFit/>
          </a:bodyPr>
          <a:lstStyle/>
          <a:p>
            <a:pPr marL="342866" indent="-342866" algn="just">
              <a:buFont typeface="Wingdings" panose="05000000000000000000" pitchFamily="2" charset="2"/>
              <a:buChar char="v"/>
            </a:pPr>
            <a:r>
              <a:rPr lang="en-US" sz="1400" b="1" dirty="0">
                <a:latin typeface="Cambria" panose="02040503050406030204" pitchFamily="18" charset="0"/>
                <a:ea typeface="Cambria" panose="02040503050406030204" pitchFamily="18" charset="0"/>
                <a:cs typeface="Arial" panose="020B0604020202020204" pitchFamily="34" charset="0"/>
              </a:rPr>
              <a:t>HWSPL entered the Concession Agreement (“CA”) with HDA on August 16, 2019</a:t>
            </a:r>
            <a:r>
              <a:rPr lang="en-US" sz="1400" dirty="0">
                <a:latin typeface="Cambria" panose="02040503050406030204" pitchFamily="18" charset="0"/>
                <a:ea typeface="Cambria" panose="02040503050406030204" pitchFamily="18" charset="0"/>
                <a:cs typeface="Arial" panose="020B0604020202020204" pitchFamily="34" charset="0"/>
              </a:rPr>
              <a:t> after payment of an upfront one time non-refundable and non-adjustable license fee of Rs. 8 crore to HDA.</a:t>
            </a:r>
          </a:p>
          <a:p>
            <a:pPr marL="342866" indent="-342866" algn="just">
              <a:buFont typeface="Wingdings" panose="05000000000000000000" pitchFamily="2" charset="2"/>
              <a:buChar char="v"/>
            </a:pPr>
            <a:endParaRPr lang="en-US" sz="1400" dirty="0">
              <a:latin typeface="Cambria" panose="02040503050406030204" pitchFamily="18" charset="0"/>
              <a:ea typeface="Cambria" panose="02040503050406030204" pitchFamily="18" charset="0"/>
              <a:cs typeface="Arial" panose="020B0604020202020204" pitchFamily="34" charset="0"/>
            </a:endParaRPr>
          </a:p>
          <a:p>
            <a:pPr marL="342866" indent="-342866" algn="just">
              <a:buFont typeface="Wingdings" panose="05000000000000000000" pitchFamily="2" charset="2"/>
              <a:buChar char="v"/>
            </a:pPr>
            <a:r>
              <a:rPr lang="en-US" sz="1400" b="1" dirty="0">
                <a:latin typeface="Cambria" panose="02040503050406030204" pitchFamily="18" charset="0"/>
                <a:ea typeface="Cambria" panose="02040503050406030204" pitchFamily="18" charset="0"/>
                <a:cs typeface="Arial" panose="020B0604020202020204" pitchFamily="34" charset="0"/>
              </a:rPr>
              <a:t>HWSPL then took over the Project on November 1, 2019 for a period of 15 years</a:t>
            </a:r>
            <a:r>
              <a:rPr lang="en-US" sz="1400" dirty="0">
                <a:latin typeface="Cambria" panose="02040503050406030204" pitchFamily="18" charset="0"/>
                <a:ea typeface="Cambria" panose="02040503050406030204" pitchFamily="18" charset="0"/>
                <a:cs typeface="Arial" panose="020B0604020202020204" pitchFamily="34" charset="0"/>
              </a:rPr>
              <a:t>. HWSPL shall continue to be the exclusive and dedicated operator as there is no other perennial source of water in Haldia,.</a:t>
            </a:r>
          </a:p>
          <a:p>
            <a:pPr marL="342866" indent="-342866" algn="just"/>
            <a:endParaRPr lang="en-US" sz="1400" b="1" u="sng" dirty="0">
              <a:latin typeface="Cambria" panose="02040503050406030204" pitchFamily="18" charset="0"/>
              <a:ea typeface="Cambria" panose="02040503050406030204" pitchFamily="18" charset="0"/>
              <a:cs typeface="Arial" panose="020B0604020202020204" pitchFamily="34" charset="0"/>
            </a:endParaRPr>
          </a:p>
          <a:p>
            <a:pPr marL="342866" indent="-342866" algn="just">
              <a:buFont typeface="Wingdings" panose="05000000000000000000" pitchFamily="2" charset="2"/>
              <a:buChar char="v"/>
            </a:pPr>
            <a:r>
              <a:rPr lang="en-US" sz="1400" b="1" u="sng" dirty="0">
                <a:latin typeface="Cambria" panose="02040503050406030204" pitchFamily="18" charset="0"/>
                <a:ea typeface="Cambria" panose="02040503050406030204" pitchFamily="18" charset="0"/>
                <a:cs typeface="Arial" panose="020B0604020202020204" pitchFamily="34" charset="0"/>
              </a:rPr>
              <a:t>Fees Payable to HDA:</a:t>
            </a:r>
            <a:endParaRPr lang="en-IN" sz="1400" dirty="0">
              <a:latin typeface="Cambria" panose="02040503050406030204" pitchFamily="18" charset="0"/>
              <a:ea typeface="Cambria" panose="02040503050406030204" pitchFamily="18" charset="0"/>
              <a:cs typeface="Arial" panose="020B0604020202020204" pitchFamily="34" charset="0"/>
            </a:endParaRPr>
          </a:p>
          <a:p>
            <a:pPr marL="631763" lvl="1" indent="-269849" algn="just">
              <a:buFont typeface="Courier New" panose="02070309020205020404" pitchFamily="49" charset="0"/>
              <a:buChar char="o"/>
            </a:pPr>
            <a:r>
              <a:rPr lang="en-IN" sz="1400" dirty="0">
                <a:latin typeface="Cambria" panose="02040503050406030204" pitchFamily="18" charset="0"/>
                <a:ea typeface="Cambria" panose="02040503050406030204" pitchFamily="18" charset="0"/>
                <a:cs typeface="Arial" panose="020B0604020202020204" pitchFamily="34" charset="0"/>
              </a:rPr>
              <a:t>Upfront one-time non-refundable and non-adjustable fee of Rs. 8.00 Cr payable on signing of Concession Agreement towards the right of the concession, refundable in case of termination due to a force majeure event, HDA event of default;</a:t>
            </a:r>
          </a:p>
          <a:p>
            <a:pPr marL="631763" lvl="1" indent="-269849" algn="just">
              <a:buFont typeface="Courier New" panose="02070309020205020404" pitchFamily="49" charset="0"/>
              <a:buChar char="o"/>
            </a:pPr>
            <a:r>
              <a:rPr lang="en-IN" sz="1400" dirty="0">
                <a:latin typeface="Cambria" panose="02040503050406030204" pitchFamily="18" charset="0"/>
                <a:ea typeface="Cambria" panose="02040503050406030204" pitchFamily="18" charset="0"/>
                <a:cs typeface="Arial" panose="020B0604020202020204" pitchFamily="34" charset="0"/>
              </a:rPr>
              <a:t>Performance Security of  Rs. 20 Cr in the form of guarantee of Scheduled Bank/ PFI to be issued before takeover / compliance date ;</a:t>
            </a:r>
          </a:p>
          <a:p>
            <a:pPr marL="631763" lvl="1" indent="-269849" algn="just">
              <a:buFont typeface="Courier New" panose="02070309020205020404" pitchFamily="49" charset="0"/>
              <a:buChar char="o"/>
            </a:pPr>
            <a:r>
              <a:rPr lang="en-IN" sz="1400" dirty="0">
                <a:latin typeface="Cambria" panose="02040503050406030204" pitchFamily="18" charset="0"/>
                <a:ea typeface="Cambria" panose="02040503050406030204" pitchFamily="18" charset="0"/>
                <a:cs typeface="Arial" panose="020B0604020202020204" pitchFamily="34" charset="0"/>
              </a:rPr>
              <a:t>Fixed Annual License Fee of Rs. 24 Crores payable in equated monthly instalments;</a:t>
            </a:r>
          </a:p>
          <a:p>
            <a:pPr marL="631763" lvl="1" indent="-269849" algn="just">
              <a:buFont typeface="Courier New" panose="02070309020205020404" pitchFamily="49" charset="0"/>
              <a:buChar char="o"/>
            </a:pPr>
            <a:r>
              <a:rPr lang="en-IN" sz="1400" dirty="0">
                <a:latin typeface="Cambria" panose="02040503050406030204" pitchFamily="18" charset="0"/>
                <a:ea typeface="Cambria" panose="02040503050406030204" pitchFamily="18" charset="0"/>
                <a:cs typeface="Arial" panose="020B0604020202020204" pitchFamily="34" charset="0"/>
              </a:rPr>
              <a:t>65.50% sharing of incremental revenue for water sales beyond 4.47 Cr kl p.a. payable at the weighted average water tariff at the end of each concession year; </a:t>
            </a:r>
          </a:p>
          <a:p>
            <a:pPr marL="631763" lvl="1" indent="-269849" algn="just">
              <a:buFont typeface="Courier New" panose="02070309020205020404" pitchFamily="49" charset="0"/>
              <a:buChar char="o"/>
            </a:pPr>
            <a:r>
              <a:rPr lang="en-US" sz="1400" dirty="0">
                <a:latin typeface="Cambria" panose="02040503050406030204" pitchFamily="18" charset="0"/>
                <a:ea typeface="Cambria" panose="02040503050406030204" pitchFamily="18" charset="0"/>
                <a:cs typeface="Arial" panose="020B0604020202020204" pitchFamily="34" charset="0"/>
              </a:rPr>
              <a:t>50% sharing of incremental revenue due to increase in water tariff for Industrial and Commercial incremental revenue beyond Minimum Water Tariff (5% increase p.a.) defined in the CA.</a:t>
            </a:r>
            <a:r>
              <a:rPr lang="en-US" sz="1400" i="1" dirty="0">
                <a:latin typeface="Cambria" panose="02040503050406030204" pitchFamily="18" charset="0"/>
                <a:ea typeface="Cambria" panose="02040503050406030204" pitchFamily="18" charset="0"/>
                <a:cs typeface="Arial" panose="020B0604020202020204" pitchFamily="34" charset="0"/>
              </a:rPr>
              <a:t> </a:t>
            </a:r>
            <a:endParaRPr lang="en-IN" sz="1400" dirty="0">
              <a:latin typeface="Cambria" panose="02040503050406030204" pitchFamily="18" charset="0"/>
              <a:ea typeface="Cambria" panose="02040503050406030204" pitchFamily="18" charset="0"/>
              <a:cs typeface="Arial" panose="020B0604020202020204" pitchFamily="34" charset="0"/>
            </a:endParaRPr>
          </a:p>
          <a:p>
            <a:pPr marL="631763" lvl="1" indent="-269849" algn="just">
              <a:buFont typeface="Courier New" panose="02070309020205020404" pitchFamily="49" charset="0"/>
              <a:buChar char="o"/>
            </a:pPr>
            <a:r>
              <a:rPr lang="en-US" sz="1400" dirty="0">
                <a:latin typeface="Cambria" panose="02040503050406030204" pitchFamily="18" charset="0"/>
                <a:ea typeface="Cambria" panose="02040503050406030204" pitchFamily="18" charset="0"/>
                <a:cs typeface="Arial" panose="020B0604020202020204" pitchFamily="34" charset="0"/>
              </a:rPr>
              <a:t>50% sharing of savings on power cost due to decrease in power tariff below the Base Tariff (4% increase p.a.) defined in the CA.</a:t>
            </a:r>
            <a:r>
              <a:rPr lang="en-US" sz="1400" i="1" dirty="0">
                <a:latin typeface="Cambria" panose="02040503050406030204" pitchFamily="18" charset="0"/>
                <a:ea typeface="Cambria" panose="02040503050406030204" pitchFamily="18" charset="0"/>
                <a:cs typeface="Arial" panose="020B0604020202020204" pitchFamily="34" charset="0"/>
              </a:rPr>
              <a:t> </a:t>
            </a:r>
            <a:endParaRPr lang="en-IN" sz="1400" dirty="0">
              <a:latin typeface="Cambria" panose="02040503050406030204" pitchFamily="18" charset="0"/>
              <a:ea typeface="Cambria" panose="02040503050406030204" pitchFamily="18" charset="0"/>
              <a:cs typeface="Arial" panose="020B0604020202020204" pitchFamily="34" charset="0"/>
            </a:endParaRPr>
          </a:p>
          <a:p>
            <a:pPr algn="just"/>
            <a:endParaRPr lang="en-IN" sz="1400" dirty="0">
              <a:latin typeface="Cambria" panose="02040503050406030204" pitchFamily="18" charset="0"/>
              <a:ea typeface="Cambria" panose="02040503050406030204" pitchFamily="18" charset="0"/>
              <a:cs typeface="Arial" panose="020B0604020202020204" pitchFamily="34" charset="0"/>
            </a:endParaRPr>
          </a:p>
        </p:txBody>
      </p:sp>
      <p:sp>
        <p:nvSpPr>
          <p:cNvPr id="2" name="Title 1">
            <a:extLst>
              <a:ext uri="{FF2B5EF4-FFF2-40B4-BE49-F238E27FC236}">
                <a16:creationId xmlns:a16="http://schemas.microsoft.com/office/drawing/2014/main" id="{C778DCA3-8799-4E40-9ADF-FA4613B22A06}"/>
              </a:ext>
            </a:extLst>
          </p:cNvPr>
          <p:cNvSpPr>
            <a:spLocks noGrp="1"/>
          </p:cNvSpPr>
          <p:nvPr>
            <p:ph type="title"/>
          </p:nvPr>
        </p:nvSpPr>
        <p:spPr>
          <a:xfrm>
            <a:off x="139546" y="154921"/>
            <a:ext cx="6741159" cy="246221"/>
          </a:xfrm>
        </p:spPr>
        <p:txBody>
          <a:bodyPr/>
          <a:lstStyle/>
          <a:p>
            <a:r>
              <a:rPr lang="en-US" sz="1600" dirty="0">
                <a:ea typeface="Verdana" panose="020B0604030504040204" pitchFamily="34" charset="0"/>
                <a:cs typeface="Arial" pitchFamily="34" charset="0"/>
              </a:rPr>
              <a:t>Key Highlights of the Concession Agreement (1 of 3)</a:t>
            </a:r>
            <a:endParaRPr lang="en-IN" sz="1600" dirty="0"/>
          </a:p>
        </p:txBody>
      </p:sp>
      <p:pic>
        <p:nvPicPr>
          <p:cNvPr id="5" name="Picture 4">
            <a:extLst>
              <a:ext uri="{FF2B5EF4-FFF2-40B4-BE49-F238E27FC236}">
                <a16:creationId xmlns:a16="http://schemas.microsoft.com/office/drawing/2014/main" id="{8275CDC7-0C53-4C32-A8E6-C7DA4CB3EC2B}"/>
              </a:ext>
            </a:extLst>
          </p:cNvPr>
          <p:cNvPicPr/>
          <p:nvPr/>
        </p:nvPicPr>
        <p:blipFill rotWithShape="1">
          <a:blip r:embed="rId2" cstate="screen">
            <a:extLst>
              <a:ext uri="{28A0092B-C50C-407E-A947-70E740481C1C}">
                <a14:useLocalDpi xmlns:a14="http://schemas.microsoft.com/office/drawing/2010/main"/>
              </a:ext>
            </a:extLst>
          </a:blip>
          <a:srcRect/>
          <a:stretch/>
        </p:blipFill>
        <p:spPr bwMode="auto">
          <a:xfrm>
            <a:off x="5701762" y="102400"/>
            <a:ext cx="1323950" cy="323701"/>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2483368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08EB3A2B-CC40-4682-B126-B92462E1A8B1}"/>
              </a:ext>
            </a:extLst>
          </p:cNvPr>
          <p:cNvSpPr/>
          <p:nvPr/>
        </p:nvSpPr>
        <p:spPr>
          <a:xfrm>
            <a:off x="32081" y="6264"/>
            <a:ext cx="7327032" cy="57606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91432" tIns="45716" rIns="91432" bIns="45716" rtlCol="0" anchor="ctr"/>
          <a:lstStyle/>
          <a:p>
            <a:pPr>
              <a:defRPr/>
            </a:pPr>
            <a:r>
              <a:rPr lang="en-US" b="1" dirty="0">
                <a:solidFill>
                  <a:prstClr val="white"/>
                </a:solidFill>
                <a:latin typeface="Verdana" panose="020B0604030504040204" pitchFamily="34" charset="0"/>
                <a:ea typeface="Verdana" panose="020B0604030504040204" pitchFamily="34" charset="0"/>
                <a:cs typeface="Arial" pitchFamily="34" charset="0"/>
              </a:rPr>
              <a:t>Key Highlights of the Concession Agreement (2 of 3)</a:t>
            </a:r>
          </a:p>
        </p:txBody>
      </p:sp>
      <p:sp>
        <p:nvSpPr>
          <p:cNvPr id="5" name="Rectangle 1">
            <a:extLst>
              <a:ext uri="{FF2B5EF4-FFF2-40B4-BE49-F238E27FC236}">
                <a16:creationId xmlns:a16="http://schemas.microsoft.com/office/drawing/2014/main" id="{8CC59229-69E8-4BAE-9795-030B77C16B49}"/>
              </a:ext>
            </a:extLst>
          </p:cNvPr>
          <p:cNvSpPr>
            <a:spLocks noChangeArrowheads="1"/>
          </p:cNvSpPr>
          <p:nvPr/>
        </p:nvSpPr>
        <p:spPr bwMode="auto">
          <a:xfrm>
            <a:off x="32082" y="580353"/>
            <a:ext cx="8784976" cy="44781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32" tIns="45716" rIns="91432" bIns="45716"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285722" indent="-285722" algn="just">
              <a:buFont typeface="Wingdings" panose="05000000000000000000" pitchFamily="2" charset="2"/>
              <a:buChar char="v"/>
            </a:pPr>
            <a:r>
              <a:rPr lang="en-US" altLang="en-US" sz="1400" b="1" u="sng" dirty="0">
                <a:latin typeface="Cambria" panose="02040503050406030204" pitchFamily="18" charset="0"/>
                <a:ea typeface="Cambria" panose="02040503050406030204" pitchFamily="18" charset="0"/>
              </a:rPr>
              <a:t>Take or Pay Clause:</a:t>
            </a:r>
            <a:r>
              <a:rPr lang="en-US" altLang="en-US" sz="1400" dirty="0">
                <a:latin typeface="Cambria" panose="02040503050406030204" pitchFamily="18" charset="0"/>
                <a:ea typeface="Cambria" panose="02040503050406030204" pitchFamily="18" charset="0"/>
              </a:rPr>
              <a:t> Contracts entered into by HDA with customers have “</a:t>
            </a:r>
            <a:r>
              <a:rPr lang="en-US" altLang="en-US" sz="1400" i="1" dirty="0">
                <a:latin typeface="Cambria" panose="02040503050406030204" pitchFamily="18" charset="0"/>
                <a:ea typeface="Cambria" panose="02040503050406030204" pitchFamily="18" charset="0"/>
              </a:rPr>
              <a:t>take or pay</a:t>
            </a:r>
            <a:r>
              <a:rPr lang="en-US" altLang="en-US" sz="1400" dirty="0">
                <a:latin typeface="Cambria" panose="02040503050406030204" pitchFamily="18" charset="0"/>
                <a:ea typeface="Cambria" panose="02040503050406030204" pitchFamily="18" charset="0"/>
              </a:rPr>
              <a:t>” clause, wherein, the customers are required to pay for minimum 50% of the contractual volume, at the prevailing water tariff, irrespective of the water consumed.</a:t>
            </a:r>
          </a:p>
          <a:p>
            <a:pPr marL="285722" indent="-285722" algn="just">
              <a:buFont typeface="Wingdings" panose="05000000000000000000" pitchFamily="2" charset="2"/>
              <a:buChar char="v"/>
            </a:pPr>
            <a:endParaRPr lang="en-US" altLang="en-US" sz="1400" dirty="0">
              <a:latin typeface="Cambria" panose="02040503050406030204" pitchFamily="18" charset="0"/>
              <a:ea typeface="Cambria" panose="02040503050406030204" pitchFamily="18" charset="0"/>
            </a:endParaRPr>
          </a:p>
          <a:p>
            <a:pPr marL="285722" indent="-285722" algn="just">
              <a:buFont typeface="Wingdings" panose="05000000000000000000" pitchFamily="2" charset="2"/>
              <a:buChar char="v"/>
            </a:pPr>
            <a:r>
              <a:rPr lang="en-US" altLang="en-US" sz="1400" b="1" u="sng" dirty="0">
                <a:latin typeface="Cambria" panose="02040503050406030204" pitchFamily="18" charset="0"/>
                <a:ea typeface="Cambria" panose="02040503050406030204" pitchFamily="18" charset="0"/>
              </a:rPr>
              <a:t>Revenue Collection:</a:t>
            </a:r>
            <a:r>
              <a:rPr lang="en-US" altLang="en-US" sz="1400" dirty="0">
                <a:latin typeface="Cambria" panose="02040503050406030204" pitchFamily="18" charset="0"/>
                <a:ea typeface="Cambria" panose="02040503050406030204" pitchFamily="18" charset="0"/>
              </a:rPr>
              <a:t> Revenue collection is significantly high (&gt;95%). However, in case of default in water payments for period of more than 120 days from the date of billing and HDA does not issue instruction for disconnection, HDA shall compensate the HWSPL for such amounts in default.</a:t>
            </a:r>
          </a:p>
          <a:p>
            <a:pPr marL="285722" indent="-285722" algn="just">
              <a:buFont typeface="Wingdings" panose="05000000000000000000" pitchFamily="2" charset="2"/>
              <a:buChar char="v"/>
            </a:pPr>
            <a:endParaRPr lang="en-US" altLang="en-US" sz="1400" b="1" u="sng" dirty="0">
              <a:latin typeface="Cambria" panose="02040503050406030204" pitchFamily="18" charset="0"/>
              <a:ea typeface="Cambria" panose="02040503050406030204" pitchFamily="18" charset="0"/>
            </a:endParaRPr>
          </a:p>
          <a:p>
            <a:pPr marL="285722" indent="-285722" algn="just">
              <a:buFont typeface="Wingdings" panose="05000000000000000000" pitchFamily="2" charset="2"/>
              <a:buChar char="v"/>
            </a:pPr>
            <a:r>
              <a:rPr lang="en-US" altLang="en-US" sz="1400" b="1" u="sng" dirty="0">
                <a:latin typeface="Cambria" panose="02040503050406030204" pitchFamily="18" charset="0"/>
                <a:ea typeface="Cambria" panose="02040503050406030204" pitchFamily="18" charset="0"/>
              </a:rPr>
              <a:t>Minimum Water Tariff:</a:t>
            </a:r>
            <a:r>
              <a:rPr lang="en-US" altLang="en-US" sz="1400" b="1" dirty="0">
                <a:latin typeface="Cambria" panose="02040503050406030204" pitchFamily="18" charset="0"/>
                <a:ea typeface="Cambria" panose="02040503050406030204" pitchFamily="18" charset="0"/>
              </a:rPr>
              <a:t> </a:t>
            </a:r>
            <a:r>
              <a:rPr lang="en-US" altLang="en-US" sz="1400" dirty="0">
                <a:latin typeface="Cambria" panose="02040503050406030204" pitchFamily="18" charset="0"/>
                <a:ea typeface="Cambria" panose="02040503050406030204" pitchFamily="18" charset="0"/>
              </a:rPr>
              <a:t>Minimum Water Tariff defined for Industrial and Commercial customers with an escalation of 5% p.a. at the end of each Concession Year. Applicable Tariff for Year 1 and Year 2 given below: </a:t>
            </a:r>
          </a:p>
          <a:p>
            <a:pPr marL="285722" indent="-285722" algn="just">
              <a:buFont typeface="Wingdings" panose="05000000000000000000" pitchFamily="2" charset="2"/>
              <a:buChar char="v"/>
            </a:pPr>
            <a:endParaRPr lang="en-US" altLang="en-US" sz="1400" dirty="0">
              <a:latin typeface="Cambria" panose="02040503050406030204" pitchFamily="18" charset="0"/>
              <a:ea typeface="Cambria" panose="02040503050406030204" pitchFamily="18" charset="0"/>
            </a:endParaRPr>
          </a:p>
          <a:p>
            <a:pPr marL="285722" indent="-285722" algn="just">
              <a:buFont typeface="Wingdings" panose="05000000000000000000" pitchFamily="2" charset="2"/>
              <a:buChar char="v"/>
            </a:pPr>
            <a:endParaRPr lang="en-US" altLang="en-US" sz="1400" dirty="0">
              <a:latin typeface="Cambria" panose="02040503050406030204" pitchFamily="18" charset="0"/>
              <a:ea typeface="Cambria" panose="02040503050406030204" pitchFamily="18" charset="0"/>
            </a:endParaRPr>
          </a:p>
          <a:p>
            <a:pPr marL="285722" indent="-285722" algn="just">
              <a:buFont typeface="Wingdings" panose="05000000000000000000" pitchFamily="2" charset="2"/>
              <a:buChar char="v"/>
            </a:pPr>
            <a:endParaRPr lang="en-US" altLang="en-US" sz="1400" dirty="0">
              <a:latin typeface="Cambria" panose="02040503050406030204" pitchFamily="18" charset="0"/>
              <a:ea typeface="Cambria" panose="02040503050406030204" pitchFamily="18" charset="0"/>
            </a:endParaRPr>
          </a:p>
          <a:p>
            <a:pPr marL="285722" indent="-285722" algn="just">
              <a:buFont typeface="Wingdings" panose="05000000000000000000" pitchFamily="2" charset="2"/>
              <a:buChar char="v"/>
            </a:pPr>
            <a:endParaRPr lang="en-US" altLang="en-US" sz="1400" dirty="0">
              <a:latin typeface="Cambria" panose="02040503050406030204" pitchFamily="18" charset="0"/>
              <a:ea typeface="Cambria" panose="02040503050406030204" pitchFamily="18" charset="0"/>
            </a:endParaRPr>
          </a:p>
          <a:p>
            <a:pPr marL="285722" indent="-285722" algn="just">
              <a:buFont typeface="Wingdings" panose="05000000000000000000" pitchFamily="2" charset="2"/>
              <a:buChar char="v"/>
            </a:pPr>
            <a:endParaRPr lang="en-US" altLang="en-US" sz="1400" dirty="0">
              <a:latin typeface="Cambria" panose="02040503050406030204" pitchFamily="18" charset="0"/>
              <a:ea typeface="Cambria" panose="02040503050406030204" pitchFamily="18" charset="0"/>
            </a:endParaRPr>
          </a:p>
          <a:p>
            <a:pPr marL="285722" indent="-285722" algn="just">
              <a:buFont typeface="Wingdings" panose="05000000000000000000" pitchFamily="2" charset="2"/>
              <a:buChar char="v"/>
            </a:pPr>
            <a:endParaRPr lang="en-US" altLang="en-US" sz="1400" dirty="0">
              <a:latin typeface="Cambria" panose="02040503050406030204" pitchFamily="18" charset="0"/>
              <a:ea typeface="Cambria" panose="02040503050406030204" pitchFamily="18" charset="0"/>
            </a:endParaRPr>
          </a:p>
          <a:p>
            <a:pPr marL="285722" indent="-285722" algn="just">
              <a:buFont typeface="Wingdings" panose="05000000000000000000" pitchFamily="2" charset="2"/>
              <a:buChar char="v"/>
            </a:pPr>
            <a:endParaRPr lang="en-US" altLang="en-US" sz="1400" b="1" u="sng" dirty="0">
              <a:latin typeface="Cambria" panose="02040503050406030204" pitchFamily="18" charset="0"/>
              <a:ea typeface="Cambria" panose="02040503050406030204" pitchFamily="18" charset="0"/>
            </a:endParaRPr>
          </a:p>
          <a:p>
            <a:pPr marL="285722" indent="-285722" algn="just">
              <a:buFont typeface="Wingdings" panose="05000000000000000000" pitchFamily="2" charset="2"/>
              <a:buChar char="v"/>
            </a:pPr>
            <a:r>
              <a:rPr lang="en-US" altLang="en-US" sz="1400" b="1" u="sng" dirty="0">
                <a:latin typeface="Cambria" panose="02040503050406030204" pitchFamily="18" charset="0"/>
                <a:ea typeface="Cambria" panose="02040503050406030204" pitchFamily="18" charset="0"/>
              </a:rPr>
              <a:t>Threshold limit for Municipal &amp; Domestic Sales:</a:t>
            </a:r>
            <a:r>
              <a:rPr lang="en-US" altLang="en-US" sz="1400" dirty="0">
                <a:latin typeface="Cambria" panose="02040503050406030204" pitchFamily="18" charset="0"/>
                <a:ea typeface="Cambria" panose="02040503050406030204" pitchFamily="18" charset="0"/>
              </a:rPr>
              <a:t> Combined sales to the municipal and domestic sales beyond 0.99 Cr kl (6 MGD) shall be considered as sale under commercial tariff and the difference in rate is to be paid by HDA/ or adjusted against the License fees payable to HDA;</a:t>
            </a:r>
          </a:p>
        </p:txBody>
      </p:sp>
      <p:graphicFrame>
        <p:nvGraphicFramePr>
          <p:cNvPr id="3" name="Table 2">
            <a:extLst>
              <a:ext uri="{FF2B5EF4-FFF2-40B4-BE49-F238E27FC236}">
                <a16:creationId xmlns:a16="http://schemas.microsoft.com/office/drawing/2014/main" id="{561229A5-EFD4-42DA-A64F-1CF193AB3115}"/>
              </a:ext>
            </a:extLst>
          </p:cNvPr>
          <p:cNvGraphicFramePr>
            <a:graphicFrameLocks noGrp="1"/>
          </p:cNvGraphicFramePr>
          <p:nvPr>
            <p:extLst>
              <p:ext uri="{D42A27DB-BD31-4B8C-83A1-F6EECF244321}">
                <p14:modId xmlns:p14="http://schemas.microsoft.com/office/powerpoint/2010/main" val="2012500369"/>
              </p:ext>
            </p:extLst>
          </p:nvPr>
        </p:nvGraphicFramePr>
        <p:xfrm>
          <a:off x="402432" y="2906110"/>
          <a:ext cx="4536504" cy="1303020"/>
        </p:xfrm>
        <a:graphic>
          <a:graphicData uri="http://schemas.openxmlformats.org/drawingml/2006/table">
            <a:tbl>
              <a:tblPr firstRow="1" firstCol="1" bandRow="1">
                <a:tableStyleId>{00A15C55-8517-42AA-B614-E9B94910E393}</a:tableStyleId>
              </a:tblPr>
              <a:tblGrid>
                <a:gridCol w="1512168">
                  <a:extLst>
                    <a:ext uri="{9D8B030D-6E8A-4147-A177-3AD203B41FA5}">
                      <a16:colId xmlns:a16="http://schemas.microsoft.com/office/drawing/2014/main" val="3759785451"/>
                    </a:ext>
                  </a:extLst>
                </a:gridCol>
                <a:gridCol w="1512168">
                  <a:extLst>
                    <a:ext uri="{9D8B030D-6E8A-4147-A177-3AD203B41FA5}">
                      <a16:colId xmlns:a16="http://schemas.microsoft.com/office/drawing/2014/main" val="4249954267"/>
                    </a:ext>
                  </a:extLst>
                </a:gridCol>
                <a:gridCol w="1512168">
                  <a:extLst>
                    <a:ext uri="{9D8B030D-6E8A-4147-A177-3AD203B41FA5}">
                      <a16:colId xmlns:a16="http://schemas.microsoft.com/office/drawing/2014/main" val="2579447032"/>
                    </a:ext>
                  </a:extLst>
                </a:gridCol>
              </a:tblGrid>
              <a:tr h="434340">
                <a:tc>
                  <a:txBody>
                    <a:bodyPr/>
                    <a:lstStyle/>
                    <a:p>
                      <a:pPr algn="just"/>
                      <a:r>
                        <a:rPr lang="en-IN" sz="1400">
                          <a:effectLst/>
                          <a:latin typeface="Cambria" panose="02040503050406030204" pitchFamily="18" charset="0"/>
                          <a:ea typeface="Cambria" panose="02040503050406030204" pitchFamily="18" charset="0"/>
                        </a:rPr>
                        <a:t>Customer Type</a:t>
                      </a:r>
                      <a:endParaRPr lang="en-IN" sz="2000">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tc>
                <a:tc>
                  <a:txBody>
                    <a:bodyPr/>
                    <a:lstStyle/>
                    <a:p>
                      <a:pPr algn="ctr"/>
                      <a:r>
                        <a:rPr lang="en-IN" sz="1400" dirty="0">
                          <a:effectLst/>
                          <a:latin typeface="Cambria" panose="02040503050406030204" pitchFamily="18" charset="0"/>
                          <a:ea typeface="Cambria" panose="02040503050406030204" pitchFamily="18" charset="0"/>
                        </a:rPr>
                        <a:t>Year 1 (per/kl)</a:t>
                      </a:r>
                      <a:endParaRPr lang="en-IN" sz="2000" dirty="0">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tc>
                <a:tc>
                  <a:txBody>
                    <a:bodyPr/>
                    <a:lstStyle/>
                    <a:p>
                      <a:pPr algn="ctr"/>
                      <a:r>
                        <a:rPr lang="en-IN" sz="1400" dirty="0">
                          <a:effectLst/>
                          <a:latin typeface="Cambria" panose="02040503050406030204" pitchFamily="18" charset="0"/>
                          <a:ea typeface="Cambria" panose="02040503050406030204" pitchFamily="18" charset="0"/>
                        </a:rPr>
                        <a:t>Year 2 (per/kl)</a:t>
                      </a:r>
                      <a:endParaRPr lang="en-IN" sz="2000" dirty="0">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3808798252"/>
                  </a:ext>
                </a:extLst>
              </a:tr>
              <a:tr h="217170">
                <a:tc>
                  <a:txBody>
                    <a:bodyPr/>
                    <a:lstStyle/>
                    <a:p>
                      <a:pPr algn="just"/>
                      <a:r>
                        <a:rPr lang="en-IN" sz="1400">
                          <a:effectLst/>
                          <a:latin typeface="Cambria" panose="02040503050406030204" pitchFamily="18" charset="0"/>
                          <a:ea typeface="Cambria" panose="02040503050406030204" pitchFamily="18" charset="0"/>
                        </a:rPr>
                        <a:t>Industrial</a:t>
                      </a:r>
                      <a:endParaRPr lang="en-IN" sz="2000">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tc>
                <a:tc>
                  <a:txBody>
                    <a:bodyPr/>
                    <a:lstStyle/>
                    <a:p>
                      <a:pPr algn="ctr"/>
                      <a:r>
                        <a:rPr lang="en-IN" sz="1400" dirty="0">
                          <a:effectLst/>
                          <a:latin typeface="Cambria" panose="02040503050406030204" pitchFamily="18" charset="0"/>
                          <a:ea typeface="Cambria" panose="02040503050406030204" pitchFamily="18" charset="0"/>
                        </a:rPr>
                        <a:t>18.35</a:t>
                      </a:r>
                      <a:endParaRPr lang="en-IN" sz="2000" dirty="0">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tc>
                <a:tc>
                  <a:txBody>
                    <a:bodyPr/>
                    <a:lstStyle/>
                    <a:p>
                      <a:pPr algn="ctr"/>
                      <a:r>
                        <a:rPr lang="en-IN" sz="1400">
                          <a:effectLst/>
                          <a:latin typeface="Cambria" panose="02040503050406030204" pitchFamily="18" charset="0"/>
                          <a:ea typeface="Cambria" panose="02040503050406030204" pitchFamily="18" charset="0"/>
                        </a:rPr>
                        <a:t>19.27</a:t>
                      </a:r>
                      <a:endParaRPr lang="en-IN" sz="2000">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1864824026"/>
                  </a:ext>
                </a:extLst>
              </a:tr>
              <a:tr h="217170">
                <a:tc>
                  <a:txBody>
                    <a:bodyPr/>
                    <a:lstStyle/>
                    <a:p>
                      <a:pPr algn="just"/>
                      <a:r>
                        <a:rPr lang="en-IN" sz="1400" dirty="0">
                          <a:effectLst/>
                          <a:latin typeface="Cambria" panose="02040503050406030204" pitchFamily="18" charset="0"/>
                          <a:ea typeface="Cambria" panose="02040503050406030204" pitchFamily="18" charset="0"/>
                        </a:rPr>
                        <a:t>Commercial</a:t>
                      </a:r>
                      <a:endParaRPr lang="en-IN" sz="2000" dirty="0">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tc>
                <a:tc>
                  <a:txBody>
                    <a:bodyPr/>
                    <a:lstStyle/>
                    <a:p>
                      <a:pPr algn="ctr"/>
                      <a:r>
                        <a:rPr lang="en-IN" sz="1400">
                          <a:effectLst/>
                          <a:latin typeface="Cambria" panose="02040503050406030204" pitchFamily="18" charset="0"/>
                          <a:ea typeface="Cambria" panose="02040503050406030204" pitchFamily="18" charset="0"/>
                        </a:rPr>
                        <a:t>14.31</a:t>
                      </a:r>
                      <a:endParaRPr lang="en-IN" sz="2000">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tc>
                <a:tc>
                  <a:txBody>
                    <a:bodyPr/>
                    <a:lstStyle/>
                    <a:p>
                      <a:pPr algn="ctr"/>
                      <a:r>
                        <a:rPr lang="en-IN" sz="1400">
                          <a:effectLst/>
                          <a:latin typeface="Cambria" panose="02040503050406030204" pitchFamily="18" charset="0"/>
                          <a:ea typeface="Cambria" panose="02040503050406030204" pitchFamily="18" charset="0"/>
                        </a:rPr>
                        <a:t>15.03</a:t>
                      </a:r>
                      <a:endParaRPr lang="en-IN" sz="2000">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2840147698"/>
                  </a:ext>
                </a:extLst>
              </a:tr>
              <a:tr h="217170">
                <a:tc>
                  <a:txBody>
                    <a:bodyPr/>
                    <a:lstStyle/>
                    <a:p>
                      <a:pPr algn="just"/>
                      <a:r>
                        <a:rPr lang="en-IN" sz="1400">
                          <a:effectLst/>
                          <a:latin typeface="Cambria" panose="02040503050406030204" pitchFamily="18" charset="0"/>
                          <a:ea typeface="Cambria" panose="02040503050406030204" pitchFamily="18" charset="0"/>
                        </a:rPr>
                        <a:t>Domestic</a:t>
                      </a:r>
                      <a:endParaRPr lang="en-IN" sz="2000">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tc>
                <a:tc>
                  <a:txBody>
                    <a:bodyPr/>
                    <a:lstStyle/>
                    <a:p>
                      <a:pPr algn="ctr"/>
                      <a:r>
                        <a:rPr lang="en-IN" sz="1400">
                          <a:effectLst/>
                          <a:latin typeface="Cambria" panose="02040503050406030204" pitchFamily="18" charset="0"/>
                          <a:ea typeface="Cambria" panose="02040503050406030204" pitchFamily="18" charset="0"/>
                        </a:rPr>
                        <a:t>5.96</a:t>
                      </a:r>
                      <a:endParaRPr lang="en-IN" sz="2000">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tc>
                <a:tc>
                  <a:txBody>
                    <a:bodyPr/>
                    <a:lstStyle/>
                    <a:p>
                      <a:pPr algn="ctr"/>
                      <a:r>
                        <a:rPr lang="en-IN" sz="1400">
                          <a:effectLst/>
                          <a:latin typeface="Cambria" panose="02040503050406030204" pitchFamily="18" charset="0"/>
                          <a:ea typeface="Cambria" panose="02040503050406030204" pitchFamily="18" charset="0"/>
                        </a:rPr>
                        <a:t>5.96</a:t>
                      </a:r>
                      <a:endParaRPr lang="en-IN" sz="2000">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2075458176"/>
                  </a:ext>
                </a:extLst>
              </a:tr>
              <a:tr h="217170">
                <a:tc>
                  <a:txBody>
                    <a:bodyPr/>
                    <a:lstStyle/>
                    <a:p>
                      <a:pPr algn="just"/>
                      <a:r>
                        <a:rPr lang="en-IN" sz="1400">
                          <a:effectLst/>
                          <a:latin typeface="Cambria" panose="02040503050406030204" pitchFamily="18" charset="0"/>
                          <a:ea typeface="Cambria" panose="02040503050406030204" pitchFamily="18" charset="0"/>
                        </a:rPr>
                        <a:t>Municipal</a:t>
                      </a:r>
                      <a:endParaRPr lang="en-IN" sz="2000">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tc>
                <a:tc>
                  <a:txBody>
                    <a:bodyPr/>
                    <a:lstStyle/>
                    <a:p>
                      <a:pPr algn="ctr"/>
                      <a:r>
                        <a:rPr lang="en-IN" sz="1400">
                          <a:effectLst/>
                          <a:latin typeface="Cambria" panose="02040503050406030204" pitchFamily="18" charset="0"/>
                          <a:ea typeface="Cambria" panose="02040503050406030204" pitchFamily="18" charset="0"/>
                        </a:rPr>
                        <a:t>3.58</a:t>
                      </a:r>
                      <a:endParaRPr lang="en-IN" sz="2000">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tc>
                <a:tc>
                  <a:txBody>
                    <a:bodyPr/>
                    <a:lstStyle/>
                    <a:p>
                      <a:pPr algn="ctr"/>
                      <a:r>
                        <a:rPr lang="en-IN" sz="1400" dirty="0">
                          <a:effectLst/>
                          <a:latin typeface="Cambria" panose="02040503050406030204" pitchFamily="18" charset="0"/>
                          <a:ea typeface="Cambria" panose="02040503050406030204" pitchFamily="18" charset="0"/>
                        </a:rPr>
                        <a:t>3.58</a:t>
                      </a:r>
                      <a:endParaRPr lang="en-IN" sz="2000" dirty="0">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1044310689"/>
                  </a:ext>
                </a:extLst>
              </a:tr>
            </a:tbl>
          </a:graphicData>
        </a:graphic>
      </p:graphicFrame>
      <p:sp>
        <p:nvSpPr>
          <p:cNvPr id="8" name="TextBox 7">
            <a:extLst>
              <a:ext uri="{FF2B5EF4-FFF2-40B4-BE49-F238E27FC236}">
                <a16:creationId xmlns:a16="http://schemas.microsoft.com/office/drawing/2014/main" id="{41760078-460F-459D-B221-97BBE6FC6423}"/>
              </a:ext>
            </a:extLst>
          </p:cNvPr>
          <p:cNvSpPr txBox="1"/>
          <p:nvPr/>
        </p:nvSpPr>
        <p:spPr>
          <a:xfrm>
            <a:off x="5010049" y="2853387"/>
            <a:ext cx="3787841" cy="1408075"/>
          </a:xfrm>
          <a:prstGeom prst="rect">
            <a:avLst/>
          </a:prstGeom>
          <a:noFill/>
        </p:spPr>
        <p:txBody>
          <a:bodyPr wrap="square" lIns="91432" tIns="45716" rIns="91432" bIns="45716">
            <a:spAutoFit/>
          </a:bodyPr>
          <a:lstStyle/>
          <a:p>
            <a:pPr algn="just" eaLnBrk="0" fontAlgn="base" hangingPunct="0">
              <a:spcBef>
                <a:spcPct val="0"/>
              </a:spcBef>
              <a:spcAft>
                <a:spcPct val="0"/>
              </a:spcAft>
            </a:pPr>
            <a:r>
              <a:rPr lang="en-US" altLang="en-US" sz="1400" dirty="0">
                <a:latin typeface="Cambria" panose="02040503050406030204" pitchFamily="18" charset="0"/>
                <a:ea typeface="Cambria" panose="02040503050406030204" pitchFamily="18" charset="0"/>
              </a:rPr>
              <a:t>If the applicable Water Tariff for Industrial and/or commercial Customers is less than the Minimum Water Tariff at any time during any Concession year, the shortfall shall be adjusted from the License Fees payable to HDA.</a:t>
            </a:r>
          </a:p>
          <a:p>
            <a:pPr algn="just" eaLnBrk="0" fontAlgn="base" hangingPunct="0">
              <a:spcBef>
                <a:spcPct val="0"/>
              </a:spcBef>
              <a:spcAft>
                <a:spcPct val="0"/>
              </a:spcAft>
              <a:buFontTx/>
              <a:buChar char="•"/>
            </a:pPr>
            <a:endParaRPr lang="en-US" altLang="en-US" sz="1400" b="1" u="sng" dirty="0">
              <a:latin typeface="Cambria" panose="02040503050406030204" pitchFamily="18" charset="0"/>
              <a:ea typeface="Cambria" panose="02040503050406030204" pitchFamily="18" charset="0"/>
            </a:endParaRPr>
          </a:p>
        </p:txBody>
      </p:sp>
      <p:sp>
        <p:nvSpPr>
          <p:cNvPr id="2" name="Title 1">
            <a:extLst>
              <a:ext uri="{FF2B5EF4-FFF2-40B4-BE49-F238E27FC236}">
                <a16:creationId xmlns:a16="http://schemas.microsoft.com/office/drawing/2014/main" id="{7748777F-62A6-4F50-B2E4-3D450E241D55}"/>
              </a:ext>
            </a:extLst>
          </p:cNvPr>
          <p:cNvSpPr>
            <a:spLocks noGrp="1"/>
          </p:cNvSpPr>
          <p:nvPr>
            <p:ph type="title"/>
          </p:nvPr>
        </p:nvSpPr>
        <p:spPr>
          <a:xfrm>
            <a:off x="139546" y="154923"/>
            <a:ext cx="6741159" cy="246221"/>
          </a:xfrm>
        </p:spPr>
        <p:txBody>
          <a:bodyPr/>
          <a:lstStyle/>
          <a:p>
            <a:r>
              <a:rPr lang="en-US" sz="1600" dirty="0">
                <a:ea typeface="Verdana" panose="020B0604030504040204" pitchFamily="34" charset="0"/>
                <a:cs typeface="Arial" pitchFamily="34" charset="0"/>
              </a:rPr>
              <a:t>Key Highlights of the Concession Agreement (2 of 3)</a:t>
            </a:r>
            <a:endParaRPr lang="en-IN" sz="1600" dirty="0"/>
          </a:p>
        </p:txBody>
      </p:sp>
      <p:pic>
        <p:nvPicPr>
          <p:cNvPr id="7" name="Picture 6">
            <a:extLst>
              <a:ext uri="{FF2B5EF4-FFF2-40B4-BE49-F238E27FC236}">
                <a16:creationId xmlns:a16="http://schemas.microsoft.com/office/drawing/2014/main" id="{F23BD69F-1F15-45C6-9646-A94526F2C29D}"/>
              </a:ext>
            </a:extLst>
          </p:cNvPr>
          <p:cNvPicPr/>
          <p:nvPr/>
        </p:nvPicPr>
        <p:blipFill rotWithShape="1">
          <a:blip r:embed="rId2" cstate="screen">
            <a:extLst>
              <a:ext uri="{28A0092B-C50C-407E-A947-70E740481C1C}">
                <a14:useLocalDpi xmlns:a14="http://schemas.microsoft.com/office/drawing/2010/main"/>
              </a:ext>
            </a:extLst>
          </a:blip>
          <a:srcRect/>
          <a:stretch/>
        </p:blipFill>
        <p:spPr bwMode="auto">
          <a:xfrm>
            <a:off x="5701762" y="114275"/>
            <a:ext cx="1323950" cy="323701"/>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4795011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08EB3A2B-CC40-4682-B126-B92462E1A8B1}"/>
              </a:ext>
            </a:extLst>
          </p:cNvPr>
          <p:cNvSpPr/>
          <p:nvPr/>
        </p:nvSpPr>
        <p:spPr>
          <a:xfrm>
            <a:off x="32081" y="6264"/>
            <a:ext cx="7327032" cy="57606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91432" tIns="45716" rIns="91432" bIns="45716" rtlCol="0" anchor="ctr"/>
          <a:lstStyle/>
          <a:p>
            <a:pPr>
              <a:defRPr/>
            </a:pPr>
            <a:r>
              <a:rPr lang="en-US" b="1" dirty="0">
                <a:solidFill>
                  <a:prstClr val="white"/>
                </a:solidFill>
                <a:latin typeface="Verdana" panose="020B0604030504040204" pitchFamily="34" charset="0"/>
                <a:ea typeface="Verdana" panose="020B0604030504040204" pitchFamily="34" charset="0"/>
                <a:cs typeface="Arial" pitchFamily="34" charset="0"/>
              </a:rPr>
              <a:t>Key Highlights of the Concession Agreement (3 of 3)</a:t>
            </a:r>
          </a:p>
        </p:txBody>
      </p:sp>
      <p:sp>
        <p:nvSpPr>
          <p:cNvPr id="15" name="TextBox 14">
            <a:extLst>
              <a:ext uri="{FF2B5EF4-FFF2-40B4-BE49-F238E27FC236}">
                <a16:creationId xmlns:a16="http://schemas.microsoft.com/office/drawing/2014/main" id="{BCF126AD-F13A-408F-8145-449005EE622B}"/>
              </a:ext>
            </a:extLst>
          </p:cNvPr>
          <p:cNvSpPr txBox="1"/>
          <p:nvPr/>
        </p:nvSpPr>
        <p:spPr>
          <a:xfrm>
            <a:off x="107510" y="610143"/>
            <a:ext cx="8716383" cy="4478146"/>
          </a:xfrm>
          <a:prstGeom prst="rect">
            <a:avLst/>
          </a:prstGeom>
          <a:noFill/>
        </p:spPr>
        <p:txBody>
          <a:bodyPr wrap="square" lIns="91432" tIns="45716" rIns="91432" bIns="45716">
            <a:spAutoFit/>
          </a:bodyPr>
          <a:lstStyle/>
          <a:p>
            <a:pPr marL="342866" indent="-342866" algn="just">
              <a:buFont typeface="Wingdings" panose="05000000000000000000" pitchFamily="2" charset="2"/>
              <a:buChar char="v"/>
            </a:pPr>
            <a:r>
              <a:rPr lang="en-US" sz="1400" b="1" u="sng" dirty="0">
                <a:latin typeface="Cambria" panose="02040503050406030204" pitchFamily="18" charset="0"/>
                <a:ea typeface="Times New Roman" panose="02020603050405020304" pitchFamily="18" charset="0"/>
              </a:rPr>
              <a:t>Repair &amp; Upgradations Works:</a:t>
            </a:r>
            <a:r>
              <a:rPr lang="en-US" sz="1400" dirty="0">
                <a:latin typeface="Cambria" panose="02040503050406030204" pitchFamily="18" charset="0"/>
                <a:ea typeface="Times New Roman" panose="02020603050405020304" pitchFamily="18" charset="0"/>
              </a:rPr>
              <a:t> A list of Repair and Upgradation works defined in the CA to be completed within first 8 years of the Concession Period.</a:t>
            </a:r>
            <a:endParaRPr lang="en-IN" sz="1400" dirty="0">
              <a:latin typeface="Times New Roman" panose="02020603050405020304" pitchFamily="18" charset="0"/>
              <a:ea typeface="Times New Roman" panose="02020603050405020304" pitchFamily="18" charset="0"/>
            </a:endParaRPr>
          </a:p>
          <a:p>
            <a:pPr marL="342866" indent="-342866" algn="just">
              <a:buFont typeface="Wingdings" panose="05000000000000000000" pitchFamily="2" charset="2"/>
              <a:buChar char="v"/>
            </a:pPr>
            <a:endParaRPr lang="en-IN" sz="1400" dirty="0">
              <a:latin typeface="Times New Roman" panose="02020603050405020304" pitchFamily="18" charset="0"/>
              <a:ea typeface="Times New Roman" panose="02020603050405020304" pitchFamily="18" charset="0"/>
            </a:endParaRPr>
          </a:p>
          <a:p>
            <a:pPr marL="342866" indent="-342866" algn="just">
              <a:buFont typeface="Wingdings" panose="05000000000000000000" pitchFamily="2" charset="2"/>
              <a:buChar char="v"/>
            </a:pPr>
            <a:r>
              <a:rPr lang="en-US" sz="1400" b="1" u="sng" dirty="0">
                <a:latin typeface="Cambria" panose="02040503050406030204" pitchFamily="18" charset="0"/>
                <a:ea typeface="Times New Roman" panose="02020603050405020304" pitchFamily="18" charset="0"/>
              </a:rPr>
              <a:t>Service Area:</a:t>
            </a:r>
            <a:r>
              <a:rPr lang="en-US" sz="1400" dirty="0">
                <a:latin typeface="Cambria" panose="02040503050406030204" pitchFamily="18" charset="0"/>
                <a:ea typeface="Times New Roman" panose="02020603050405020304" pitchFamily="18" charset="0"/>
              </a:rPr>
              <a:t> There remains a restrictive clause on the existing and future customers to setup their own water treatment plant. Further, HDA shall ensure that new industries coming to Haldia are mandatorily required to purchase water from this water supply project. </a:t>
            </a:r>
            <a:endParaRPr lang="en-IN" sz="1400" dirty="0">
              <a:latin typeface="Times New Roman" panose="02020603050405020304" pitchFamily="18" charset="0"/>
              <a:ea typeface="Times New Roman" panose="02020603050405020304" pitchFamily="18" charset="0"/>
            </a:endParaRPr>
          </a:p>
          <a:p>
            <a:pPr marL="228576" algn="just"/>
            <a:r>
              <a:rPr lang="en-US" sz="1400" dirty="0">
                <a:latin typeface="Cambria" panose="02040503050406030204" pitchFamily="18" charset="0"/>
                <a:ea typeface="Times New Roman" panose="02020603050405020304" pitchFamily="18" charset="0"/>
              </a:rPr>
              <a:t> </a:t>
            </a:r>
            <a:endParaRPr lang="en-IN" sz="1400" dirty="0">
              <a:latin typeface="Times New Roman" panose="02020603050405020304" pitchFamily="18" charset="0"/>
              <a:ea typeface="Times New Roman" panose="02020603050405020304" pitchFamily="18" charset="0"/>
            </a:endParaRPr>
          </a:p>
          <a:p>
            <a:pPr marL="342866" indent="-342866" algn="just">
              <a:buFont typeface="Wingdings" panose="05000000000000000000" pitchFamily="2" charset="2"/>
              <a:buChar char="v"/>
            </a:pPr>
            <a:r>
              <a:rPr lang="en-US" sz="1400" b="1" u="sng" dirty="0">
                <a:latin typeface="Cambria" panose="02040503050406030204" pitchFamily="18" charset="0"/>
                <a:ea typeface="Times New Roman" panose="02020603050405020304" pitchFamily="18" charset="0"/>
              </a:rPr>
              <a:t>Asset ownership</a:t>
            </a:r>
            <a:r>
              <a:rPr lang="en-US" sz="1400" dirty="0">
                <a:latin typeface="Cambria" panose="02040503050406030204" pitchFamily="18" charset="0"/>
                <a:ea typeface="Times New Roman" panose="02020603050405020304" pitchFamily="18" charset="0"/>
              </a:rPr>
              <a:t> to remain with HDA during the term, including any refurbishment or replacement of project facilities excluding any moveable assets installed to improve operational efficiency not transferred to HDA, all such amount invested by the SPV refundable in case of termination due to a force majeure event, HDA event of default</a:t>
            </a:r>
            <a:endParaRPr lang="en-IN" sz="1400" dirty="0">
              <a:latin typeface="Times New Roman" panose="02020603050405020304" pitchFamily="18" charset="0"/>
              <a:ea typeface="Times New Roman" panose="02020603050405020304" pitchFamily="18" charset="0"/>
            </a:endParaRPr>
          </a:p>
          <a:p>
            <a:pPr marL="228576" algn="just"/>
            <a:r>
              <a:rPr lang="en-US" sz="1400" dirty="0">
                <a:latin typeface="Cambria" panose="02040503050406030204" pitchFamily="18" charset="0"/>
                <a:ea typeface="Times New Roman" panose="02020603050405020304" pitchFamily="18" charset="0"/>
              </a:rPr>
              <a:t> </a:t>
            </a:r>
            <a:endParaRPr lang="en-IN" sz="1400" dirty="0">
              <a:latin typeface="Times New Roman" panose="02020603050405020304" pitchFamily="18" charset="0"/>
              <a:ea typeface="Times New Roman" panose="02020603050405020304" pitchFamily="18" charset="0"/>
            </a:endParaRPr>
          </a:p>
          <a:p>
            <a:pPr marL="342866" indent="-342866" algn="just">
              <a:buFont typeface="Wingdings" panose="05000000000000000000" pitchFamily="2" charset="2"/>
              <a:buChar char="v"/>
            </a:pPr>
            <a:r>
              <a:rPr lang="en-US" sz="1400" b="1" u="sng" dirty="0">
                <a:latin typeface="Cambria" panose="02040503050406030204" pitchFamily="18" charset="0"/>
                <a:ea typeface="Times New Roman" panose="02020603050405020304" pitchFamily="18" charset="0"/>
              </a:rPr>
              <a:t>Charge on Project Assets:</a:t>
            </a:r>
            <a:r>
              <a:rPr lang="en-US" sz="1400" b="1" dirty="0">
                <a:latin typeface="Cambria" panose="02040503050406030204" pitchFamily="18" charset="0"/>
                <a:ea typeface="Times New Roman" panose="02020603050405020304" pitchFamily="18" charset="0"/>
              </a:rPr>
              <a:t> </a:t>
            </a:r>
            <a:r>
              <a:rPr lang="en-US" sz="1400" dirty="0">
                <a:latin typeface="Cambria" panose="02040503050406030204" pitchFamily="18" charset="0"/>
                <a:ea typeface="Times New Roman" panose="02020603050405020304" pitchFamily="18" charset="0"/>
              </a:rPr>
              <a:t>HWSPL cannot assign or create any lien or encumbrance on the Project Facilities excluding creation of a security interest in favour of the Lenders on the grant of this Concession only, thereby giving them substitution rights</a:t>
            </a:r>
            <a:endParaRPr lang="en-IN" sz="1400" dirty="0">
              <a:latin typeface="Times New Roman" panose="02020603050405020304" pitchFamily="18" charset="0"/>
              <a:ea typeface="Times New Roman" panose="02020603050405020304" pitchFamily="18" charset="0"/>
            </a:endParaRPr>
          </a:p>
          <a:p>
            <a:pPr marL="457154"/>
            <a:r>
              <a:rPr lang="en-US" sz="1400" dirty="0">
                <a:latin typeface="Cambria" panose="02040503050406030204" pitchFamily="18" charset="0"/>
                <a:ea typeface="Times New Roman" panose="02020603050405020304" pitchFamily="18" charset="0"/>
              </a:rPr>
              <a:t> </a:t>
            </a:r>
            <a:endParaRPr lang="en-IN" sz="1400" dirty="0">
              <a:latin typeface="Times New Roman" panose="02020603050405020304" pitchFamily="18" charset="0"/>
              <a:ea typeface="Times New Roman" panose="02020603050405020304" pitchFamily="18" charset="0"/>
            </a:endParaRPr>
          </a:p>
          <a:p>
            <a:pPr marL="342866" indent="-342866" algn="just">
              <a:buFont typeface="Wingdings" panose="05000000000000000000" pitchFamily="2" charset="2"/>
              <a:buChar char="v"/>
            </a:pPr>
            <a:r>
              <a:rPr lang="en-US" sz="1400" b="1" u="sng" dirty="0">
                <a:latin typeface="Cambria" panose="02040503050406030204" pitchFamily="18" charset="0"/>
                <a:ea typeface="Times New Roman" panose="02020603050405020304" pitchFamily="18" charset="0"/>
              </a:rPr>
              <a:t>Deterioration in raw water quality:</a:t>
            </a:r>
            <a:r>
              <a:rPr lang="en-US" sz="1400" dirty="0">
                <a:latin typeface="Cambria" panose="02040503050406030204" pitchFamily="18" charset="0"/>
                <a:ea typeface="Times New Roman" panose="02020603050405020304" pitchFamily="18" charset="0"/>
              </a:rPr>
              <a:t> Significant change in the raw water quality causing a failure to meet performance standards is covered through force majeure event under climate change. In case there is a need for repair and/or upgradation in the existing system to treat the poor water quality, the expenses shall be compensated by the HDA.</a:t>
            </a:r>
            <a:endParaRPr lang="en-IN" sz="1400" dirty="0">
              <a:latin typeface="Times New Roman" panose="02020603050405020304" pitchFamily="18" charset="0"/>
              <a:ea typeface="Times New Roman" panose="02020603050405020304" pitchFamily="18" charset="0"/>
            </a:endParaRPr>
          </a:p>
        </p:txBody>
      </p:sp>
      <p:sp>
        <p:nvSpPr>
          <p:cNvPr id="2" name="Title 1">
            <a:extLst>
              <a:ext uri="{FF2B5EF4-FFF2-40B4-BE49-F238E27FC236}">
                <a16:creationId xmlns:a16="http://schemas.microsoft.com/office/drawing/2014/main" id="{E731BC8B-B4DF-4C0E-9AFC-38283FA5CC12}"/>
              </a:ext>
            </a:extLst>
          </p:cNvPr>
          <p:cNvSpPr>
            <a:spLocks noGrp="1"/>
          </p:cNvSpPr>
          <p:nvPr>
            <p:ph type="title"/>
          </p:nvPr>
        </p:nvSpPr>
        <p:spPr>
          <a:xfrm>
            <a:off x="139546" y="154923"/>
            <a:ext cx="6741159" cy="246221"/>
          </a:xfrm>
        </p:spPr>
        <p:txBody>
          <a:bodyPr/>
          <a:lstStyle/>
          <a:p>
            <a:r>
              <a:rPr lang="en-US" sz="1600" dirty="0">
                <a:ea typeface="Verdana" panose="020B0604030504040204" pitchFamily="34" charset="0"/>
                <a:cs typeface="Arial" pitchFamily="34" charset="0"/>
              </a:rPr>
              <a:t>Key Highlights of the Concession Agreement (3 of 3)</a:t>
            </a:r>
            <a:endParaRPr lang="en-IN" sz="1600" dirty="0"/>
          </a:p>
        </p:txBody>
      </p:sp>
      <p:pic>
        <p:nvPicPr>
          <p:cNvPr id="5" name="Picture 4">
            <a:extLst>
              <a:ext uri="{FF2B5EF4-FFF2-40B4-BE49-F238E27FC236}">
                <a16:creationId xmlns:a16="http://schemas.microsoft.com/office/drawing/2014/main" id="{5BE02F43-4890-449B-8E90-241CE04C7271}"/>
              </a:ext>
            </a:extLst>
          </p:cNvPr>
          <p:cNvPicPr/>
          <p:nvPr/>
        </p:nvPicPr>
        <p:blipFill rotWithShape="1">
          <a:blip r:embed="rId2" cstate="screen">
            <a:extLst>
              <a:ext uri="{28A0092B-C50C-407E-A947-70E740481C1C}">
                <a14:useLocalDpi xmlns:a14="http://schemas.microsoft.com/office/drawing/2010/main"/>
              </a:ext>
            </a:extLst>
          </a:blip>
          <a:srcRect/>
          <a:stretch/>
        </p:blipFill>
        <p:spPr bwMode="auto">
          <a:xfrm>
            <a:off x="5701762" y="102400"/>
            <a:ext cx="1323950" cy="323701"/>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4118764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371EAA-9FD3-4D7C-A5F1-2659DD2C85A1}"/>
              </a:ext>
            </a:extLst>
          </p:cNvPr>
          <p:cNvSpPr>
            <a:spLocks noGrp="1"/>
          </p:cNvSpPr>
          <p:nvPr>
            <p:ph type="title"/>
          </p:nvPr>
        </p:nvSpPr>
        <p:spPr>
          <a:xfrm>
            <a:off x="139546" y="139526"/>
            <a:ext cx="6741159" cy="276999"/>
          </a:xfrm>
        </p:spPr>
        <p:txBody>
          <a:bodyPr/>
          <a:lstStyle/>
          <a:p>
            <a:r>
              <a:rPr lang="en-US" sz="1800" dirty="0">
                <a:ea typeface="Verdana" panose="020B0604030504040204" pitchFamily="34" charset="0"/>
              </a:rPr>
              <a:t>Working Capital Cycle</a:t>
            </a:r>
            <a:endParaRPr lang="en-IN" sz="1800" dirty="0"/>
          </a:p>
        </p:txBody>
      </p:sp>
      <p:sp>
        <p:nvSpPr>
          <p:cNvPr id="3" name="Slide Number Placeholder 2"/>
          <p:cNvSpPr>
            <a:spLocks noGrp="1"/>
          </p:cNvSpPr>
          <p:nvPr>
            <p:ph type="sldNum" sz="quarter" idx="4294967295"/>
          </p:nvPr>
        </p:nvSpPr>
        <p:spPr>
          <a:xfrm>
            <a:off x="7010400" y="4767270"/>
            <a:ext cx="2133600" cy="274637"/>
          </a:xfrm>
        </p:spPr>
        <p:txBody>
          <a:bodyPr/>
          <a:lstStyle/>
          <a:p>
            <a:pPr>
              <a:defRPr/>
            </a:pPr>
            <a:fld id="{F52CAAAD-A659-498D-A0CD-9FCB128440A7}" type="slidenum">
              <a:rPr lang="en-US">
                <a:solidFill>
                  <a:prstClr val="black">
                    <a:tint val="75000"/>
                  </a:prstClr>
                </a:solidFill>
                <a:latin typeface="Calibri"/>
                <a:ea typeface="Verdana" panose="020B0604030504040204" pitchFamily="34" charset="0"/>
              </a:rPr>
              <a:pPr>
                <a:defRPr/>
              </a:pPr>
              <a:t>16</a:t>
            </a:fld>
            <a:endParaRPr lang="en-US">
              <a:solidFill>
                <a:prstClr val="black">
                  <a:tint val="75000"/>
                </a:prstClr>
              </a:solidFill>
              <a:latin typeface="Calibri"/>
              <a:ea typeface="Verdana" panose="020B0604030504040204" pitchFamily="34" charset="0"/>
            </a:endParaRPr>
          </a:p>
        </p:txBody>
      </p:sp>
      <p:sp>
        <p:nvSpPr>
          <p:cNvPr id="7" name="TextBox 6">
            <a:extLst>
              <a:ext uri="{FF2B5EF4-FFF2-40B4-BE49-F238E27FC236}">
                <a16:creationId xmlns:a16="http://schemas.microsoft.com/office/drawing/2014/main" id="{E446A316-D109-5B43-996C-92FFB51B7AFA}"/>
              </a:ext>
            </a:extLst>
          </p:cNvPr>
          <p:cNvSpPr txBox="1"/>
          <p:nvPr/>
        </p:nvSpPr>
        <p:spPr>
          <a:xfrm>
            <a:off x="95529" y="2164107"/>
            <a:ext cx="3468382" cy="461665"/>
          </a:xfrm>
          <a:prstGeom prst="rect">
            <a:avLst/>
          </a:prstGeom>
          <a:noFill/>
          <a:ln>
            <a:solidFill>
              <a:schemeClr val="tx1"/>
            </a:solidFill>
          </a:ln>
        </p:spPr>
        <p:txBody>
          <a:bodyPr wrap="square" lIns="91432" tIns="45716" rIns="91432" bIns="45716" rtlCol="0">
            <a:spAutoFit/>
          </a:bodyPr>
          <a:lstStyle/>
          <a:p>
            <a:pPr algn="ctr">
              <a:defRPr/>
            </a:pPr>
            <a:r>
              <a:rPr lang="en-US" sz="1200" dirty="0">
                <a:solidFill>
                  <a:prstClr val="black"/>
                </a:solidFill>
                <a:latin typeface="Cambria" panose="02040503050406030204" pitchFamily="18" charset="0"/>
                <a:ea typeface="Cambria" panose="02040503050406030204" pitchFamily="18" charset="0"/>
              </a:rPr>
              <a:t>4. As per RAS,  HDA instructs RCA Bank to transfer funds to HWS Bank as per Article 13.5 of CA</a:t>
            </a:r>
          </a:p>
        </p:txBody>
      </p:sp>
      <p:sp>
        <p:nvSpPr>
          <p:cNvPr id="11" name="Round Diagonal Corner Rectangle 10">
            <a:extLst>
              <a:ext uri="{FF2B5EF4-FFF2-40B4-BE49-F238E27FC236}">
                <a16:creationId xmlns:a16="http://schemas.microsoft.com/office/drawing/2014/main" id="{DAD19748-187C-9A45-ABCC-321419351183}"/>
              </a:ext>
            </a:extLst>
          </p:cNvPr>
          <p:cNvSpPr/>
          <p:nvPr/>
        </p:nvSpPr>
        <p:spPr>
          <a:xfrm>
            <a:off x="3566559" y="1923315"/>
            <a:ext cx="1437499" cy="461314"/>
          </a:xfrm>
          <a:prstGeom prst="round2DiagRect">
            <a:avLst/>
          </a:prstGeom>
        </p:spPr>
        <p:style>
          <a:lnRef idx="2">
            <a:schemeClr val="accent4">
              <a:shade val="50000"/>
            </a:schemeClr>
          </a:lnRef>
          <a:fillRef idx="1">
            <a:schemeClr val="accent4"/>
          </a:fillRef>
          <a:effectRef idx="0">
            <a:schemeClr val="accent4"/>
          </a:effectRef>
          <a:fontRef idx="minor">
            <a:schemeClr val="lt1"/>
          </a:fontRef>
        </p:style>
        <p:txBody>
          <a:bodyPr lIns="91432" tIns="45716" rIns="91432" bIns="45716" rtlCol="0" anchor="ctr"/>
          <a:lstStyle/>
          <a:p>
            <a:pPr algn="ctr">
              <a:defRPr/>
            </a:pPr>
            <a:r>
              <a:rPr lang="en-US" sz="1200" b="1" dirty="0">
                <a:solidFill>
                  <a:prstClr val="white"/>
                </a:solidFill>
                <a:latin typeface="Cambria" panose="02040503050406030204" pitchFamily="18" charset="0"/>
                <a:ea typeface="Cambria" panose="02040503050406030204" pitchFamily="18" charset="0"/>
              </a:rPr>
              <a:t>JOINT REVENUE COLLECTION A/C</a:t>
            </a:r>
          </a:p>
        </p:txBody>
      </p:sp>
      <p:sp>
        <p:nvSpPr>
          <p:cNvPr id="12" name="TextBox 11">
            <a:extLst>
              <a:ext uri="{FF2B5EF4-FFF2-40B4-BE49-F238E27FC236}">
                <a16:creationId xmlns:a16="http://schemas.microsoft.com/office/drawing/2014/main" id="{386FD8DB-4CD6-9F47-B363-C154294B44A2}"/>
              </a:ext>
            </a:extLst>
          </p:cNvPr>
          <p:cNvSpPr txBox="1"/>
          <p:nvPr/>
        </p:nvSpPr>
        <p:spPr>
          <a:xfrm>
            <a:off x="5226268" y="2298784"/>
            <a:ext cx="3221594" cy="461665"/>
          </a:xfrm>
          <a:prstGeom prst="rect">
            <a:avLst/>
          </a:prstGeom>
          <a:noFill/>
          <a:ln>
            <a:solidFill>
              <a:schemeClr val="tx1"/>
            </a:solidFill>
          </a:ln>
        </p:spPr>
        <p:txBody>
          <a:bodyPr wrap="square" lIns="91432" tIns="45716" rIns="91432" bIns="45716" rtlCol="0">
            <a:spAutoFit/>
          </a:bodyPr>
          <a:lstStyle/>
          <a:p>
            <a:pPr algn="r">
              <a:defRPr/>
            </a:pPr>
            <a:r>
              <a:rPr lang="en-US" sz="1200" dirty="0">
                <a:solidFill>
                  <a:prstClr val="black"/>
                </a:solidFill>
                <a:latin typeface="Cambria" panose="02040503050406030204" pitchFamily="18" charset="0"/>
                <a:ea typeface="Cambria" panose="02040503050406030204" pitchFamily="18" charset="0"/>
              </a:rPr>
              <a:t>2. Money deposited by consumers to Revenue Collection Account Bank (RCA Bank)</a:t>
            </a:r>
          </a:p>
        </p:txBody>
      </p:sp>
      <p:cxnSp>
        <p:nvCxnSpPr>
          <p:cNvPr id="14" name="Elbow Connector 13">
            <a:extLst>
              <a:ext uri="{FF2B5EF4-FFF2-40B4-BE49-F238E27FC236}">
                <a16:creationId xmlns:a16="http://schemas.microsoft.com/office/drawing/2014/main" id="{D770B1AB-9316-1740-916E-E9DB44F21D14}"/>
              </a:ext>
            </a:extLst>
          </p:cNvPr>
          <p:cNvCxnSpPr>
            <a:cxnSpLocks/>
          </p:cNvCxnSpPr>
          <p:nvPr/>
        </p:nvCxnSpPr>
        <p:spPr>
          <a:xfrm rot="5400000">
            <a:off x="6404623" y="110724"/>
            <a:ext cx="642685" cy="3443812"/>
          </a:xfrm>
          <a:prstGeom prst="bentConnector2">
            <a:avLst/>
          </a:prstGeom>
          <a:ln w="28575">
            <a:solidFill>
              <a:srgbClr val="558ED5"/>
            </a:solidFill>
            <a:tailEnd type="triangle"/>
          </a:ln>
        </p:spPr>
        <p:style>
          <a:lnRef idx="1">
            <a:schemeClr val="accent1"/>
          </a:lnRef>
          <a:fillRef idx="0">
            <a:schemeClr val="accent1"/>
          </a:fillRef>
          <a:effectRef idx="0">
            <a:schemeClr val="accent1"/>
          </a:effectRef>
          <a:fontRef idx="minor">
            <a:schemeClr val="tx1"/>
          </a:fontRef>
        </p:style>
      </p:cxnSp>
      <p:sp>
        <p:nvSpPr>
          <p:cNvPr id="16" name="Rectangle 15">
            <a:extLst>
              <a:ext uri="{FF2B5EF4-FFF2-40B4-BE49-F238E27FC236}">
                <a16:creationId xmlns:a16="http://schemas.microsoft.com/office/drawing/2014/main" id="{03DB41D1-2679-6541-8D0A-2500BA4D5C17}"/>
              </a:ext>
            </a:extLst>
          </p:cNvPr>
          <p:cNvSpPr/>
          <p:nvPr/>
        </p:nvSpPr>
        <p:spPr>
          <a:xfrm>
            <a:off x="373801" y="1129125"/>
            <a:ext cx="710168" cy="685800"/>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lIns="91432" tIns="45716" rIns="91432" bIns="45716" rtlCol="0" anchor="ctr"/>
          <a:lstStyle/>
          <a:p>
            <a:pPr algn="ctr">
              <a:defRPr/>
            </a:pPr>
            <a:r>
              <a:rPr lang="en-US" sz="1200" b="1" dirty="0">
                <a:solidFill>
                  <a:prstClr val="white"/>
                </a:solidFill>
                <a:latin typeface="Cambria" panose="02040503050406030204" pitchFamily="18" charset="0"/>
                <a:ea typeface="Cambria" panose="02040503050406030204" pitchFamily="18" charset="0"/>
              </a:rPr>
              <a:t>HDA</a:t>
            </a:r>
          </a:p>
        </p:txBody>
      </p:sp>
      <p:cxnSp>
        <p:nvCxnSpPr>
          <p:cNvPr id="17" name="Straight Arrow Connector 16">
            <a:extLst>
              <a:ext uri="{FF2B5EF4-FFF2-40B4-BE49-F238E27FC236}">
                <a16:creationId xmlns:a16="http://schemas.microsoft.com/office/drawing/2014/main" id="{CB0A5BE6-C9F5-F046-93E6-8F141A0BA258}"/>
              </a:ext>
            </a:extLst>
          </p:cNvPr>
          <p:cNvCxnSpPr>
            <a:cxnSpLocks/>
            <a:stCxn id="16" idx="3"/>
            <a:endCxn id="11" idx="2"/>
          </p:cNvCxnSpPr>
          <p:nvPr/>
        </p:nvCxnSpPr>
        <p:spPr>
          <a:xfrm>
            <a:off x="1083969" y="1472032"/>
            <a:ext cx="2482582" cy="681947"/>
          </a:xfrm>
          <a:prstGeom prst="straightConnector1">
            <a:avLst/>
          </a:prstGeom>
          <a:ln w="28575">
            <a:solidFill>
              <a:srgbClr val="558ED5"/>
            </a:solidFill>
            <a:tailEnd type="triangle"/>
          </a:ln>
        </p:spPr>
        <p:style>
          <a:lnRef idx="1">
            <a:schemeClr val="accent1"/>
          </a:lnRef>
          <a:fillRef idx="0">
            <a:schemeClr val="accent1"/>
          </a:fillRef>
          <a:effectRef idx="0">
            <a:schemeClr val="accent1"/>
          </a:effectRef>
          <a:fontRef idx="minor">
            <a:schemeClr val="tx1"/>
          </a:fontRef>
        </p:style>
      </p:cxnSp>
      <p:sp>
        <p:nvSpPr>
          <p:cNvPr id="18" name="Rectangle 17">
            <a:extLst>
              <a:ext uri="{FF2B5EF4-FFF2-40B4-BE49-F238E27FC236}">
                <a16:creationId xmlns:a16="http://schemas.microsoft.com/office/drawing/2014/main" id="{42BA6E42-B04C-4D48-BA40-BA3DFD8E08A9}"/>
              </a:ext>
            </a:extLst>
          </p:cNvPr>
          <p:cNvSpPr/>
          <p:nvPr/>
        </p:nvSpPr>
        <p:spPr>
          <a:xfrm>
            <a:off x="3887110" y="825487"/>
            <a:ext cx="710168" cy="685800"/>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lIns="91432" tIns="45716" rIns="91432" bIns="45716" rtlCol="0" anchor="ctr"/>
          <a:lstStyle/>
          <a:p>
            <a:pPr algn="ctr">
              <a:defRPr/>
            </a:pPr>
            <a:r>
              <a:rPr lang="en-US" sz="1200" b="1" dirty="0">
                <a:solidFill>
                  <a:prstClr val="white"/>
                </a:solidFill>
                <a:latin typeface="Cambria" panose="02040503050406030204" pitchFamily="18" charset="0"/>
                <a:ea typeface="Cambria" panose="02040503050406030204" pitchFamily="18" charset="0"/>
              </a:rPr>
              <a:t>HWS</a:t>
            </a:r>
          </a:p>
        </p:txBody>
      </p:sp>
      <p:cxnSp>
        <p:nvCxnSpPr>
          <p:cNvPr id="19" name="Straight Arrow Connector 18">
            <a:extLst>
              <a:ext uri="{FF2B5EF4-FFF2-40B4-BE49-F238E27FC236}">
                <a16:creationId xmlns:a16="http://schemas.microsoft.com/office/drawing/2014/main" id="{24769953-202C-0C42-A8B5-0A9AE4E6ABCD}"/>
              </a:ext>
            </a:extLst>
          </p:cNvPr>
          <p:cNvCxnSpPr>
            <a:cxnSpLocks/>
            <a:stCxn id="18" idx="1"/>
            <a:endCxn id="16" idx="3"/>
          </p:cNvCxnSpPr>
          <p:nvPr/>
        </p:nvCxnSpPr>
        <p:spPr>
          <a:xfrm flipH="1">
            <a:off x="1083968" y="1168387"/>
            <a:ext cx="2803140" cy="303638"/>
          </a:xfrm>
          <a:prstGeom prst="straightConnector1">
            <a:avLst/>
          </a:prstGeom>
          <a:ln w="28575">
            <a:solidFill>
              <a:srgbClr val="558ED5"/>
            </a:solidFill>
            <a:tailEnd type="triangle"/>
          </a:ln>
        </p:spPr>
        <p:style>
          <a:lnRef idx="1">
            <a:schemeClr val="accent1"/>
          </a:lnRef>
          <a:fillRef idx="0">
            <a:schemeClr val="accent1"/>
          </a:fillRef>
          <a:effectRef idx="0">
            <a:schemeClr val="accent1"/>
          </a:effectRef>
          <a:fontRef idx="minor">
            <a:schemeClr val="tx1"/>
          </a:fontRef>
        </p:style>
      </p:cxnSp>
      <p:sp>
        <p:nvSpPr>
          <p:cNvPr id="20" name="TextBox 19">
            <a:extLst>
              <a:ext uri="{FF2B5EF4-FFF2-40B4-BE49-F238E27FC236}">
                <a16:creationId xmlns:a16="http://schemas.microsoft.com/office/drawing/2014/main" id="{01AF4167-55CB-2845-909D-318962BFADD1}"/>
              </a:ext>
            </a:extLst>
          </p:cNvPr>
          <p:cNvSpPr txBox="1"/>
          <p:nvPr/>
        </p:nvSpPr>
        <p:spPr>
          <a:xfrm>
            <a:off x="971606" y="706729"/>
            <a:ext cx="2788971" cy="461665"/>
          </a:xfrm>
          <a:prstGeom prst="rect">
            <a:avLst/>
          </a:prstGeom>
          <a:noFill/>
          <a:ln>
            <a:solidFill>
              <a:schemeClr val="tx1"/>
            </a:solidFill>
          </a:ln>
        </p:spPr>
        <p:txBody>
          <a:bodyPr wrap="square" lIns="91432" tIns="45716" rIns="91432" bIns="45716" rtlCol="0">
            <a:spAutoFit/>
          </a:bodyPr>
          <a:lstStyle/>
          <a:p>
            <a:pPr algn="ctr">
              <a:defRPr/>
            </a:pPr>
            <a:r>
              <a:rPr lang="en-US" sz="1200" dirty="0">
                <a:solidFill>
                  <a:prstClr val="black"/>
                </a:solidFill>
                <a:latin typeface="Cambria" panose="02040503050406030204" pitchFamily="18" charset="0"/>
                <a:ea typeface="Cambria" panose="02040503050406030204" pitchFamily="18" charset="0"/>
              </a:rPr>
              <a:t>3. HWS submits Revenue Appropriation Statement (RAS) to HDA</a:t>
            </a:r>
          </a:p>
        </p:txBody>
      </p:sp>
      <p:cxnSp>
        <p:nvCxnSpPr>
          <p:cNvPr id="22" name="Straight Arrow Connector 21">
            <a:extLst>
              <a:ext uri="{FF2B5EF4-FFF2-40B4-BE49-F238E27FC236}">
                <a16:creationId xmlns:a16="http://schemas.microsoft.com/office/drawing/2014/main" id="{15CC6886-34F9-0B48-BF69-2D855552CC53}"/>
              </a:ext>
            </a:extLst>
          </p:cNvPr>
          <p:cNvCxnSpPr>
            <a:cxnSpLocks/>
            <a:stCxn id="11" idx="3"/>
          </p:cNvCxnSpPr>
          <p:nvPr/>
        </p:nvCxnSpPr>
        <p:spPr>
          <a:xfrm flipH="1" flipV="1">
            <a:off x="4243243" y="1511287"/>
            <a:ext cx="42056" cy="412028"/>
          </a:xfrm>
          <a:prstGeom prst="straightConnector1">
            <a:avLst/>
          </a:prstGeom>
          <a:ln w="28575">
            <a:solidFill>
              <a:srgbClr val="558ED5"/>
            </a:solidFill>
            <a:tailEnd type="triangle"/>
          </a:ln>
        </p:spPr>
        <p:style>
          <a:lnRef idx="1">
            <a:schemeClr val="accent1"/>
          </a:lnRef>
          <a:fillRef idx="0">
            <a:schemeClr val="accent1"/>
          </a:fillRef>
          <a:effectRef idx="0">
            <a:schemeClr val="accent1"/>
          </a:effectRef>
          <a:fontRef idx="minor">
            <a:schemeClr val="tx1"/>
          </a:fontRef>
        </p:style>
      </p:cxnSp>
      <p:sp>
        <p:nvSpPr>
          <p:cNvPr id="29" name="Rectangle 28">
            <a:extLst>
              <a:ext uri="{FF2B5EF4-FFF2-40B4-BE49-F238E27FC236}">
                <a16:creationId xmlns:a16="http://schemas.microsoft.com/office/drawing/2014/main" id="{03DB41D1-2679-6541-8D0A-2500BA4D5C17}"/>
              </a:ext>
            </a:extLst>
          </p:cNvPr>
          <p:cNvSpPr/>
          <p:nvPr/>
        </p:nvSpPr>
        <p:spPr>
          <a:xfrm>
            <a:off x="7956386" y="825487"/>
            <a:ext cx="982967" cy="685800"/>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lIns="26999" tIns="45716" rIns="26999" bIns="45716" rtlCol="0" anchor="ctr"/>
          <a:lstStyle/>
          <a:p>
            <a:pPr algn="ctr">
              <a:defRPr/>
            </a:pPr>
            <a:r>
              <a:rPr lang="en-US" sz="1200" b="1" dirty="0">
                <a:solidFill>
                  <a:prstClr val="white"/>
                </a:solidFill>
                <a:latin typeface="Cambria" panose="02040503050406030204" pitchFamily="18" charset="0"/>
                <a:ea typeface="Cambria" panose="02040503050406030204" pitchFamily="18" charset="0"/>
              </a:rPr>
              <a:t>CONSUMERS</a:t>
            </a:r>
          </a:p>
        </p:txBody>
      </p:sp>
      <p:cxnSp>
        <p:nvCxnSpPr>
          <p:cNvPr id="30" name="Straight Arrow Connector 29">
            <a:extLst>
              <a:ext uri="{FF2B5EF4-FFF2-40B4-BE49-F238E27FC236}">
                <a16:creationId xmlns:a16="http://schemas.microsoft.com/office/drawing/2014/main" id="{9CE34BBB-7413-7144-841B-8C8B833C780C}"/>
              </a:ext>
            </a:extLst>
          </p:cNvPr>
          <p:cNvCxnSpPr>
            <a:cxnSpLocks/>
            <a:stCxn id="18" idx="3"/>
            <a:endCxn id="29" idx="1"/>
          </p:cNvCxnSpPr>
          <p:nvPr/>
        </p:nvCxnSpPr>
        <p:spPr>
          <a:xfrm>
            <a:off x="4597275" y="1168387"/>
            <a:ext cx="3359100" cy="0"/>
          </a:xfrm>
          <a:prstGeom prst="straightConnector1">
            <a:avLst/>
          </a:prstGeom>
          <a:ln w="28575">
            <a:solidFill>
              <a:srgbClr val="558ED5"/>
            </a:solidFill>
            <a:tailEnd type="triangle"/>
          </a:ln>
        </p:spPr>
        <p:style>
          <a:lnRef idx="1">
            <a:schemeClr val="accent1"/>
          </a:lnRef>
          <a:fillRef idx="0">
            <a:schemeClr val="accent1"/>
          </a:fillRef>
          <a:effectRef idx="0">
            <a:schemeClr val="accent1"/>
          </a:effectRef>
          <a:fontRef idx="minor">
            <a:schemeClr val="tx1"/>
          </a:fontRef>
        </p:style>
      </p:cxnSp>
      <p:sp>
        <p:nvSpPr>
          <p:cNvPr id="31" name="TextBox 30">
            <a:extLst>
              <a:ext uri="{FF2B5EF4-FFF2-40B4-BE49-F238E27FC236}">
                <a16:creationId xmlns:a16="http://schemas.microsoft.com/office/drawing/2014/main" id="{676F0273-0B5D-5947-BC6B-77C6324EE31F}"/>
              </a:ext>
            </a:extLst>
          </p:cNvPr>
          <p:cNvSpPr txBox="1"/>
          <p:nvPr/>
        </p:nvSpPr>
        <p:spPr>
          <a:xfrm>
            <a:off x="4767081" y="653601"/>
            <a:ext cx="3019488" cy="461665"/>
          </a:xfrm>
          <a:prstGeom prst="rect">
            <a:avLst/>
          </a:prstGeom>
          <a:noFill/>
          <a:ln w="9525" cap="rnd" cmpd="sng" algn="ctr">
            <a:solidFill>
              <a:schemeClr val="accent4"/>
            </a:solidFill>
            <a:prstDash val="solid"/>
            <a:round/>
            <a:headEnd type="none" w="med" len="med"/>
            <a:tailEnd type="none" w="med" len="med"/>
          </a:ln>
        </p:spPr>
        <p:style>
          <a:lnRef idx="0">
            <a:scrgbClr r="0" g="0" b="0"/>
          </a:lnRef>
          <a:fillRef idx="0">
            <a:scrgbClr r="0" g="0" b="0"/>
          </a:fillRef>
          <a:effectRef idx="0">
            <a:scrgbClr r="0" g="0" b="0"/>
          </a:effectRef>
          <a:fontRef idx="minor">
            <a:schemeClr val="accent4"/>
          </a:fontRef>
        </p:style>
        <p:txBody>
          <a:bodyPr wrap="square" lIns="91432" tIns="45716" rIns="91432" bIns="45716" rtlCol="0">
            <a:spAutoFit/>
          </a:bodyPr>
          <a:lstStyle/>
          <a:p>
            <a:pPr algn="ctr">
              <a:defRPr/>
            </a:pPr>
            <a:r>
              <a:rPr lang="en-US" sz="1200" dirty="0">
                <a:solidFill>
                  <a:prstClr val="black"/>
                </a:solidFill>
                <a:latin typeface="Cambria" panose="02040503050406030204" pitchFamily="18" charset="0"/>
                <a:ea typeface="Cambria" panose="02040503050406030204" pitchFamily="18" charset="0"/>
              </a:rPr>
              <a:t>1. Bills raised by HWS to consumers on behalf of HDA</a:t>
            </a:r>
          </a:p>
        </p:txBody>
      </p:sp>
      <p:sp>
        <p:nvSpPr>
          <p:cNvPr id="63" name="TextBox 62">
            <a:extLst>
              <a:ext uri="{FF2B5EF4-FFF2-40B4-BE49-F238E27FC236}">
                <a16:creationId xmlns:a16="http://schemas.microsoft.com/office/drawing/2014/main" id="{1D2473F1-0625-46A1-A99C-B07585478F46}"/>
              </a:ext>
            </a:extLst>
          </p:cNvPr>
          <p:cNvSpPr txBox="1"/>
          <p:nvPr/>
        </p:nvSpPr>
        <p:spPr>
          <a:xfrm>
            <a:off x="4355983" y="1540862"/>
            <a:ext cx="2817865" cy="276999"/>
          </a:xfrm>
          <a:prstGeom prst="rect">
            <a:avLst/>
          </a:prstGeom>
          <a:noFill/>
          <a:ln>
            <a:solidFill>
              <a:schemeClr val="tx2"/>
            </a:solidFill>
          </a:ln>
        </p:spPr>
        <p:txBody>
          <a:bodyPr wrap="square" lIns="91432" tIns="45716" rIns="91432" bIns="45716" rtlCol="0">
            <a:spAutoFit/>
          </a:bodyPr>
          <a:lstStyle/>
          <a:p>
            <a:pPr algn="ctr">
              <a:defRPr/>
            </a:pPr>
            <a:r>
              <a:rPr lang="en-US" sz="1200" dirty="0">
                <a:solidFill>
                  <a:prstClr val="black"/>
                </a:solidFill>
                <a:latin typeface="Cambria" panose="02040503050406030204" pitchFamily="18" charset="0"/>
                <a:ea typeface="Cambria" panose="02040503050406030204" pitchFamily="18" charset="0"/>
              </a:rPr>
              <a:t>5. RCA Bank transfer funds to HWSPL</a:t>
            </a:r>
          </a:p>
        </p:txBody>
      </p:sp>
      <p:sp>
        <p:nvSpPr>
          <p:cNvPr id="76" name="Rectangle 75">
            <a:extLst>
              <a:ext uri="{FF2B5EF4-FFF2-40B4-BE49-F238E27FC236}">
                <a16:creationId xmlns:a16="http://schemas.microsoft.com/office/drawing/2014/main" id="{2516C14A-05DA-4032-AA85-FA4E17D36FAF}"/>
              </a:ext>
            </a:extLst>
          </p:cNvPr>
          <p:cNvSpPr/>
          <p:nvPr/>
        </p:nvSpPr>
        <p:spPr>
          <a:xfrm>
            <a:off x="142673" y="2865796"/>
            <a:ext cx="8796675" cy="1938992"/>
          </a:xfrm>
          <a:prstGeom prst="rect">
            <a:avLst/>
          </a:prstGeom>
        </p:spPr>
        <p:txBody>
          <a:bodyPr wrap="square" lIns="91432" tIns="45716" rIns="91432" bIns="45716">
            <a:spAutoFit/>
          </a:bodyPr>
          <a:lstStyle/>
          <a:p>
            <a:pPr marL="285722" indent="-285722" algn="just">
              <a:buFont typeface="+mj-lt"/>
              <a:buAutoNum type="romanUcPeriod"/>
              <a:defRPr/>
            </a:pPr>
            <a:r>
              <a:rPr lang="en-US" sz="1200" dirty="0">
                <a:solidFill>
                  <a:prstClr val="black"/>
                </a:solidFill>
                <a:latin typeface="Cambria" panose="02040503050406030204" pitchFamily="18" charset="0"/>
                <a:ea typeface="Cambria" panose="02040503050406030204" pitchFamily="18" charset="0"/>
              </a:rPr>
              <a:t>Billing within 5 days of the subsequent month as per meter reading  &amp; payment due date within 15 days of billing </a:t>
            </a:r>
          </a:p>
          <a:p>
            <a:pPr marL="285722" indent="-285722" algn="just">
              <a:buFont typeface="+mj-lt"/>
              <a:buAutoNum type="romanUcPeriod"/>
              <a:defRPr/>
            </a:pPr>
            <a:r>
              <a:rPr lang="en-US" sz="1200" dirty="0">
                <a:solidFill>
                  <a:prstClr val="black"/>
                </a:solidFill>
                <a:latin typeface="Cambria" panose="02040503050406030204" pitchFamily="18" charset="0"/>
                <a:ea typeface="Cambria" panose="02040503050406030204" pitchFamily="18" charset="0"/>
              </a:rPr>
              <a:t>Revenue from consumers (majorly Industrial consumers like Indian Oil Corporation, Haldia Petrochemicals, Tata Power, etc.)  to flow into Joint Revenue Collection account controlled by HDA</a:t>
            </a:r>
          </a:p>
          <a:p>
            <a:pPr marL="285722" indent="-285722" algn="just">
              <a:buFont typeface="+mj-lt"/>
              <a:buAutoNum type="romanUcPeriod"/>
              <a:defRPr/>
            </a:pPr>
            <a:r>
              <a:rPr lang="en-US" sz="1200" dirty="0">
                <a:solidFill>
                  <a:prstClr val="black"/>
                </a:solidFill>
                <a:latin typeface="Cambria" panose="02040503050406030204" pitchFamily="18" charset="0"/>
                <a:ea typeface="Cambria" panose="02040503050406030204" pitchFamily="18" charset="0"/>
              </a:rPr>
              <a:t>Normal working capital cycle</a:t>
            </a:r>
          </a:p>
          <a:p>
            <a:pPr marL="742877" lvl="1" indent="-285722" algn="just">
              <a:buFont typeface="Wingdings" pitchFamily="2" charset="2"/>
              <a:buChar char="q"/>
              <a:defRPr/>
            </a:pPr>
            <a:r>
              <a:rPr lang="en-US" sz="1200" dirty="0">
                <a:solidFill>
                  <a:prstClr val="black"/>
                </a:solidFill>
                <a:latin typeface="Cambria" panose="02040503050406030204" pitchFamily="18" charset="0"/>
                <a:ea typeface="Cambria" panose="02040503050406030204" pitchFamily="18" charset="0"/>
              </a:rPr>
              <a:t>Power Bill from WBSEDCL to be paid by 12th of the subsequent month ~Rs. 2.2 </a:t>
            </a:r>
            <a:r>
              <a:rPr lang="en-US" sz="1200" dirty="0" err="1">
                <a:solidFill>
                  <a:prstClr val="black"/>
                </a:solidFill>
                <a:latin typeface="Cambria" panose="02040503050406030204" pitchFamily="18" charset="0"/>
                <a:ea typeface="Cambria" panose="02040503050406030204" pitchFamily="18" charset="0"/>
              </a:rPr>
              <a:t>cr</a:t>
            </a:r>
            <a:r>
              <a:rPr lang="en-US" sz="1200" dirty="0">
                <a:solidFill>
                  <a:prstClr val="black"/>
                </a:solidFill>
                <a:latin typeface="Cambria" panose="02040503050406030204" pitchFamily="18" charset="0"/>
                <a:ea typeface="Cambria" panose="02040503050406030204" pitchFamily="18" charset="0"/>
              </a:rPr>
              <a:t> p.m. </a:t>
            </a:r>
          </a:p>
          <a:p>
            <a:pPr marL="742877" lvl="1" indent="-285722" algn="just">
              <a:buFont typeface="Wingdings" pitchFamily="2" charset="2"/>
              <a:buChar char="q"/>
              <a:defRPr/>
            </a:pPr>
            <a:r>
              <a:rPr lang="en-US" sz="1200" dirty="0">
                <a:solidFill>
                  <a:prstClr val="black"/>
                </a:solidFill>
                <a:latin typeface="Cambria" panose="02040503050406030204" pitchFamily="18" charset="0"/>
                <a:ea typeface="Cambria" panose="02040503050406030204" pitchFamily="18" charset="0"/>
              </a:rPr>
              <a:t>95% revenue realization by 20th day of the subsequent month ~Rs. 6.5 </a:t>
            </a:r>
            <a:r>
              <a:rPr lang="en-US" sz="1200" dirty="0" err="1">
                <a:solidFill>
                  <a:prstClr val="black"/>
                </a:solidFill>
                <a:latin typeface="Cambria" panose="02040503050406030204" pitchFamily="18" charset="0"/>
                <a:ea typeface="Cambria" panose="02040503050406030204" pitchFamily="18" charset="0"/>
              </a:rPr>
              <a:t>cr</a:t>
            </a:r>
            <a:r>
              <a:rPr lang="en-US" sz="1200" dirty="0">
                <a:solidFill>
                  <a:prstClr val="black"/>
                </a:solidFill>
                <a:latin typeface="Cambria" panose="02040503050406030204" pitchFamily="18" charset="0"/>
                <a:ea typeface="Cambria" panose="02040503050406030204" pitchFamily="18" charset="0"/>
              </a:rPr>
              <a:t> p.m.</a:t>
            </a:r>
          </a:p>
          <a:p>
            <a:pPr marL="742877" lvl="1" indent="-285722" algn="just">
              <a:buFont typeface="Wingdings" pitchFamily="2" charset="2"/>
              <a:buChar char="q"/>
              <a:defRPr/>
            </a:pPr>
            <a:r>
              <a:rPr lang="en-US" sz="1200" dirty="0">
                <a:solidFill>
                  <a:prstClr val="black"/>
                </a:solidFill>
                <a:latin typeface="Cambria" panose="02040503050406030204" pitchFamily="18" charset="0"/>
                <a:ea typeface="Cambria" panose="02040503050406030204" pitchFamily="18" charset="0"/>
              </a:rPr>
              <a:t>Revenue Appropriation with HDA by 25th and funding into HWS account after deduction of Fixed License Fee of Rs. 2 cr. p.m. </a:t>
            </a:r>
          </a:p>
          <a:p>
            <a:pPr marL="742877" lvl="1" indent="-285722" algn="just">
              <a:buFont typeface="Wingdings" pitchFamily="2" charset="2"/>
              <a:buChar char="q"/>
              <a:defRPr/>
            </a:pPr>
            <a:r>
              <a:rPr lang="en-US" sz="1200" dirty="0">
                <a:solidFill>
                  <a:prstClr val="black"/>
                </a:solidFill>
                <a:latin typeface="Cambria" panose="02040503050406030204" pitchFamily="18" charset="0"/>
                <a:ea typeface="Cambria" panose="02040503050406030204" pitchFamily="18" charset="0"/>
              </a:rPr>
              <a:t>Payment for chemicals, stores and spares and contractual manpower by 30th of the subsequent month  ~Rs. 1.5 </a:t>
            </a:r>
            <a:r>
              <a:rPr lang="en-US" sz="1200" dirty="0" err="1">
                <a:solidFill>
                  <a:prstClr val="black"/>
                </a:solidFill>
                <a:latin typeface="Cambria" panose="02040503050406030204" pitchFamily="18" charset="0"/>
                <a:ea typeface="Cambria" panose="02040503050406030204" pitchFamily="18" charset="0"/>
              </a:rPr>
              <a:t>cr</a:t>
            </a:r>
            <a:r>
              <a:rPr lang="en-US" sz="1200" dirty="0">
                <a:solidFill>
                  <a:prstClr val="black"/>
                </a:solidFill>
                <a:latin typeface="Cambria" panose="02040503050406030204" pitchFamily="18" charset="0"/>
                <a:ea typeface="Cambria" panose="02040503050406030204" pitchFamily="18" charset="0"/>
              </a:rPr>
              <a:t> p.m.</a:t>
            </a:r>
          </a:p>
          <a:p>
            <a:pPr marL="742877" lvl="1" indent="-285722" algn="just">
              <a:buFont typeface="Wingdings" pitchFamily="2" charset="2"/>
              <a:buChar char="q"/>
              <a:defRPr/>
            </a:pPr>
            <a:r>
              <a:rPr lang="en-US" sz="1200" dirty="0">
                <a:solidFill>
                  <a:prstClr val="black"/>
                </a:solidFill>
                <a:latin typeface="Cambria" panose="02040503050406030204" pitchFamily="18" charset="0"/>
                <a:ea typeface="Cambria" panose="02040503050406030204" pitchFamily="18" charset="0"/>
              </a:rPr>
              <a:t>Balance receivable realization within 120 days of first billing either through HDA or customer. </a:t>
            </a:r>
          </a:p>
        </p:txBody>
      </p:sp>
      <p:pic>
        <p:nvPicPr>
          <p:cNvPr id="21" name="Picture 20">
            <a:extLst>
              <a:ext uri="{FF2B5EF4-FFF2-40B4-BE49-F238E27FC236}">
                <a16:creationId xmlns:a16="http://schemas.microsoft.com/office/drawing/2014/main" id="{577121D6-36F1-490C-BC74-6225796A70C6}"/>
              </a:ext>
            </a:extLst>
          </p:cNvPr>
          <p:cNvPicPr/>
          <p:nvPr/>
        </p:nvPicPr>
        <p:blipFill rotWithShape="1">
          <a:blip r:embed="rId2" cstate="screen">
            <a:extLst>
              <a:ext uri="{28A0092B-C50C-407E-A947-70E740481C1C}">
                <a14:useLocalDpi xmlns:a14="http://schemas.microsoft.com/office/drawing/2010/main"/>
              </a:ext>
            </a:extLst>
          </a:blip>
          <a:srcRect/>
          <a:stretch/>
        </p:blipFill>
        <p:spPr bwMode="auto">
          <a:xfrm>
            <a:off x="5701762" y="102400"/>
            <a:ext cx="1323950" cy="323701"/>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2828513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6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2" grpId="0" animBg="1"/>
      <p:bldP spid="20" grpId="0" animBg="1"/>
      <p:bldP spid="31" grpId="0" animBg="1"/>
      <p:bldP spid="63"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08EB3A2B-CC40-4682-B126-B92462E1A8B1}"/>
              </a:ext>
            </a:extLst>
          </p:cNvPr>
          <p:cNvSpPr/>
          <p:nvPr/>
        </p:nvSpPr>
        <p:spPr>
          <a:xfrm>
            <a:off x="32081" y="6264"/>
            <a:ext cx="7327032" cy="57606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91432" tIns="45716" rIns="91432" bIns="45716" rtlCol="0" anchor="ctr"/>
          <a:lstStyle/>
          <a:p>
            <a:pPr>
              <a:defRPr/>
            </a:pPr>
            <a:r>
              <a:rPr lang="en-US" sz="2400" b="1" dirty="0">
                <a:solidFill>
                  <a:prstClr val="white"/>
                </a:solidFill>
                <a:latin typeface="Verdana" panose="020B0604030504040204" pitchFamily="34" charset="0"/>
                <a:ea typeface="Verdana" panose="020B0604030504040204" pitchFamily="34" charset="0"/>
                <a:cs typeface="Arial" pitchFamily="34" charset="0"/>
              </a:rPr>
              <a:t>Organization Structure</a:t>
            </a:r>
          </a:p>
        </p:txBody>
      </p:sp>
      <p:sp>
        <p:nvSpPr>
          <p:cNvPr id="5" name="Rectangle 4">
            <a:extLst>
              <a:ext uri="{FF2B5EF4-FFF2-40B4-BE49-F238E27FC236}">
                <a16:creationId xmlns:a16="http://schemas.microsoft.com/office/drawing/2014/main" id="{585A96E7-494C-4A99-BC85-C8E6369375B2}"/>
              </a:ext>
            </a:extLst>
          </p:cNvPr>
          <p:cNvSpPr/>
          <p:nvPr/>
        </p:nvSpPr>
        <p:spPr>
          <a:xfrm>
            <a:off x="75781" y="627541"/>
            <a:ext cx="8829187" cy="3000821"/>
          </a:xfrm>
          <a:prstGeom prst="rect">
            <a:avLst/>
          </a:prstGeom>
        </p:spPr>
        <p:txBody>
          <a:bodyPr wrap="square" lIns="91432" tIns="45716" rIns="91432" bIns="45716">
            <a:spAutoFit/>
          </a:bodyPr>
          <a:lstStyle/>
          <a:p>
            <a:pPr algn="just"/>
            <a:endParaRPr lang="en-IN" sz="900" b="1" dirty="0">
              <a:solidFill>
                <a:srgbClr val="000000"/>
              </a:solidFill>
              <a:latin typeface="Cambria" panose="02040503050406030204" pitchFamily="18" charset="0"/>
              <a:ea typeface="Cambria" panose="02040503050406030204" pitchFamily="18" charset="0"/>
              <a:cs typeface="Calibri" panose="020F0502020204030204" pitchFamily="34" charset="0"/>
            </a:endParaRPr>
          </a:p>
          <a:p>
            <a:pPr algn="just"/>
            <a:endParaRPr lang="en-IN" sz="900" b="1" dirty="0">
              <a:solidFill>
                <a:srgbClr val="000000"/>
              </a:solidFill>
              <a:latin typeface="Cambria" panose="02040503050406030204" pitchFamily="18" charset="0"/>
              <a:ea typeface="Cambria" panose="02040503050406030204" pitchFamily="18" charset="0"/>
              <a:cs typeface="Calibri" panose="020F0502020204030204" pitchFamily="34" charset="0"/>
            </a:endParaRPr>
          </a:p>
          <a:p>
            <a:pPr algn="just"/>
            <a:endParaRPr lang="en-IN" sz="900" b="1" dirty="0">
              <a:solidFill>
                <a:srgbClr val="000000"/>
              </a:solidFill>
              <a:latin typeface="Cambria" panose="02040503050406030204" pitchFamily="18" charset="0"/>
              <a:ea typeface="Cambria" panose="02040503050406030204" pitchFamily="18" charset="0"/>
              <a:cs typeface="Calibri" panose="020F0502020204030204" pitchFamily="34" charset="0"/>
            </a:endParaRPr>
          </a:p>
          <a:p>
            <a:pPr algn="just"/>
            <a:endParaRPr lang="en-IN" sz="900" b="1" dirty="0">
              <a:solidFill>
                <a:srgbClr val="000000"/>
              </a:solidFill>
              <a:latin typeface="Cambria" panose="02040503050406030204" pitchFamily="18" charset="0"/>
              <a:ea typeface="Cambria" panose="02040503050406030204" pitchFamily="18" charset="0"/>
              <a:cs typeface="Calibri" panose="020F0502020204030204" pitchFamily="34" charset="0"/>
            </a:endParaRPr>
          </a:p>
          <a:p>
            <a:pPr algn="just"/>
            <a:endParaRPr lang="en-IN" sz="900" b="1" dirty="0">
              <a:solidFill>
                <a:srgbClr val="000000"/>
              </a:solidFill>
              <a:latin typeface="Cambria" panose="02040503050406030204" pitchFamily="18" charset="0"/>
              <a:ea typeface="Cambria" panose="02040503050406030204" pitchFamily="18" charset="0"/>
              <a:cs typeface="Calibri" panose="020F0502020204030204" pitchFamily="34" charset="0"/>
            </a:endParaRPr>
          </a:p>
          <a:p>
            <a:pPr algn="just"/>
            <a:endParaRPr lang="en-IN" sz="900" b="1" dirty="0">
              <a:solidFill>
                <a:srgbClr val="000000"/>
              </a:solidFill>
              <a:latin typeface="Cambria" panose="02040503050406030204" pitchFamily="18" charset="0"/>
              <a:ea typeface="Cambria" panose="02040503050406030204" pitchFamily="18" charset="0"/>
              <a:cs typeface="Calibri" panose="020F0502020204030204" pitchFamily="34" charset="0"/>
            </a:endParaRPr>
          </a:p>
          <a:p>
            <a:pPr algn="just"/>
            <a:endParaRPr lang="en-IN" sz="900" b="1" dirty="0">
              <a:solidFill>
                <a:srgbClr val="000000"/>
              </a:solidFill>
              <a:latin typeface="Cambria" panose="02040503050406030204" pitchFamily="18" charset="0"/>
              <a:ea typeface="Cambria" panose="02040503050406030204" pitchFamily="18" charset="0"/>
              <a:cs typeface="Calibri" panose="020F0502020204030204" pitchFamily="34" charset="0"/>
            </a:endParaRPr>
          </a:p>
          <a:p>
            <a:pPr algn="just"/>
            <a:endParaRPr lang="en-IN" sz="900" b="1" dirty="0">
              <a:solidFill>
                <a:srgbClr val="000000"/>
              </a:solidFill>
              <a:latin typeface="Cambria" panose="02040503050406030204" pitchFamily="18" charset="0"/>
              <a:ea typeface="Cambria" panose="02040503050406030204" pitchFamily="18" charset="0"/>
              <a:cs typeface="Calibri" panose="020F0502020204030204" pitchFamily="34" charset="0"/>
            </a:endParaRPr>
          </a:p>
          <a:p>
            <a:pPr algn="just"/>
            <a:endParaRPr lang="en-IN" sz="900" b="1" dirty="0">
              <a:solidFill>
                <a:srgbClr val="000000"/>
              </a:solidFill>
              <a:latin typeface="Cambria" panose="02040503050406030204" pitchFamily="18" charset="0"/>
              <a:ea typeface="Cambria" panose="02040503050406030204" pitchFamily="18" charset="0"/>
              <a:cs typeface="Calibri" panose="020F0502020204030204" pitchFamily="34" charset="0"/>
            </a:endParaRPr>
          </a:p>
          <a:p>
            <a:pPr algn="just"/>
            <a:endParaRPr lang="en-IN" sz="900" b="1" dirty="0">
              <a:solidFill>
                <a:srgbClr val="000000"/>
              </a:solidFill>
              <a:latin typeface="Cambria" panose="02040503050406030204" pitchFamily="18" charset="0"/>
              <a:ea typeface="Cambria" panose="02040503050406030204" pitchFamily="18" charset="0"/>
              <a:cs typeface="Calibri" panose="020F0502020204030204" pitchFamily="34" charset="0"/>
            </a:endParaRPr>
          </a:p>
          <a:p>
            <a:pPr algn="just"/>
            <a:endParaRPr lang="en-IN" sz="900" b="1" dirty="0">
              <a:solidFill>
                <a:srgbClr val="000000"/>
              </a:solidFill>
              <a:latin typeface="Cambria" panose="02040503050406030204" pitchFamily="18" charset="0"/>
              <a:ea typeface="Cambria" panose="02040503050406030204" pitchFamily="18" charset="0"/>
              <a:cs typeface="Calibri" panose="020F0502020204030204" pitchFamily="34" charset="0"/>
            </a:endParaRPr>
          </a:p>
          <a:p>
            <a:pPr algn="just"/>
            <a:endParaRPr lang="en-IN" sz="900" b="1" dirty="0">
              <a:solidFill>
                <a:srgbClr val="000000"/>
              </a:solidFill>
              <a:latin typeface="Cambria" panose="02040503050406030204" pitchFamily="18" charset="0"/>
              <a:ea typeface="Cambria" panose="02040503050406030204" pitchFamily="18" charset="0"/>
              <a:cs typeface="Calibri" panose="020F0502020204030204" pitchFamily="34" charset="0"/>
            </a:endParaRPr>
          </a:p>
          <a:p>
            <a:pPr algn="just"/>
            <a:endParaRPr lang="en-IN" sz="900" b="1" dirty="0">
              <a:solidFill>
                <a:srgbClr val="000000"/>
              </a:solidFill>
              <a:latin typeface="Cambria" panose="02040503050406030204" pitchFamily="18" charset="0"/>
              <a:ea typeface="Cambria" panose="02040503050406030204" pitchFamily="18" charset="0"/>
              <a:cs typeface="Calibri" panose="020F0502020204030204" pitchFamily="34" charset="0"/>
            </a:endParaRPr>
          </a:p>
          <a:p>
            <a:pPr algn="just"/>
            <a:endParaRPr lang="en-IN" sz="900" b="1" dirty="0">
              <a:solidFill>
                <a:srgbClr val="000000"/>
              </a:solidFill>
              <a:latin typeface="Cambria" panose="02040503050406030204" pitchFamily="18" charset="0"/>
              <a:ea typeface="Cambria" panose="02040503050406030204" pitchFamily="18" charset="0"/>
              <a:cs typeface="Calibri" panose="020F0502020204030204" pitchFamily="34" charset="0"/>
            </a:endParaRPr>
          </a:p>
          <a:p>
            <a:pPr algn="just"/>
            <a:endParaRPr lang="en-IN" sz="900" b="1" dirty="0">
              <a:solidFill>
                <a:srgbClr val="000000"/>
              </a:solidFill>
              <a:latin typeface="Cambria" panose="02040503050406030204" pitchFamily="18" charset="0"/>
              <a:ea typeface="Cambria" panose="02040503050406030204" pitchFamily="18" charset="0"/>
              <a:cs typeface="Calibri" panose="020F0502020204030204" pitchFamily="34" charset="0"/>
            </a:endParaRPr>
          </a:p>
          <a:p>
            <a:pPr algn="just"/>
            <a:endParaRPr lang="en-IN" sz="900" b="1" dirty="0">
              <a:solidFill>
                <a:srgbClr val="000000"/>
              </a:solidFill>
              <a:latin typeface="Cambria" panose="02040503050406030204" pitchFamily="18" charset="0"/>
              <a:ea typeface="Cambria" panose="02040503050406030204" pitchFamily="18" charset="0"/>
              <a:cs typeface="Calibri" panose="020F0502020204030204" pitchFamily="34" charset="0"/>
            </a:endParaRPr>
          </a:p>
          <a:p>
            <a:pPr algn="just"/>
            <a:endParaRPr lang="en-IN" sz="900" b="1" dirty="0">
              <a:solidFill>
                <a:srgbClr val="000000"/>
              </a:solidFill>
              <a:latin typeface="Cambria" panose="02040503050406030204" pitchFamily="18" charset="0"/>
              <a:ea typeface="Cambria" panose="02040503050406030204" pitchFamily="18" charset="0"/>
              <a:cs typeface="Calibri" panose="020F0502020204030204" pitchFamily="34" charset="0"/>
            </a:endParaRPr>
          </a:p>
          <a:p>
            <a:pPr algn="just"/>
            <a:endParaRPr lang="en-IN" sz="900" b="1" dirty="0">
              <a:solidFill>
                <a:srgbClr val="000000"/>
              </a:solidFill>
              <a:latin typeface="Cambria" panose="02040503050406030204" pitchFamily="18" charset="0"/>
              <a:ea typeface="Cambria" panose="02040503050406030204" pitchFamily="18" charset="0"/>
              <a:cs typeface="Calibri" panose="020F0502020204030204" pitchFamily="34" charset="0"/>
            </a:endParaRPr>
          </a:p>
          <a:p>
            <a:pPr algn="just"/>
            <a:endParaRPr lang="en-IN" sz="900" dirty="0">
              <a:latin typeface="Cambria" panose="02040503050406030204" pitchFamily="18" charset="0"/>
              <a:ea typeface="Cambria" panose="02040503050406030204" pitchFamily="18" charset="0"/>
            </a:endParaRPr>
          </a:p>
          <a:p>
            <a:pPr algn="just"/>
            <a:endParaRPr lang="en-IN" sz="900" dirty="0">
              <a:latin typeface="Cambria" panose="02040503050406030204" pitchFamily="18" charset="0"/>
              <a:ea typeface="Cambria" panose="02040503050406030204" pitchFamily="18" charset="0"/>
            </a:endParaRPr>
          </a:p>
          <a:p>
            <a:pPr algn="just"/>
            <a:endParaRPr lang="en-IN" sz="900" dirty="0">
              <a:latin typeface="Cambria" panose="02040503050406030204" pitchFamily="18" charset="0"/>
              <a:ea typeface="Cambria" panose="02040503050406030204" pitchFamily="18" charset="0"/>
            </a:endParaRPr>
          </a:p>
        </p:txBody>
      </p:sp>
      <p:pic>
        <p:nvPicPr>
          <p:cNvPr id="1028" name="Picture 4" descr="Man Icon 197884">
            <a:extLst>
              <a:ext uri="{FF2B5EF4-FFF2-40B4-BE49-F238E27FC236}">
                <a16:creationId xmlns:a16="http://schemas.microsoft.com/office/drawing/2014/main" id="{01D09CD6-2A16-4179-8A45-36C87C0BFAB5}"/>
              </a:ext>
            </a:extLst>
          </p:cNvPr>
          <p:cNvPicPr>
            <a:picLocks noChangeAspect="1" noChangeArrowheads="1"/>
          </p:cNvPicPr>
          <p:nvPr/>
        </p:nvPicPr>
        <p:blipFill>
          <a:blip r:embed="rId2" cstate="print">
            <a:extLst>
              <a:ext uri="{28A0092B-C50C-407E-A947-70E740481C1C}">
                <a14:useLocalDpi xmlns:a14="http://schemas.microsoft.com/office/drawing/2010/main"/>
              </a:ext>
            </a:extLst>
          </a:blip>
          <a:srcRect/>
          <a:stretch>
            <a:fillRect/>
          </a:stretch>
        </p:blipFill>
        <p:spPr bwMode="auto">
          <a:xfrm>
            <a:off x="6632907" y="1892560"/>
            <a:ext cx="369604" cy="391158"/>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C0EB82A2-B694-4FB6-87A6-9E2A26023900}"/>
              </a:ext>
            </a:extLst>
          </p:cNvPr>
          <p:cNvSpPr txBox="1"/>
          <p:nvPr/>
        </p:nvSpPr>
        <p:spPr>
          <a:xfrm>
            <a:off x="3785689" y="1102542"/>
            <a:ext cx="930337" cy="230832"/>
          </a:xfrm>
          <a:prstGeom prst="rect">
            <a:avLst/>
          </a:prstGeom>
          <a:noFill/>
        </p:spPr>
        <p:txBody>
          <a:bodyPr wrap="square" lIns="91432" tIns="45716" rIns="91432" bIns="45716" rtlCol="0">
            <a:spAutoFit/>
          </a:bodyPr>
          <a:lstStyle/>
          <a:p>
            <a:r>
              <a:rPr lang="en-US" sz="900" b="1" dirty="0">
                <a:latin typeface="Cambria" panose="02040503050406030204" pitchFamily="18" charset="0"/>
                <a:ea typeface="Cambria" panose="02040503050406030204" pitchFamily="18" charset="0"/>
              </a:rPr>
              <a:t>DIRECTOR</a:t>
            </a:r>
            <a:endParaRPr lang="en-IN" sz="900" b="1" dirty="0">
              <a:latin typeface="Cambria" panose="02040503050406030204" pitchFamily="18" charset="0"/>
              <a:ea typeface="Cambria" panose="02040503050406030204" pitchFamily="18" charset="0"/>
            </a:endParaRPr>
          </a:p>
        </p:txBody>
      </p:sp>
      <p:sp>
        <p:nvSpPr>
          <p:cNvPr id="7" name="Arrow: Down 6">
            <a:extLst>
              <a:ext uri="{FF2B5EF4-FFF2-40B4-BE49-F238E27FC236}">
                <a16:creationId xmlns:a16="http://schemas.microsoft.com/office/drawing/2014/main" id="{19964857-1410-48DF-A59F-67F8965A84DB}"/>
              </a:ext>
            </a:extLst>
          </p:cNvPr>
          <p:cNvSpPr/>
          <p:nvPr/>
        </p:nvSpPr>
        <p:spPr>
          <a:xfrm>
            <a:off x="4087554" y="1301019"/>
            <a:ext cx="144016" cy="144016"/>
          </a:xfrm>
          <a:prstGeom prst="down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32" tIns="45716" rIns="91432" bIns="45716" rtlCol="0" anchor="ctr"/>
          <a:lstStyle/>
          <a:p>
            <a:pPr algn="ctr"/>
            <a:endParaRPr lang="en-IN" sz="900">
              <a:latin typeface="Cambria" panose="02040503050406030204" pitchFamily="18" charset="0"/>
              <a:ea typeface="Cambria" panose="02040503050406030204" pitchFamily="18" charset="0"/>
            </a:endParaRPr>
          </a:p>
        </p:txBody>
      </p:sp>
      <p:sp>
        <p:nvSpPr>
          <p:cNvPr id="16" name="TextBox 15">
            <a:extLst>
              <a:ext uri="{FF2B5EF4-FFF2-40B4-BE49-F238E27FC236}">
                <a16:creationId xmlns:a16="http://schemas.microsoft.com/office/drawing/2014/main" id="{41CEBFD5-893D-4E09-8F02-5AB1DE77DB4C}"/>
              </a:ext>
            </a:extLst>
          </p:cNvPr>
          <p:cNvSpPr txBox="1"/>
          <p:nvPr/>
        </p:nvSpPr>
        <p:spPr>
          <a:xfrm>
            <a:off x="3815281" y="2004234"/>
            <a:ext cx="944390" cy="230832"/>
          </a:xfrm>
          <a:prstGeom prst="rect">
            <a:avLst/>
          </a:prstGeom>
          <a:noFill/>
        </p:spPr>
        <p:txBody>
          <a:bodyPr wrap="square" lIns="91432" tIns="45716" rIns="91432" bIns="45716" rtlCol="0">
            <a:spAutoFit/>
          </a:bodyPr>
          <a:lstStyle/>
          <a:p>
            <a:r>
              <a:rPr lang="en-US" sz="900" b="1" dirty="0">
                <a:latin typeface="Cambria" panose="02040503050406030204" pitchFamily="18" charset="0"/>
                <a:ea typeface="Cambria" panose="02040503050406030204" pitchFamily="18" charset="0"/>
              </a:rPr>
              <a:t>VP CUM EIC</a:t>
            </a:r>
            <a:endParaRPr lang="en-IN" sz="900" b="1" dirty="0">
              <a:latin typeface="Cambria" panose="02040503050406030204" pitchFamily="18" charset="0"/>
              <a:ea typeface="Cambria" panose="02040503050406030204" pitchFamily="18" charset="0"/>
            </a:endParaRPr>
          </a:p>
        </p:txBody>
      </p:sp>
      <p:sp>
        <p:nvSpPr>
          <p:cNvPr id="17" name="Arrow: Down 16">
            <a:extLst>
              <a:ext uri="{FF2B5EF4-FFF2-40B4-BE49-F238E27FC236}">
                <a16:creationId xmlns:a16="http://schemas.microsoft.com/office/drawing/2014/main" id="{5B694CFD-0BEB-4FC5-9A57-A8DDE81C7372}"/>
              </a:ext>
            </a:extLst>
          </p:cNvPr>
          <p:cNvSpPr/>
          <p:nvPr/>
        </p:nvSpPr>
        <p:spPr>
          <a:xfrm>
            <a:off x="4962490" y="1707654"/>
            <a:ext cx="144016" cy="144016"/>
          </a:xfrm>
          <a:prstGeom prst="down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32" tIns="45716" rIns="91432" bIns="45716" rtlCol="0" anchor="ctr"/>
          <a:lstStyle/>
          <a:p>
            <a:pPr algn="ctr"/>
            <a:endParaRPr lang="en-IN" sz="900">
              <a:latin typeface="Cambria" panose="02040503050406030204" pitchFamily="18" charset="0"/>
              <a:ea typeface="Cambria" panose="02040503050406030204" pitchFamily="18" charset="0"/>
            </a:endParaRPr>
          </a:p>
        </p:txBody>
      </p:sp>
      <p:sp>
        <p:nvSpPr>
          <p:cNvPr id="18" name="Arrow: Down 17">
            <a:extLst>
              <a:ext uri="{FF2B5EF4-FFF2-40B4-BE49-F238E27FC236}">
                <a16:creationId xmlns:a16="http://schemas.microsoft.com/office/drawing/2014/main" id="{D83351BB-0ADF-4E0D-8704-6B1144205567}"/>
              </a:ext>
            </a:extLst>
          </p:cNvPr>
          <p:cNvSpPr/>
          <p:nvPr/>
        </p:nvSpPr>
        <p:spPr>
          <a:xfrm>
            <a:off x="6745701" y="1707654"/>
            <a:ext cx="144016" cy="144016"/>
          </a:xfrm>
          <a:prstGeom prst="down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32" tIns="45716" rIns="91432" bIns="45716" rtlCol="0" anchor="ctr"/>
          <a:lstStyle/>
          <a:p>
            <a:pPr algn="ctr"/>
            <a:endParaRPr lang="en-IN" sz="900">
              <a:latin typeface="Cambria" panose="02040503050406030204" pitchFamily="18" charset="0"/>
              <a:ea typeface="Cambria" panose="02040503050406030204" pitchFamily="18" charset="0"/>
            </a:endParaRPr>
          </a:p>
        </p:txBody>
      </p:sp>
      <p:sp>
        <p:nvSpPr>
          <p:cNvPr id="11" name="Rectangle 10">
            <a:extLst>
              <a:ext uri="{FF2B5EF4-FFF2-40B4-BE49-F238E27FC236}">
                <a16:creationId xmlns:a16="http://schemas.microsoft.com/office/drawing/2014/main" id="{0CD87EBE-334D-42DB-9327-CB53C06645AD}"/>
              </a:ext>
            </a:extLst>
          </p:cNvPr>
          <p:cNvSpPr/>
          <p:nvPr/>
        </p:nvSpPr>
        <p:spPr>
          <a:xfrm>
            <a:off x="4375142" y="1636922"/>
            <a:ext cx="2505577" cy="55579"/>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32" tIns="45716" rIns="91432" bIns="45716" rtlCol="0" anchor="ctr"/>
          <a:lstStyle/>
          <a:p>
            <a:pPr algn="ctr"/>
            <a:endParaRPr lang="en-IN" sz="900">
              <a:latin typeface="Cambria" panose="02040503050406030204" pitchFamily="18" charset="0"/>
              <a:ea typeface="Cambria" panose="02040503050406030204" pitchFamily="18" charset="0"/>
            </a:endParaRPr>
          </a:p>
        </p:txBody>
      </p:sp>
      <p:pic>
        <p:nvPicPr>
          <p:cNvPr id="20" name="Picture 4" descr="Man Icon 197884">
            <a:extLst>
              <a:ext uri="{FF2B5EF4-FFF2-40B4-BE49-F238E27FC236}">
                <a16:creationId xmlns:a16="http://schemas.microsoft.com/office/drawing/2014/main" id="{E21AD24D-FF44-4938-8016-063C68F48BC8}"/>
              </a:ext>
            </a:extLst>
          </p:cNvPr>
          <p:cNvPicPr>
            <a:picLocks noChangeAspect="1" noChangeArrowheads="1"/>
          </p:cNvPicPr>
          <p:nvPr/>
        </p:nvPicPr>
        <p:blipFill>
          <a:blip r:embed="rId2" cstate="print">
            <a:extLst>
              <a:ext uri="{28A0092B-C50C-407E-A947-70E740481C1C}">
                <a14:useLocalDpi xmlns:a14="http://schemas.microsoft.com/office/drawing/2010/main"/>
              </a:ext>
            </a:extLst>
          </a:blip>
          <a:srcRect/>
          <a:stretch>
            <a:fillRect/>
          </a:stretch>
        </p:blipFill>
        <p:spPr bwMode="auto">
          <a:xfrm>
            <a:off x="4880736" y="1892560"/>
            <a:ext cx="369604" cy="391158"/>
          </a:xfrm>
          <a:prstGeom prst="rect">
            <a:avLst/>
          </a:prstGeom>
          <a:noFill/>
          <a:extLst>
            <a:ext uri="{909E8E84-426E-40DD-AFC4-6F175D3DCCD1}">
              <a14:hiddenFill xmlns:a14="http://schemas.microsoft.com/office/drawing/2010/main">
                <a:solidFill>
                  <a:srgbClr val="FFFFFF"/>
                </a:solidFill>
              </a14:hiddenFill>
            </a:ext>
          </a:extLst>
        </p:spPr>
      </p:pic>
      <p:sp>
        <p:nvSpPr>
          <p:cNvPr id="21" name="Rectangle 20">
            <a:extLst>
              <a:ext uri="{FF2B5EF4-FFF2-40B4-BE49-F238E27FC236}">
                <a16:creationId xmlns:a16="http://schemas.microsoft.com/office/drawing/2014/main" id="{4C96368C-091C-43E3-85E3-0D4CC01EE442}"/>
              </a:ext>
            </a:extLst>
          </p:cNvPr>
          <p:cNvSpPr/>
          <p:nvPr/>
        </p:nvSpPr>
        <p:spPr>
          <a:xfrm>
            <a:off x="398914" y="2514015"/>
            <a:ext cx="8316824" cy="45719"/>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32" tIns="45716" rIns="91432" bIns="45716" rtlCol="0" anchor="ctr"/>
          <a:lstStyle/>
          <a:p>
            <a:pPr algn="ctr"/>
            <a:endParaRPr lang="en-IN" sz="900">
              <a:latin typeface="Cambria" panose="02040503050406030204" pitchFamily="18" charset="0"/>
              <a:ea typeface="Cambria" panose="02040503050406030204" pitchFamily="18" charset="0"/>
            </a:endParaRPr>
          </a:p>
        </p:txBody>
      </p:sp>
      <p:sp>
        <p:nvSpPr>
          <p:cNvPr id="22" name="Arrow: Down 21">
            <a:extLst>
              <a:ext uri="{FF2B5EF4-FFF2-40B4-BE49-F238E27FC236}">
                <a16:creationId xmlns:a16="http://schemas.microsoft.com/office/drawing/2014/main" id="{8E6699B7-9DE6-4B5C-9B1C-1E0525876077}"/>
              </a:ext>
            </a:extLst>
          </p:cNvPr>
          <p:cNvSpPr/>
          <p:nvPr/>
        </p:nvSpPr>
        <p:spPr>
          <a:xfrm>
            <a:off x="499788" y="2601153"/>
            <a:ext cx="144016" cy="144016"/>
          </a:xfrm>
          <a:prstGeom prst="down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32" tIns="45716" rIns="91432" bIns="45716" rtlCol="0" anchor="ctr"/>
          <a:lstStyle/>
          <a:p>
            <a:pPr algn="ctr"/>
            <a:endParaRPr lang="en-IN" sz="900">
              <a:latin typeface="Cambria" panose="02040503050406030204" pitchFamily="18" charset="0"/>
              <a:ea typeface="Cambria" panose="02040503050406030204" pitchFamily="18" charset="0"/>
            </a:endParaRPr>
          </a:p>
        </p:txBody>
      </p:sp>
      <p:sp>
        <p:nvSpPr>
          <p:cNvPr id="23" name="TextBox 22">
            <a:extLst>
              <a:ext uri="{FF2B5EF4-FFF2-40B4-BE49-F238E27FC236}">
                <a16:creationId xmlns:a16="http://schemas.microsoft.com/office/drawing/2014/main" id="{CB4B8334-7BB6-44D6-867B-76C499B82B2B}"/>
              </a:ext>
            </a:extLst>
          </p:cNvPr>
          <p:cNvSpPr txBox="1"/>
          <p:nvPr/>
        </p:nvSpPr>
        <p:spPr>
          <a:xfrm>
            <a:off x="4546146" y="2249990"/>
            <a:ext cx="1038784" cy="230824"/>
          </a:xfrm>
          <a:prstGeom prst="rect">
            <a:avLst/>
          </a:prstGeom>
          <a:noFill/>
        </p:spPr>
        <p:txBody>
          <a:bodyPr wrap="square" lIns="91432" tIns="45716" rIns="91432" bIns="45716" rtlCol="0">
            <a:spAutoFit/>
          </a:bodyPr>
          <a:lstStyle>
            <a:defPPr>
              <a:defRPr lang="en-US"/>
            </a:defPPr>
            <a:lvl1pPr>
              <a:defRPr sz="900" b="1">
                <a:latin typeface="Century Gothic" panose="020B0502020202020204" pitchFamily="34" charset="0"/>
              </a:defRPr>
            </a:lvl1pPr>
          </a:lstStyle>
          <a:p>
            <a:r>
              <a:rPr lang="en-US" dirty="0">
                <a:latin typeface="Cambria" panose="02040503050406030204" pitchFamily="18" charset="0"/>
                <a:ea typeface="Cambria" panose="02040503050406030204" pitchFamily="18" charset="0"/>
              </a:rPr>
              <a:t>AVP PROJECTS</a:t>
            </a:r>
            <a:endParaRPr lang="en-IN" dirty="0">
              <a:latin typeface="Cambria" panose="02040503050406030204" pitchFamily="18" charset="0"/>
              <a:ea typeface="Cambria" panose="02040503050406030204" pitchFamily="18" charset="0"/>
            </a:endParaRPr>
          </a:p>
        </p:txBody>
      </p:sp>
      <p:sp>
        <p:nvSpPr>
          <p:cNvPr id="24" name="TextBox 23">
            <a:extLst>
              <a:ext uri="{FF2B5EF4-FFF2-40B4-BE49-F238E27FC236}">
                <a16:creationId xmlns:a16="http://schemas.microsoft.com/office/drawing/2014/main" id="{C2A4CD46-4BE9-4A3A-B50A-0671A7019C40}"/>
              </a:ext>
            </a:extLst>
          </p:cNvPr>
          <p:cNvSpPr txBox="1"/>
          <p:nvPr/>
        </p:nvSpPr>
        <p:spPr>
          <a:xfrm>
            <a:off x="5944020" y="2247278"/>
            <a:ext cx="2068596" cy="230832"/>
          </a:xfrm>
          <a:prstGeom prst="rect">
            <a:avLst/>
          </a:prstGeom>
          <a:noFill/>
        </p:spPr>
        <p:txBody>
          <a:bodyPr wrap="square" lIns="91432" tIns="45716" rIns="91432" bIns="45716" rtlCol="0">
            <a:spAutoFit/>
          </a:bodyPr>
          <a:lstStyle/>
          <a:p>
            <a:r>
              <a:rPr lang="en-US" sz="900" b="1" dirty="0">
                <a:latin typeface="Cambria" panose="02040503050406030204" pitchFamily="18" charset="0"/>
                <a:ea typeface="Cambria" panose="02040503050406030204" pitchFamily="18" charset="0"/>
              </a:rPr>
              <a:t>CHIEF MAINTENANCE NETWORK</a:t>
            </a:r>
            <a:endParaRPr lang="en-IN" sz="900" b="1" dirty="0">
              <a:latin typeface="Cambria" panose="02040503050406030204" pitchFamily="18" charset="0"/>
              <a:ea typeface="Cambria" panose="02040503050406030204" pitchFamily="18" charset="0"/>
            </a:endParaRPr>
          </a:p>
        </p:txBody>
      </p:sp>
      <p:pic>
        <p:nvPicPr>
          <p:cNvPr id="25" name="Picture 4" descr="Man Icon 197884">
            <a:extLst>
              <a:ext uri="{FF2B5EF4-FFF2-40B4-BE49-F238E27FC236}">
                <a16:creationId xmlns:a16="http://schemas.microsoft.com/office/drawing/2014/main" id="{B7DC1C2A-4FF1-485B-B869-4C0B94F3D8B9}"/>
              </a:ext>
            </a:extLst>
          </p:cNvPr>
          <p:cNvPicPr>
            <a:picLocks noChangeAspect="1" noChangeArrowheads="1"/>
          </p:cNvPicPr>
          <p:nvPr/>
        </p:nvPicPr>
        <p:blipFill>
          <a:blip r:embed="rId2" cstate="print">
            <a:extLst>
              <a:ext uri="{28A0092B-C50C-407E-A947-70E740481C1C}">
                <a14:useLocalDpi xmlns:a14="http://schemas.microsoft.com/office/drawing/2010/main"/>
              </a:ext>
            </a:extLst>
          </a:blip>
          <a:srcRect/>
          <a:stretch>
            <a:fillRect/>
          </a:stretch>
        </p:blipFill>
        <p:spPr bwMode="auto">
          <a:xfrm>
            <a:off x="410220" y="2785835"/>
            <a:ext cx="369604" cy="391158"/>
          </a:xfrm>
          <a:prstGeom prst="rect">
            <a:avLst/>
          </a:prstGeom>
          <a:noFill/>
          <a:extLst>
            <a:ext uri="{909E8E84-426E-40DD-AFC4-6F175D3DCCD1}">
              <a14:hiddenFill xmlns:a14="http://schemas.microsoft.com/office/drawing/2010/main">
                <a:solidFill>
                  <a:srgbClr val="FFFFFF"/>
                </a:solidFill>
              </a14:hiddenFill>
            </a:ext>
          </a:extLst>
        </p:spPr>
      </p:pic>
      <p:sp>
        <p:nvSpPr>
          <p:cNvPr id="26" name="TextBox 25">
            <a:extLst>
              <a:ext uri="{FF2B5EF4-FFF2-40B4-BE49-F238E27FC236}">
                <a16:creationId xmlns:a16="http://schemas.microsoft.com/office/drawing/2014/main" id="{EC1AA7E1-0745-4593-B564-18F242928C1F}"/>
              </a:ext>
            </a:extLst>
          </p:cNvPr>
          <p:cNvSpPr txBox="1"/>
          <p:nvPr/>
        </p:nvSpPr>
        <p:spPr>
          <a:xfrm>
            <a:off x="75772" y="3133687"/>
            <a:ext cx="1181222" cy="369332"/>
          </a:xfrm>
          <a:prstGeom prst="rect">
            <a:avLst/>
          </a:prstGeom>
          <a:noFill/>
        </p:spPr>
        <p:txBody>
          <a:bodyPr wrap="square" lIns="91432" tIns="45716" rIns="91432" bIns="45716" rtlCol="0">
            <a:spAutoFit/>
          </a:bodyPr>
          <a:lstStyle/>
          <a:p>
            <a:r>
              <a:rPr lang="en-US" sz="900" b="1" dirty="0">
                <a:latin typeface="Cambria" panose="02040503050406030204" pitchFamily="18" charset="0"/>
                <a:ea typeface="Cambria" panose="02040503050406030204" pitchFamily="18" charset="0"/>
              </a:rPr>
              <a:t>CHIEF MANAGER COMMERCIAL</a:t>
            </a:r>
            <a:endParaRPr lang="en-IN" sz="900" b="1" dirty="0">
              <a:latin typeface="Cambria" panose="02040503050406030204" pitchFamily="18" charset="0"/>
              <a:ea typeface="Cambria" panose="02040503050406030204" pitchFamily="18" charset="0"/>
            </a:endParaRPr>
          </a:p>
        </p:txBody>
      </p:sp>
      <p:sp>
        <p:nvSpPr>
          <p:cNvPr id="27" name="Arrow: Down 26">
            <a:extLst>
              <a:ext uri="{FF2B5EF4-FFF2-40B4-BE49-F238E27FC236}">
                <a16:creationId xmlns:a16="http://schemas.microsoft.com/office/drawing/2014/main" id="{D13D9C7C-84AD-4672-9EA5-B7501F87E6D5}"/>
              </a:ext>
            </a:extLst>
          </p:cNvPr>
          <p:cNvSpPr/>
          <p:nvPr/>
        </p:nvSpPr>
        <p:spPr>
          <a:xfrm>
            <a:off x="499788" y="3515532"/>
            <a:ext cx="144016" cy="144016"/>
          </a:xfrm>
          <a:prstGeom prst="down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32" tIns="45716" rIns="91432" bIns="45716" rtlCol="0" anchor="ctr"/>
          <a:lstStyle/>
          <a:p>
            <a:pPr algn="ctr"/>
            <a:endParaRPr lang="en-IN" sz="900">
              <a:latin typeface="Cambria" panose="02040503050406030204" pitchFamily="18" charset="0"/>
              <a:ea typeface="Cambria" panose="02040503050406030204" pitchFamily="18" charset="0"/>
            </a:endParaRPr>
          </a:p>
        </p:txBody>
      </p:sp>
      <p:pic>
        <p:nvPicPr>
          <p:cNvPr id="28" name="Picture 4" descr="Man Icon 197884">
            <a:extLst>
              <a:ext uri="{FF2B5EF4-FFF2-40B4-BE49-F238E27FC236}">
                <a16:creationId xmlns:a16="http://schemas.microsoft.com/office/drawing/2014/main" id="{F738B6B3-60FE-4511-A330-F943EADFD8AF}"/>
              </a:ext>
            </a:extLst>
          </p:cNvPr>
          <p:cNvPicPr>
            <a:picLocks noChangeAspect="1" noChangeArrowheads="1"/>
          </p:cNvPicPr>
          <p:nvPr/>
        </p:nvPicPr>
        <p:blipFill>
          <a:blip r:embed="rId2" cstate="print">
            <a:extLst>
              <a:ext uri="{28A0092B-C50C-407E-A947-70E740481C1C}">
                <a14:useLocalDpi xmlns:a14="http://schemas.microsoft.com/office/drawing/2010/main"/>
              </a:ext>
            </a:extLst>
          </a:blip>
          <a:srcRect/>
          <a:stretch>
            <a:fillRect/>
          </a:stretch>
        </p:blipFill>
        <p:spPr bwMode="auto">
          <a:xfrm>
            <a:off x="386994" y="3704755"/>
            <a:ext cx="369604" cy="391158"/>
          </a:xfrm>
          <a:prstGeom prst="rect">
            <a:avLst/>
          </a:prstGeom>
          <a:noFill/>
          <a:extLst>
            <a:ext uri="{909E8E84-426E-40DD-AFC4-6F175D3DCCD1}">
              <a14:hiddenFill xmlns:a14="http://schemas.microsoft.com/office/drawing/2010/main">
                <a:solidFill>
                  <a:srgbClr val="FFFFFF"/>
                </a:solidFill>
              </a14:hiddenFill>
            </a:ext>
          </a:extLst>
        </p:spPr>
      </p:pic>
      <p:sp>
        <p:nvSpPr>
          <p:cNvPr id="29" name="TextBox 28">
            <a:extLst>
              <a:ext uri="{FF2B5EF4-FFF2-40B4-BE49-F238E27FC236}">
                <a16:creationId xmlns:a16="http://schemas.microsoft.com/office/drawing/2014/main" id="{AA0CCBC3-FBE7-46B6-A92E-77E53E22F4FC}"/>
              </a:ext>
            </a:extLst>
          </p:cNvPr>
          <p:cNvSpPr txBox="1"/>
          <p:nvPr/>
        </p:nvSpPr>
        <p:spPr>
          <a:xfrm>
            <a:off x="75772" y="4066816"/>
            <a:ext cx="1181222" cy="369332"/>
          </a:xfrm>
          <a:prstGeom prst="rect">
            <a:avLst/>
          </a:prstGeom>
          <a:noFill/>
        </p:spPr>
        <p:txBody>
          <a:bodyPr wrap="square" lIns="91432" tIns="45716" rIns="91432" bIns="45716" rtlCol="0">
            <a:spAutoFit/>
          </a:bodyPr>
          <a:lstStyle/>
          <a:p>
            <a:r>
              <a:rPr lang="en-US" sz="900" b="1" dirty="0">
                <a:latin typeface="Cambria" panose="02040503050406030204" pitchFamily="18" charset="0"/>
                <a:ea typeface="Cambria" panose="02040503050406030204" pitchFamily="18" charset="0"/>
              </a:rPr>
              <a:t>ASSIST MANAGER COMMERCIAL</a:t>
            </a:r>
            <a:endParaRPr lang="en-IN" sz="900" b="1" dirty="0">
              <a:latin typeface="Cambria" panose="02040503050406030204" pitchFamily="18" charset="0"/>
              <a:ea typeface="Cambria" panose="02040503050406030204" pitchFamily="18" charset="0"/>
            </a:endParaRPr>
          </a:p>
        </p:txBody>
      </p:sp>
      <p:sp>
        <p:nvSpPr>
          <p:cNvPr id="31" name="Arrow: Down 30">
            <a:extLst>
              <a:ext uri="{FF2B5EF4-FFF2-40B4-BE49-F238E27FC236}">
                <a16:creationId xmlns:a16="http://schemas.microsoft.com/office/drawing/2014/main" id="{82E6FB83-DA72-433C-BAEA-648AB9CD1358}"/>
              </a:ext>
            </a:extLst>
          </p:cNvPr>
          <p:cNvSpPr/>
          <p:nvPr/>
        </p:nvSpPr>
        <p:spPr>
          <a:xfrm>
            <a:off x="1678374" y="2571309"/>
            <a:ext cx="144016" cy="144016"/>
          </a:xfrm>
          <a:prstGeom prst="down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32" tIns="45716" rIns="91432" bIns="45716" rtlCol="0" anchor="ctr"/>
          <a:lstStyle/>
          <a:p>
            <a:pPr algn="ctr"/>
            <a:endParaRPr lang="en-IN" sz="900">
              <a:latin typeface="Cambria" panose="02040503050406030204" pitchFamily="18" charset="0"/>
              <a:ea typeface="Cambria" panose="02040503050406030204" pitchFamily="18" charset="0"/>
            </a:endParaRPr>
          </a:p>
        </p:txBody>
      </p:sp>
      <p:pic>
        <p:nvPicPr>
          <p:cNvPr id="32" name="Picture 4" descr="Man Icon 197884">
            <a:extLst>
              <a:ext uri="{FF2B5EF4-FFF2-40B4-BE49-F238E27FC236}">
                <a16:creationId xmlns:a16="http://schemas.microsoft.com/office/drawing/2014/main" id="{D8ED13F0-49CD-49A6-82BA-6A9E98490A3F}"/>
              </a:ext>
            </a:extLst>
          </p:cNvPr>
          <p:cNvPicPr>
            <a:picLocks noChangeAspect="1" noChangeArrowheads="1"/>
          </p:cNvPicPr>
          <p:nvPr/>
        </p:nvPicPr>
        <p:blipFill>
          <a:blip r:embed="rId2" cstate="print">
            <a:extLst>
              <a:ext uri="{28A0092B-C50C-407E-A947-70E740481C1C}">
                <a14:useLocalDpi xmlns:a14="http://schemas.microsoft.com/office/drawing/2010/main"/>
              </a:ext>
            </a:extLst>
          </a:blip>
          <a:srcRect/>
          <a:stretch>
            <a:fillRect/>
          </a:stretch>
        </p:blipFill>
        <p:spPr bwMode="auto">
          <a:xfrm>
            <a:off x="1591443" y="2809936"/>
            <a:ext cx="369604" cy="391158"/>
          </a:xfrm>
          <a:prstGeom prst="rect">
            <a:avLst/>
          </a:prstGeom>
          <a:noFill/>
          <a:extLst>
            <a:ext uri="{909E8E84-426E-40DD-AFC4-6F175D3DCCD1}">
              <a14:hiddenFill xmlns:a14="http://schemas.microsoft.com/office/drawing/2010/main">
                <a:solidFill>
                  <a:srgbClr val="FFFFFF"/>
                </a:solidFill>
              </a14:hiddenFill>
            </a:ext>
          </a:extLst>
        </p:spPr>
      </p:pic>
      <p:sp>
        <p:nvSpPr>
          <p:cNvPr id="33" name="TextBox 32">
            <a:extLst>
              <a:ext uri="{FF2B5EF4-FFF2-40B4-BE49-F238E27FC236}">
                <a16:creationId xmlns:a16="http://schemas.microsoft.com/office/drawing/2014/main" id="{8A5291F0-8E5A-491D-B693-997252BEF42A}"/>
              </a:ext>
            </a:extLst>
          </p:cNvPr>
          <p:cNvSpPr txBox="1"/>
          <p:nvPr/>
        </p:nvSpPr>
        <p:spPr>
          <a:xfrm>
            <a:off x="1187626" y="3173380"/>
            <a:ext cx="1181222" cy="646331"/>
          </a:xfrm>
          <a:prstGeom prst="rect">
            <a:avLst/>
          </a:prstGeom>
          <a:noFill/>
        </p:spPr>
        <p:txBody>
          <a:bodyPr wrap="square" lIns="91432" tIns="45716" rIns="91432" bIns="45716" rtlCol="0">
            <a:spAutoFit/>
          </a:bodyPr>
          <a:lstStyle/>
          <a:p>
            <a:pPr algn="ctr"/>
            <a:r>
              <a:rPr lang="en-US" sz="900" b="1" dirty="0">
                <a:latin typeface="Cambria" panose="02040503050406030204" pitchFamily="18" charset="0"/>
                <a:ea typeface="Cambria" panose="02040503050406030204" pitchFamily="18" charset="0"/>
              </a:rPr>
              <a:t>ADVISOR (PROCESS IMPROVEMENT &amp; COST CONTROL)</a:t>
            </a:r>
            <a:endParaRPr lang="en-IN" sz="900" b="1" dirty="0">
              <a:latin typeface="Cambria" panose="02040503050406030204" pitchFamily="18" charset="0"/>
              <a:ea typeface="Cambria" panose="02040503050406030204" pitchFamily="18" charset="0"/>
            </a:endParaRPr>
          </a:p>
        </p:txBody>
      </p:sp>
      <p:sp>
        <p:nvSpPr>
          <p:cNvPr id="34" name="Arrow: Down 33">
            <a:extLst>
              <a:ext uri="{FF2B5EF4-FFF2-40B4-BE49-F238E27FC236}">
                <a16:creationId xmlns:a16="http://schemas.microsoft.com/office/drawing/2014/main" id="{2F1427EA-DB69-4453-B956-3B6D57B24944}"/>
              </a:ext>
            </a:extLst>
          </p:cNvPr>
          <p:cNvSpPr/>
          <p:nvPr/>
        </p:nvSpPr>
        <p:spPr>
          <a:xfrm>
            <a:off x="3035856" y="2607795"/>
            <a:ext cx="144016" cy="144016"/>
          </a:xfrm>
          <a:prstGeom prst="down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32" tIns="45716" rIns="91432" bIns="45716" rtlCol="0" anchor="ctr"/>
          <a:lstStyle/>
          <a:p>
            <a:pPr algn="ctr"/>
            <a:endParaRPr lang="en-IN" sz="900">
              <a:latin typeface="Cambria" panose="02040503050406030204" pitchFamily="18" charset="0"/>
              <a:ea typeface="Cambria" panose="02040503050406030204" pitchFamily="18" charset="0"/>
            </a:endParaRPr>
          </a:p>
        </p:txBody>
      </p:sp>
      <p:pic>
        <p:nvPicPr>
          <p:cNvPr id="35" name="Picture 4" descr="Man Icon 197884">
            <a:extLst>
              <a:ext uri="{FF2B5EF4-FFF2-40B4-BE49-F238E27FC236}">
                <a16:creationId xmlns:a16="http://schemas.microsoft.com/office/drawing/2014/main" id="{F2721A45-4BAC-4AFC-BD9B-C51539881AC9}"/>
              </a:ext>
            </a:extLst>
          </p:cNvPr>
          <p:cNvPicPr>
            <a:picLocks noChangeAspect="1" noChangeArrowheads="1"/>
          </p:cNvPicPr>
          <p:nvPr/>
        </p:nvPicPr>
        <p:blipFill>
          <a:blip r:embed="rId2" cstate="print">
            <a:extLst>
              <a:ext uri="{28A0092B-C50C-407E-A947-70E740481C1C}">
                <a14:useLocalDpi xmlns:a14="http://schemas.microsoft.com/office/drawing/2010/main"/>
              </a:ext>
            </a:extLst>
          </a:blip>
          <a:srcRect/>
          <a:stretch>
            <a:fillRect/>
          </a:stretch>
        </p:blipFill>
        <p:spPr bwMode="auto">
          <a:xfrm>
            <a:off x="2948925" y="2846420"/>
            <a:ext cx="369604" cy="391158"/>
          </a:xfrm>
          <a:prstGeom prst="rect">
            <a:avLst/>
          </a:prstGeom>
          <a:noFill/>
          <a:extLst>
            <a:ext uri="{909E8E84-426E-40DD-AFC4-6F175D3DCCD1}">
              <a14:hiddenFill xmlns:a14="http://schemas.microsoft.com/office/drawing/2010/main">
                <a:solidFill>
                  <a:srgbClr val="FFFFFF"/>
                </a:solidFill>
              </a14:hiddenFill>
            </a:ext>
          </a:extLst>
        </p:spPr>
      </p:pic>
      <p:sp>
        <p:nvSpPr>
          <p:cNvPr id="36" name="TextBox 35">
            <a:extLst>
              <a:ext uri="{FF2B5EF4-FFF2-40B4-BE49-F238E27FC236}">
                <a16:creationId xmlns:a16="http://schemas.microsoft.com/office/drawing/2014/main" id="{90867CAF-E4C2-4DF5-96BE-BA5615CFF533}"/>
              </a:ext>
            </a:extLst>
          </p:cNvPr>
          <p:cNvSpPr txBox="1"/>
          <p:nvPr/>
        </p:nvSpPr>
        <p:spPr>
          <a:xfrm>
            <a:off x="2614476" y="3230938"/>
            <a:ext cx="1181222" cy="369332"/>
          </a:xfrm>
          <a:prstGeom prst="rect">
            <a:avLst/>
          </a:prstGeom>
          <a:noFill/>
        </p:spPr>
        <p:txBody>
          <a:bodyPr wrap="square" lIns="91432" tIns="45716" rIns="91432" bIns="45716" rtlCol="0">
            <a:spAutoFit/>
          </a:bodyPr>
          <a:lstStyle/>
          <a:p>
            <a:r>
              <a:rPr lang="en-US" sz="900" b="1" dirty="0">
                <a:latin typeface="Cambria" panose="02040503050406030204" pitchFamily="18" charset="0"/>
                <a:ea typeface="Cambria" panose="02040503050406030204" pitchFamily="18" charset="0"/>
              </a:rPr>
              <a:t>SR. MANAGER PROCUREMENT</a:t>
            </a:r>
            <a:endParaRPr lang="en-IN" sz="900" b="1" dirty="0">
              <a:latin typeface="Cambria" panose="02040503050406030204" pitchFamily="18" charset="0"/>
              <a:ea typeface="Cambria" panose="02040503050406030204" pitchFamily="18" charset="0"/>
            </a:endParaRPr>
          </a:p>
        </p:txBody>
      </p:sp>
      <p:sp>
        <p:nvSpPr>
          <p:cNvPr id="37" name="Arrow: Down 36">
            <a:extLst>
              <a:ext uri="{FF2B5EF4-FFF2-40B4-BE49-F238E27FC236}">
                <a16:creationId xmlns:a16="http://schemas.microsoft.com/office/drawing/2014/main" id="{07DC8093-E3B7-4335-82DB-C337ED57D9FE}"/>
              </a:ext>
            </a:extLst>
          </p:cNvPr>
          <p:cNvSpPr/>
          <p:nvPr/>
        </p:nvSpPr>
        <p:spPr>
          <a:xfrm>
            <a:off x="4465308" y="2582742"/>
            <a:ext cx="144016" cy="144016"/>
          </a:xfrm>
          <a:prstGeom prst="down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32" tIns="45716" rIns="91432" bIns="45716" rtlCol="0" anchor="ctr"/>
          <a:lstStyle/>
          <a:p>
            <a:pPr algn="ctr"/>
            <a:endParaRPr lang="en-IN" sz="900">
              <a:latin typeface="Cambria" panose="02040503050406030204" pitchFamily="18" charset="0"/>
              <a:ea typeface="Cambria" panose="02040503050406030204" pitchFamily="18" charset="0"/>
            </a:endParaRPr>
          </a:p>
        </p:txBody>
      </p:sp>
      <p:pic>
        <p:nvPicPr>
          <p:cNvPr id="38" name="Picture 4" descr="Man Icon 197884">
            <a:extLst>
              <a:ext uri="{FF2B5EF4-FFF2-40B4-BE49-F238E27FC236}">
                <a16:creationId xmlns:a16="http://schemas.microsoft.com/office/drawing/2014/main" id="{19DE4CEF-409A-41DA-85F4-28E8C0EFDB32}"/>
              </a:ext>
            </a:extLst>
          </p:cNvPr>
          <p:cNvPicPr>
            <a:picLocks noChangeAspect="1" noChangeArrowheads="1"/>
          </p:cNvPicPr>
          <p:nvPr/>
        </p:nvPicPr>
        <p:blipFill>
          <a:blip r:embed="rId2" cstate="print">
            <a:extLst>
              <a:ext uri="{28A0092B-C50C-407E-A947-70E740481C1C}">
                <a14:useLocalDpi xmlns:a14="http://schemas.microsoft.com/office/drawing/2010/main"/>
              </a:ext>
            </a:extLst>
          </a:blip>
          <a:srcRect/>
          <a:stretch>
            <a:fillRect/>
          </a:stretch>
        </p:blipFill>
        <p:spPr bwMode="auto">
          <a:xfrm>
            <a:off x="4378377" y="2821367"/>
            <a:ext cx="369604" cy="391158"/>
          </a:xfrm>
          <a:prstGeom prst="rect">
            <a:avLst/>
          </a:prstGeom>
          <a:noFill/>
          <a:extLst>
            <a:ext uri="{909E8E84-426E-40DD-AFC4-6F175D3DCCD1}">
              <a14:hiddenFill xmlns:a14="http://schemas.microsoft.com/office/drawing/2010/main">
                <a:solidFill>
                  <a:srgbClr val="FFFFFF"/>
                </a:solidFill>
              </a14:hiddenFill>
            </a:ext>
          </a:extLst>
        </p:spPr>
      </p:pic>
      <p:sp>
        <p:nvSpPr>
          <p:cNvPr id="39" name="TextBox 38">
            <a:extLst>
              <a:ext uri="{FF2B5EF4-FFF2-40B4-BE49-F238E27FC236}">
                <a16:creationId xmlns:a16="http://schemas.microsoft.com/office/drawing/2014/main" id="{37369976-2AE9-48B5-8312-8208E98AACB8}"/>
              </a:ext>
            </a:extLst>
          </p:cNvPr>
          <p:cNvSpPr txBox="1"/>
          <p:nvPr/>
        </p:nvSpPr>
        <p:spPr>
          <a:xfrm>
            <a:off x="3647621" y="3193511"/>
            <a:ext cx="1927663" cy="507831"/>
          </a:xfrm>
          <a:prstGeom prst="rect">
            <a:avLst/>
          </a:prstGeom>
          <a:noFill/>
        </p:spPr>
        <p:txBody>
          <a:bodyPr wrap="square" lIns="91432" tIns="45716" rIns="91432" bIns="45716" rtlCol="0">
            <a:spAutoFit/>
          </a:bodyPr>
          <a:lstStyle/>
          <a:p>
            <a:pPr algn="ctr"/>
            <a:r>
              <a:rPr lang="en-US" sz="900" b="1" dirty="0">
                <a:latin typeface="Cambria" panose="02040503050406030204" pitchFamily="18" charset="0"/>
                <a:ea typeface="Cambria" panose="02040503050406030204" pitchFamily="18" charset="0"/>
              </a:rPr>
              <a:t>HEAD OPERATION/PRODUCTION</a:t>
            </a:r>
          </a:p>
          <a:p>
            <a:pPr algn="ctr"/>
            <a:r>
              <a:rPr lang="en-US" sz="900" b="1" dirty="0">
                <a:latin typeface="Cambria" panose="02040503050406030204" pitchFamily="18" charset="0"/>
                <a:ea typeface="Cambria" panose="02040503050406030204" pitchFamily="18" charset="0"/>
              </a:rPr>
              <a:t>NETWPRK PIPELINE &amp; NEW PROJECTS</a:t>
            </a:r>
            <a:endParaRPr lang="en-IN" sz="900" b="1" dirty="0">
              <a:latin typeface="Cambria" panose="02040503050406030204" pitchFamily="18" charset="0"/>
              <a:ea typeface="Cambria" panose="02040503050406030204" pitchFamily="18" charset="0"/>
            </a:endParaRPr>
          </a:p>
        </p:txBody>
      </p:sp>
      <p:sp>
        <p:nvSpPr>
          <p:cNvPr id="40" name="Rectangle 39">
            <a:extLst>
              <a:ext uri="{FF2B5EF4-FFF2-40B4-BE49-F238E27FC236}">
                <a16:creationId xmlns:a16="http://schemas.microsoft.com/office/drawing/2014/main" id="{E8BE1F93-4FC4-4FD5-9959-67377E3E255D}"/>
              </a:ext>
            </a:extLst>
          </p:cNvPr>
          <p:cNvSpPr/>
          <p:nvPr/>
        </p:nvSpPr>
        <p:spPr>
          <a:xfrm rot="5400000">
            <a:off x="3037375" y="4321004"/>
            <a:ext cx="1307900" cy="95679"/>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32" tIns="45716" rIns="91432" bIns="45716" rtlCol="0" anchor="ctr"/>
          <a:lstStyle/>
          <a:p>
            <a:pPr algn="ctr"/>
            <a:endParaRPr lang="en-IN" sz="900">
              <a:latin typeface="Cambria" panose="02040503050406030204" pitchFamily="18" charset="0"/>
              <a:ea typeface="Cambria" panose="02040503050406030204" pitchFamily="18" charset="0"/>
            </a:endParaRPr>
          </a:p>
        </p:txBody>
      </p:sp>
      <p:sp>
        <p:nvSpPr>
          <p:cNvPr id="41" name="Arrow: Down 40">
            <a:extLst>
              <a:ext uri="{FF2B5EF4-FFF2-40B4-BE49-F238E27FC236}">
                <a16:creationId xmlns:a16="http://schemas.microsoft.com/office/drawing/2014/main" id="{1C074FD8-2BA3-4A90-81F1-DFA4E183FE1A}"/>
              </a:ext>
            </a:extLst>
          </p:cNvPr>
          <p:cNvSpPr/>
          <p:nvPr/>
        </p:nvSpPr>
        <p:spPr>
          <a:xfrm rot="16200000">
            <a:off x="3749211" y="3790332"/>
            <a:ext cx="144016" cy="144016"/>
          </a:xfrm>
          <a:prstGeom prst="down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32" tIns="45716" rIns="91432" bIns="45716" rtlCol="0" anchor="ctr"/>
          <a:lstStyle/>
          <a:p>
            <a:pPr algn="ctr"/>
            <a:endParaRPr lang="en-IN" sz="900">
              <a:latin typeface="Cambria" panose="02040503050406030204" pitchFamily="18" charset="0"/>
              <a:ea typeface="Cambria" panose="02040503050406030204" pitchFamily="18" charset="0"/>
            </a:endParaRPr>
          </a:p>
        </p:txBody>
      </p:sp>
      <p:sp>
        <p:nvSpPr>
          <p:cNvPr id="42" name="TextBox 41">
            <a:extLst>
              <a:ext uri="{FF2B5EF4-FFF2-40B4-BE49-F238E27FC236}">
                <a16:creationId xmlns:a16="http://schemas.microsoft.com/office/drawing/2014/main" id="{E69E0181-F1E0-4A07-A273-C21C1D2DE01B}"/>
              </a:ext>
            </a:extLst>
          </p:cNvPr>
          <p:cNvSpPr txBox="1"/>
          <p:nvPr/>
        </p:nvSpPr>
        <p:spPr>
          <a:xfrm>
            <a:off x="3898065" y="3669454"/>
            <a:ext cx="1688992" cy="369332"/>
          </a:xfrm>
          <a:prstGeom prst="rect">
            <a:avLst/>
          </a:prstGeom>
          <a:noFill/>
        </p:spPr>
        <p:txBody>
          <a:bodyPr wrap="square" lIns="91432" tIns="45716" rIns="91432" bIns="45716" rtlCol="0">
            <a:spAutoFit/>
          </a:bodyPr>
          <a:lstStyle/>
          <a:p>
            <a:r>
              <a:rPr lang="en-US" sz="900" b="1" dirty="0">
                <a:latin typeface="Cambria" panose="02040503050406030204" pitchFamily="18" charset="0"/>
                <a:ea typeface="Cambria" panose="02040503050406030204" pitchFamily="18" charset="0"/>
              </a:rPr>
              <a:t>Assist. Manager Network &amp; Bridge Maintenance (01)</a:t>
            </a:r>
            <a:endParaRPr lang="en-IN" sz="900" b="1" dirty="0">
              <a:latin typeface="Cambria" panose="02040503050406030204" pitchFamily="18" charset="0"/>
              <a:ea typeface="Cambria" panose="02040503050406030204" pitchFamily="18" charset="0"/>
            </a:endParaRPr>
          </a:p>
        </p:txBody>
      </p:sp>
      <p:sp>
        <p:nvSpPr>
          <p:cNvPr id="43" name="Arrow: Down 42">
            <a:extLst>
              <a:ext uri="{FF2B5EF4-FFF2-40B4-BE49-F238E27FC236}">
                <a16:creationId xmlns:a16="http://schemas.microsoft.com/office/drawing/2014/main" id="{914E236A-D0CF-4765-973A-FD766CB8BFF8}"/>
              </a:ext>
            </a:extLst>
          </p:cNvPr>
          <p:cNvSpPr/>
          <p:nvPr/>
        </p:nvSpPr>
        <p:spPr>
          <a:xfrm rot="16200000">
            <a:off x="3746607" y="4082286"/>
            <a:ext cx="144016" cy="144016"/>
          </a:xfrm>
          <a:prstGeom prst="down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32" tIns="45716" rIns="91432" bIns="45716" rtlCol="0" anchor="ctr"/>
          <a:lstStyle/>
          <a:p>
            <a:pPr algn="ctr"/>
            <a:endParaRPr lang="en-IN" sz="900">
              <a:latin typeface="Cambria" panose="02040503050406030204" pitchFamily="18" charset="0"/>
              <a:ea typeface="Cambria" panose="02040503050406030204" pitchFamily="18" charset="0"/>
            </a:endParaRPr>
          </a:p>
        </p:txBody>
      </p:sp>
      <p:sp>
        <p:nvSpPr>
          <p:cNvPr id="44" name="TextBox 43">
            <a:extLst>
              <a:ext uri="{FF2B5EF4-FFF2-40B4-BE49-F238E27FC236}">
                <a16:creationId xmlns:a16="http://schemas.microsoft.com/office/drawing/2014/main" id="{F89BEEB6-3DF6-4F84-B53F-B3EFB81034C0}"/>
              </a:ext>
            </a:extLst>
          </p:cNvPr>
          <p:cNvSpPr txBox="1"/>
          <p:nvPr/>
        </p:nvSpPr>
        <p:spPr>
          <a:xfrm>
            <a:off x="3858738" y="4008938"/>
            <a:ext cx="2232700" cy="230832"/>
          </a:xfrm>
          <a:prstGeom prst="rect">
            <a:avLst/>
          </a:prstGeom>
          <a:noFill/>
        </p:spPr>
        <p:txBody>
          <a:bodyPr wrap="square" lIns="91432" tIns="45716" rIns="91432" bIns="45716" rtlCol="0">
            <a:spAutoFit/>
          </a:bodyPr>
          <a:lstStyle/>
          <a:p>
            <a:r>
              <a:rPr lang="en-US" sz="900" b="1" dirty="0">
                <a:latin typeface="Cambria" panose="02040503050406030204" pitchFamily="18" charset="0"/>
                <a:ea typeface="Cambria" panose="02040503050406030204" pitchFamily="18" charset="0"/>
              </a:rPr>
              <a:t>Operation &amp; Quality Team IEL – 11 Nos</a:t>
            </a:r>
            <a:endParaRPr lang="en-IN" sz="900" b="1" dirty="0">
              <a:latin typeface="Cambria" panose="02040503050406030204" pitchFamily="18" charset="0"/>
              <a:ea typeface="Cambria" panose="02040503050406030204" pitchFamily="18" charset="0"/>
            </a:endParaRPr>
          </a:p>
        </p:txBody>
      </p:sp>
      <p:sp>
        <p:nvSpPr>
          <p:cNvPr id="45" name="Arrow: Down 44">
            <a:extLst>
              <a:ext uri="{FF2B5EF4-FFF2-40B4-BE49-F238E27FC236}">
                <a16:creationId xmlns:a16="http://schemas.microsoft.com/office/drawing/2014/main" id="{6006035B-3770-4E76-91D5-757D92765777}"/>
              </a:ext>
            </a:extLst>
          </p:cNvPr>
          <p:cNvSpPr/>
          <p:nvPr/>
        </p:nvSpPr>
        <p:spPr>
          <a:xfrm rot="16200000">
            <a:off x="3743277" y="4370448"/>
            <a:ext cx="144016" cy="144016"/>
          </a:xfrm>
          <a:prstGeom prst="down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32" tIns="45716" rIns="91432" bIns="45716" rtlCol="0" anchor="ctr"/>
          <a:lstStyle/>
          <a:p>
            <a:pPr algn="ctr"/>
            <a:endParaRPr lang="en-IN" sz="900">
              <a:latin typeface="Cambria" panose="02040503050406030204" pitchFamily="18" charset="0"/>
              <a:ea typeface="Cambria" panose="02040503050406030204" pitchFamily="18" charset="0"/>
            </a:endParaRPr>
          </a:p>
        </p:txBody>
      </p:sp>
      <p:sp>
        <p:nvSpPr>
          <p:cNvPr id="46" name="TextBox 45">
            <a:extLst>
              <a:ext uri="{FF2B5EF4-FFF2-40B4-BE49-F238E27FC236}">
                <a16:creationId xmlns:a16="http://schemas.microsoft.com/office/drawing/2014/main" id="{6FD4E971-B918-454B-9F3D-CDB8347D45AB}"/>
              </a:ext>
            </a:extLst>
          </p:cNvPr>
          <p:cNvSpPr txBox="1"/>
          <p:nvPr/>
        </p:nvSpPr>
        <p:spPr>
          <a:xfrm>
            <a:off x="3886287" y="4273520"/>
            <a:ext cx="1688992" cy="230832"/>
          </a:xfrm>
          <a:prstGeom prst="rect">
            <a:avLst/>
          </a:prstGeom>
          <a:noFill/>
        </p:spPr>
        <p:txBody>
          <a:bodyPr wrap="square" lIns="91432" tIns="45716" rIns="91432" bIns="45716" rtlCol="0">
            <a:spAutoFit/>
          </a:bodyPr>
          <a:lstStyle/>
          <a:p>
            <a:r>
              <a:rPr lang="en-US" sz="900" b="1" dirty="0">
                <a:latin typeface="Cambria" panose="02040503050406030204" pitchFamily="18" charset="0"/>
                <a:ea typeface="Cambria" panose="02040503050406030204" pitchFamily="18" charset="0"/>
              </a:rPr>
              <a:t>Chemist (02)</a:t>
            </a:r>
            <a:endParaRPr lang="en-IN" sz="900" b="1" dirty="0">
              <a:latin typeface="Cambria" panose="02040503050406030204" pitchFamily="18" charset="0"/>
              <a:ea typeface="Cambria" panose="02040503050406030204" pitchFamily="18" charset="0"/>
            </a:endParaRPr>
          </a:p>
        </p:txBody>
      </p:sp>
      <p:sp>
        <p:nvSpPr>
          <p:cNvPr id="47" name="Arrow: Down 46">
            <a:extLst>
              <a:ext uri="{FF2B5EF4-FFF2-40B4-BE49-F238E27FC236}">
                <a16:creationId xmlns:a16="http://schemas.microsoft.com/office/drawing/2014/main" id="{9FF6DFC1-BAC7-4447-969D-79AAA8CB8B4A}"/>
              </a:ext>
            </a:extLst>
          </p:cNvPr>
          <p:cNvSpPr/>
          <p:nvPr/>
        </p:nvSpPr>
        <p:spPr>
          <a:xfrm rot="16200000">
            <a:off x="3725733" y="4634769"/>
            <a:ext cx="144016" cy="144016"/>
          </a:xfrm>
          <a:prstGeom prst="down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32" tIns="45716" rIns="91432" bIns="45716" rtlCol="0" anchor="ctr"/>
          <a:lstStyle/>
          <a:p>
            <a:pPr algn="ctr"/>
            <a:endParaRPr lang="en-IN" sz="900">
              <a:latin typeface="Cambria" panose="02040503050406030204" pitchFamily="18" charset="0"/>
              <a:ea typeface="Cambria" panose="02040503050406030204" pitchFamily="18" charset="0"/>
            </a:endParaRPr>
          </a:p>
        </p:txBody>
      </p:sp>
      <p:sp>
        <p:nvSpPr>
          <p:cNvPr id="48" name="TextBox 47">
            <a:extLst>
              <a:ext uri="{FF2B5EF4-FFF2-40B4-BE49-F238E27FC236}">
                <a16:creationId xmlns:a16="http://schemas.microsoft.com/office/drawing/2014/main" id="{66A329A7-836D-436B-A8EB-E99854FD017C}"/>
              </a:ext>
            </a:extLst>
          </p:cNvPr>
          <p:cNvSpPr txBox="1"/>
          <p:nvPr/>
        </p:nvSpPr>
        <p:spPr>
          <a:xfrm>
            <a:off x="3886287" y="4561682"/>
            <a:ext cx="1688992" cy="230832"/>
          </a:xfrm>
          <a:prstGeom prst="rect">
            <a:avLst/>
          </a:prstGeom>
          <a:noFill/>
        </p:spPr>
        <p:txBody>
          <a:bodyPr wrap="square" lIns="91432" tIns="45716" rIns="91432" bIns="45716" rtlCol="0">
            <a:spAutoFit/>
          </a:bodyPr>
          <a:lstStyle/>
          <a:p>
            <a:r>
              <a:rPr lang="en-US" sz="900" b="1" dirty="0">
                <a:latin typeface="Cambria" panose="02040503050406030204" pitchFamily="18" charset="0"/>
                <a:ea typeface="Cambria" panose="02040503050406030204" pitchFamily="18" charset="0"/>
              </a:rPr>
              <a:t>Safety Officer (01)</a:t>
            </a:r>
            <a:endParaRPr lang="en-IN" sz="900" b="1" dirty="0">
              <a:latin typeface="Cambria" panose="02040503050406030204" pitchFamily="18" charset="0"/>
              <a:ea typeface="Cambria" panose="02040503050406030204" pitchFamily="18" charset="0"/>
            </a:endParaRPr>
          </a:p>
        </p:txBody>
      </p:sp>
      <p:sp>
        <p:nvSpPr>
          <p:cNvPr id="49" name="Arrow: Down 48">
            <a:extLst>
              <a:ext uri="{FF2B5EF4-FFF2-40B4-BE49-F238E27FC236}">
                <a16:creationId xmlns:a16="http://schemas.microsoft.com/office/drawing/2014/main" id="{EBBABE4F-512C-4847-ABD6-5E75D4969144}"/>
              </a:ext>
            </a:extLst>
          </p:cNvPr>
          <p:cNvSpPr/>
          <p:nvPr/>
        </p:nvSpPr>
        <p:spPr>
          <a:xfrm rot="16200000">
            <a:off x="3707907" y="4886292"/>
            <a:ext cx="144016" cy="144016"/>
          </a:xfrm>
          <a:prstGeom prst="down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32" tIns="45716" rIns="91432" bIns="45716" rtlCol="0" anchor="ctr"/>
          <a:lstStyle/>
          <a:p>
            <a:pPr algn="ctr"/>
            <a:endParaRPr lang="en-IN" sz="900">
              <a:latin typeface="Cambria" panose="02040503050406030204" pitchFamily="18" charset="0"/>
              <a:ea typeface="Cambria" panose="02040503050406030204" pitchFamily="18" charset="0"/>
            </a:endParaRPr>
          </a:p>
        </p:txBody>
      </p:sp>
      <p:sp>
        <p:nvSpPr>
          <p:cNvPr id="50" name="TextBox 49">
            <a:extLst>
              <a:ext uri="{FF2B5EF4-FFF2-40B4-BE49-F238E27FC236}">
                <a16:creationId xmlns:a16="http://schemas.microsoft.com/office/drawing/2014/main" id="{552D1A8B-8F45-48BF-AAF7-3E5BF70CF548}"/>
              </a:ext>
            </a:extLst>
          </p:cNvPr>
          <p:cNvSpPr txBox="1"/>
          <p:nvPr/>
        </p:nvSpPr>
        <p:spPr>
          <a:xfrm>
            <a:off x="3898065" y="4812941"/>
            <a:ext cx="1688992" cy="230832"/>
          </a:xfrm>
          <a:prstGeom prst="rect">
            <a:avLst/>
          </a:prstGeom>
          <a:noFill/>
        </p:spPr>
        <p:txBody>
          <a:bodyPr wrap="square" lIns="91432" tIns="45716" rIns="91432" bIns="45716" rtlCol="0">
            <a:spAutoFit/>
          </a:bodyPr>
          <a:lstStyle/>
          <a:p>
            <a:r>
              <a:rPr lang="en-US" sz="900" b="1" dirty="0">
                <a:latin typeface="Cambria" panose="02040503050406030204" pitchFamily="18" charset="0"/>
                <a:ea typeface="Cambria" panose="02040503050406030204" pitchFamily="18" charset="0"/>
              </a:rPr>
              <a:t>Operator (186 Nos)</a:t>
            </a:r>
            <a:endParaRPr lang="en-IN" sz="900" b="1" dirty="0">
              <a:latin typeface="Cambria" panose="02040503050406030204" pitchFamily="18" charset="0"/>
              <a:ea typeface="Cambria" panose="02040503050406030204" pitchFamily="18" charset="0"/>
            </a:endParaRPr>
          </a:p>
        </p:txBody>
      </p:sp>
      <p:sp>
        <p:nvSpPr>
          <p:cNvPr id="51" name="Arrow: Down 50">
            <a:extLst>
              <a:ext uri="{FF2B5EF4-FFF2-40B4-BE49-F238E27FC236}">
                <a16:creationId xmlns:a16="http://schemas.microsoft.com/office/drawing/2014/main" id="{E2E6A87A-39FA-415A-8E28-D8B53D7ED950}"/>
              </a:ext>
            </a:extLst>
          </p:cNvPr>
          <p:cNvSpPr/>
          <p:nvPr/>
        </p:nvSpPr>
        <p:spPr>
          <a:xfrm>
            <a:off x="6978318" y="2571750"/>
            <a:ext cx="144016" cy="144016"/>
          </a:xfrm>
          <a:prstGeom prst="down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32" tIns="45716" rIns="91432" bIns="45716" rtlCol="0" anchor="ctr"/>
          <a:lstStyle/>
          <a:p>
            <a:pPr algn="ctr"/>
            <a:endParaRPr lang="en-IN" sz="900">
              <a:latin typeface="Cambria" panose="02040503050406030204" pitchFamily="18" charset="0"/>
              <a:ea typeface="Cambria" panose="02040503050406030204" pitchFamily="18" charset="0"/>
            </a:endParaRPr>
          </a:p>
        </p:txBody>
      </p:sp>
      <p:pic>
        <p:nvPicPr>
          <p:cNvPr id="52" name="Picture 4" descr="Man Icon 197884">
            <a:extLst>
              <a:ext uri="{FF2B5EF4-FFF2-40B4-BE49-F238E27FC236}">
                <a16:creationId xmlns:a16="http://schemas.microsoft.com/office/drawing/2014/main" id="{BC919C01-150E-41DE-85B9-B060952231BF}"/>
              </a:ext>
            </a:extLst>
          </p:cNvPr>
          <p:cNvPicPr>
            <a:picLocks noChangeAspect="1" noChangeArrowheads="1"/>
          </p:cNvPicPr>
          <p:nvPr/>
        </p:nvPicPr>
        <p:blipFill>
          <a:blip r:embed="rId2" cstate="print">
            <a:extLst>
              <a:ext uri="{28A0092B-C50C-407E-A947-70E740481C1C}">
                <a14:useLocalDpi xmlns:a14="http://schemas.microsoft.com/office/drawing/2010/main"/>
              </a:ext>
            </a:extLst>
          </a:blip>
          <a:srcRect/>
          <a:stretch>
            <a:fillRect/>
          </a:stretch>
        </p:blipFill>
        <p:spPr bwMode="auto">
          <a:xfrm>
            <a:off x="6891390" y="2782227"/>
            <a:ext cx="369604" cy="391158"/>
          </a:xfrm>
          <a:prstGeom prst="rect">
            <a:avLst/>
          </a:prstGeom>
          <a:noFill/>
          <a:extLst>
            <a:ext uri="{909E8E84-426E-40DD-AFC4-6F175D3DCCD1}">
              <a14:hiddenFill xmlns:a14="http://schemas.microsoft.com/office/drawing/2010/main">
                <a:solidFill>
                  <a:srgbClr val="FFFFFF"/>
                </a:solidFill>
              </a14:hiddenFill>
            </a:ext>
          </a:extLst>
        </p:spPr>
      </p:pic>
      <p:sp>
        <p:nvSpPr>
          <p:cNvPr id="53" name="TextBox 52">
            <a:extLst>
              <a:ext uri="{FF2B5EF4-FFF2-40B4-BE49-F238E27FC236}">
                <a16:creationId xmlns:a16="http://schemas.microsoft.com/office/drawing/2014/main" id="{CAD468D6-1889-468D-84D8-1984DA8976BB}"/>
              </a:ext>
            </a:extLst>
          </p:cNvPr>
          <p:cNvSpPr txBox="1"/>
          <p:nvPr/>
        </p:nvSpPr>
        <p:spPr>
          <a:xfrm>
            <a:off x="6368750" y="3154385"/>
            <a:ext cx="1432533" cy="507831"/>
          </a:xfrm>
          <a:prstGeom prst="rect">
            <a:avLst/>
          </a:prstGeom>
          <a:noFill/>
        </p:spPr>
        <p:txBody>
          <a:bodyPr wrap="square" lIns="91432" tIns="45716" rIns="91432" bIns="45716" rtlCol="0">
            <a:spAutoFit/>
          </a:bodyPr>
          <a:lstStyle/>
          <a:p>
            <a:pPr algn="ctr"/>
            <a:r>
              <a:rPr lang="en-US" sz="900" b="1" dirty="0">
                <a:latin typeface="Cambria" panose="02040503050406030204" pitchFamily="18" charset="0"/>
                <a:ea typeface="Cambria" panose="02040503050406030204" pitchFamily="18" charset="0"/>
              </a:rPr>
              <a:t>Chief Plant &amp; Pump House Maintenance – Mech/Elec/Flowmeter</a:t>
            </a:r>
            <a:endParaRPr lang="en-IN" sz="900" b="1" dirty="0">
              <a:latin typeface="Cambria" panose="02040503050406030204" pitchFamily="18" charset="0"/>
              <a:ea typeface="Cambria" panose="02040503050406030204" pitchFamily="18" charset="0"/>
            </a:endParaRPr>
          </a:p>
        </p:txBody>
      </p:sp>
      <p:sp>
        <p:nvSpPr>
          <p:cNvPr id="54" name="Rectangle 53">
            <a:extLst>
              <a:ext uri="{FF2B5EF4-FFF2-40B4-BE49-F238E27FC236}">
                <a16:creationId xmlns:a16="http://schemas.microsoft.com/office/drawing/2014/main" id="{D9749859-DC6F-4895-9CDC-70B2F2E72893}"/>
              </a:ext>
            </a:extLst>
          </p:cNvPr>
          <p:cNvSpPr/>
          <p:nvPr/>
        </p:nvSpPr>
        <p:spPr>
          <a:xfrm rot="5400000">
            <a:off x="5550385" y="4281863"/>
            <a:ext cx="1307900" cy="95679"/>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32" tIns="45716" rIns="91432" bIns="45716" rtlCol="0" anchor="ctr"/>
          <a:lstStyle/>
          <a:p>
            <a:pPr algn="ctr"/>
            <a:endParaRPr lang="en-IN" sz="900">
              <a:latin typeface="Cambria" panose="02040503050406030204" pitchFamily="18" charset="0"/>
              <a:ea typeface="Cambria" panose="02040503050406030204" pitchFamily="18" charset="0"/>
            </a:endParaRPr>
          </a:p>
        </p:txBody>
      </p:sp>
      <p:sp>
        <p:nvSpPr>
          <p:cNvPr id="55" name="TextBox 54">
            <a:extLst>
              <a:ext uri="{FF2B5EF4-FFF2-40B4-BE49-F238E27FC236}">
                <a16:creationId xmlns:a16="http://schemas.microsoft.com/office/drawing/2014/main" id="{A35E5689-58EC-4270-8242-333B37E589E8}"/>
              </a:ext>
            </a:extLst>
          </p:cNvPr>
          <p:cNvSpPr txBox="1"/>
          <p:nvPr/>
        </p:nvSpPr>
        <p:spPr>
          <a:xfrm>
            <a:off x="6411075" y="3630313"/>
            <a:ext cx="1593312" cy="369332"/>
          </a:xfrm>
          <a:prstGeom prst="rect">
            <a:avLst/>
          </a:prstGeom>
          <a:noFill/>
        </p:spPr>
        <p:txBody>
          <a:bodyPr wrap="square" lIns="91432" tIns="45716" rIns="91432" bIns="45716" rtlCol="0">
            <a:spAutoFit/>
          </a:bodyPr>
          <a:lstStyle/>
          <a:p>
            <a:r>
              <a:rPr lang="en-US" sz="900" b="1" dirty="0">
                <a:latin typeface="Cambria" panose="02040503050406030204" pitchFamily="18" charset="0"/>
                <a:ea typeface="Cambria" panose="02040503050406030204" pitchFamily="18" charset="0"/>
              </a:rPr>
              <a:t>Mechanical Maintenance (02)</a:t>
            </a:r>
            <a:endParaRPr lang="en-IN" sz="900" b="1" dirty="0">
              <a:latin typeface="Cambria" panose="02040503050406030204" pitchFamily="18" charset="0"/>
              <a:ea typeface="Cambria" panose="02040503050406030204" pitchFamily="18" charset="0"/>
            </a:endParaRPr>
          </a:p>
        </p:txBody>
      </p:sp>
      <p:sp>
        <p:nvSpPr>
          <p:cNvPr id="56" name="Arrow: Down 55">
            <a:extLst>
              <a:ext uri="{FF2B5EF4-FFF2-40B4-BE49-F238E27FC236}">
                <a16:creationId xmlns:a16="http://schemas.microsoft.com/office/drawing/2014/main" id="{B31AF600-2D97-4D87-863B-54C7094D6C01}"/>
              </a:ext>
            </a:extLst>
          </p:cNvPr>
          <p:cNvSpPr/>
          <p:nvPr/>
        </p:nvSpPr>
        <p:spPr>
          <a:xfrm rot="16200000">
            <a:off x="6250341" y="4030374"/>
            <a:ext cx="144016" cy="144016"/>
          </a:xfrm>
          <a:prstGeom prst="down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32" tIns="45716" rIns="91432" bIns="45716" rtlCol="0" anchor="ctr"/>
          <a:lstStyle/>
          <a:p>
            <a:pPr algn="ctr"/>
            <a:endParaRPr lang="en-IN" sz="900">
              <a:latin typeface="Cambria" panose="02040503050406030204" pitchFamily="18" charset="0"/>
              <a:ea typeface="Cambria" panose="02040503050406030204" pitchFamily="18" charset="0"/>
            </a:endParaRPr>
          </a:p>
        </p:txBody>
      </p:sp>
      <p:sp>
        <p:nvSpPr>
          <p:cNvPr id="58" name="Arrow: Down 57">
            <a:extLst>
              <a:ext uri="{FF2B5EF4-FFF2-40B4-BE49-F238E27FC236}">
                <a16:creationId xmlns:a16="http://schemas.microsoft.com/office/drawing/2014/main" id="{37A5FE3D-5177-47FB-A952-C4570D7274D1}"/>
              </a:ext>
            </a:extLst>
          </p:cNvPr>
          <p:cNvSpPr/>
          <p:nvPr/>
        </p:nvSpPr>
        <p:spPr>
          <a:xfrm rot="16200000">
            <a:off x="6256287" y="4331307"/>
            <a:ext cx="144016" cy="144016"/>
          </a:xfrm>
          <a:prstGeom prst="down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32" tIns="45716" rIns="91432" bIns="45716" rtlCol="0" anchor="ctr"/>
          <a:lstStyle/>
          <a:p>
            <a:pPr algn="ctr"/>
            <a:endParaRPr lang="en-IN" sz="900">
              <a:latin typeface="Cambria" panose="02040503050406030204" pitchFamily="18" charset="0"/>
              <a:ea typeface="Cambria" panose="02040503050406030204" pitchFamily="18" charset="0"/>
            </a:endParaRPr>
          </a:p>
        </p:txBody>
      </p:sp>
      <p:sp>
        <p:nvSpPr>
          <p:cNvPr id="59" name="TextBox 58">
            <a:extLst>
              <a:ext uri="{FF2B5EF4-FFF2-40B4-BE49-F238E27FC236}">
                <a16:creationId xmlns:a16="http://schemas.microsoft.com/office/drawing/2014/main" id="{2DC95EEA-D804-470A-931A-697554ACDF53}"/>
              </a:ext>
            </a:extLst>
          </p:cNvPr>
          <p:cNvSpPr txBox="1"/>
          <p:nvPr/>
        </p:nvSpPr>
        <p:spPr>
          <a:xfrm>
            <a:off x="6399297" y="4234381"/>
            <a:ext cx="1688992" cy="369332"/>
          </a:xfrm>
          <a:prstGeom prst="rect">
            <a:avLst/>
          </a:prstGeom>
          <a:noFill/>
        </p:spPr>
        <p:txBody>
          <a:bodyPr wrap="square" lIns="91432" tIns="45716" rIns="91432" bIns="45716" rtlCol="0">
            <a:spAutoFit/>
          </a:bodyPr>
          <a:lstStyle/>
          <a:p>
            <a:r>
              <a:rPr lang="en-US" sz="900" b="1" dirty="0">
                <a:latin typeface="Cambria" panose="02040503050406030204" pitchFamily="18" charset="0"/>
                <a:ea typeface="Cambria" panose="02040503050406030204" pitchFamily="18" charset="0"/>
              </a:rPr>
              <a:t>Maintenance Flow Measurement (01)</a:t>
            </a:r>
            <a:endParaRPr lang="en-IN" sz="900" b="1" dirty="0">
              <a:latin typeface="Cambria" panose="02040503050406030204" pitchFamily="18" charset="0"/>
              <a:ea typeface="Cambria" panose="02040503050406030204" pitchFamily="18" charset="0"/>
            </a:endParaRPr>
          </a:p>
        </p:txBody>
      </p:sp>
      <p:sp>
        <p:nvSpPr>
          <p:cNvPr id="62" name="Arrow: Down 61">
            <a:extLst>
              <a:ext uri="{FF2B5EF4-FFF2-40B4-BE49-F238E27FC236}">
                <a16:creationId xmlns:a16="http://schemas.microsoft.com/office/drawing/2014/main" id="{71016FC3-7C38-423B-BAC8-3C754DF63D8C}"/>
              </a:ext>
            </a:extLst>
          </p:cNvPr>
          <p:cNvSpPr/>
          <p:nvPr/>
        </p:nvSpPr>
        <p:spPr>
          <a:xfrm rot="16200000">
            <a:off x="6259620" y="4742277"/>
            <a:ext cx="144016" cy="144016"/>
          </a:xfrm>
          <a:prstGeom prst="down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32" tIns="45716" rIns="91432" bIns="45716" rtlCol="0" anchor="ctr"/>
          <a:lstStyle/>
          <a:p>
            <a:pPr algn="ctr"/>
            <a:endParaRPr lang="en-IN" sz="900">
              <a:latin typeface="Cambria" panose="02040503050406030204" pitchFamily="18" charset="0"/>
              <a:ea typeface="Cambria" panose="02040503050406030204" pitchFamily="18" charset="0"/>
            </a:endParaRPr>
          </a:p>
        </p:txBody>
      </p:sp>
      <p:sp>
        <p:nvSpPr>
          <p:cNvPr id="63" name="TextBox 62">
            <a:extLst>
              <a:ext uri="{FF2B5EF4-FFF2-40B4-BE49-F238E27FC236}">
                <a16:creationId xmlns:a16="http://schemas.microsoft.com/office/drawing/2014/main" id="{BDBF7F35-1B48-429F-AD98-03E738D46794}"/>
              </a:ext>
            </a:extLst>
          </p:cNvPr>
          <p:cNvSpPr txBox="1"/>
          <p:nvPr/>
        </p:nvSpPr>
        <p:spPr>
          <a:xfrm>
            <a:off x="6411075" y="4662886"/>
            <a:ext cx="1688992" cy="230832"/>
          </a:xfrm>
          <a:prstGeom prst="rect">
            <a:avLst/>
          </a:prstGeom>
          <a:noFill/>
        </p:spPr>
        <p:txBody>
          <a:bodyPr wrap="square" lIns="91432" tIns="45716" rIns="91432" bIns="45716" rtlCol="0">
            <a:spAutoFit/>
          </a:bodyPr>
          <a:lstStyle/>
          <a:p>
            <a:r>
              <a:rPr lang="en-US" sz="900" b="1" dirty="0">
                <a:latin typeface="Cambria" panose="02040503050406030204" pitchFamily="18" charset="0"/>
                <a:ea typeface="Cambria" panose="02040503050406030204" pitchFamily="18" charset="0"/>
              </a:rPr>
              <a:t>Maintenance Team IEL (05)</a:t>
            </a:r>
            <a:endParaRPr lang="en-IN" sz="900" b="1" dirty="0">
              <a:latin typeface="Cambria" panose="02040503050406030204" pitchFamily="18" charset="0"/>
              <a:ea typeface="Cambria" panose="02040503050406030204" pitchFamily="18" charset="0"/>
            </a:endParaRPr>
          </a:p>
        </p:txBody>
      </p:sp>
      <p:sp>
        <p:nvSpPr>
          <p:cNvPr id="64" name="Arrow: Down 63">
            <a:extLst>
              <a:ext uri="{FF2B5EF4-FFF2-40B4-BE49-F238E27FC236}">
                <a16:creationId xmlns:a16="http://schemas.microsoft.com/office/drawing/2014/main" id="{D2DE7854-A795-483C-8C13-7AC792CECE30}"/>
              </a:ext>
            </a:extLst>
          </p:cNvPr>
          <p:cNvSpPr/>
          <p:nvPr/>
        </p:nvSpPr>
        <p:spPr>
          <a:xfrm rot="16200000">
            <a:off x="6259620" y="3678966"/>
            <a:ext cx="144016" cy="144016"/>
          </a:xfrm>
          <a:prstGeom prst="down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32" tIns="45716" rIns="91432" bIns="45716" rtlCol="0" anchor="ctr"/>
          <a:lstStyle/>
          <a:p>
            <a:pPr algn="ctr"/>
            <a:endParaRPr lang="en-IN" sz="900">
              <a:latin typeface="Cambria" panose="02040503050406030204" pitchFamily="18" charset="0"/>
              <a:ea typeface="Cambria" panose="02040503050406030204" pitchFamily="18" charset="0"/>
            </a:endParaRPr>
          </a:p>
        </p:txBody>
      </p:sp>
      <p:sp>
        <p:nvSpPr>
          <p:cNvPr id="65" name="TextBox 64">
            <a:extLst>
              <a:ext uri="{FF2B5EF4-FFF2-40B4-BE49-F238E27FC236}">
                <a16:creationId xmlns:a16="http://schemas.microsoft.com/office/drawing/2014/main" id="{F502BBCE-E206-499E-B425-F638F208521A}"/>
              </a:ext>
            </a:extLst>
          </p:cNvPr>
          <p:cNvSpPr txBox="1"/>
          <p:nvPr/>
        </p:nvSpPr>
        <p:spPr>
          <a:xfrm>
            <a:off x="6411075" y="3939829"/>
            <a:ext cx="1677214" cy="230832"/>
          </a:xfrm>
          <a:prstGeom prst="rect">
            <a:avLst/>
          </a:prstGeom>
          <a:noFill/>
        </p:spPr>
        <p:txBody>
          <a:bodyPr wrap="square" lIns="91432" tIns="45716" rIns="91432" bIns="45716" rtlCol="0">
            <a:spAutoFit/>
          </a:bodyPr>
          <a:lstStyle/>
          <a:p>
            <a:r>
              <a:rPr lang="en-US" sz="900" b="1" dirty="0">
                <a:latin typeface="Cambria" panose="02040503050406030204" pitchFamily="18" charset="0"/>
                <a:ea typeface="Cambria" panose="02040503050406030204" pitchFamily="18" charset="0"/>
              </a:rPr>
              <a:t>Electrical Maintenance (03)</a:t>
            </a:r>
            <a:endParaRPr lang="en-IN" sz="900" b="1" dirty="0">
              <a:latin typeface="Cambria" panose="02040503050406030204" pitchFamily="18" charset="0"/>
              <a:ea typeface="Cambria" panose="02040503050406030204" pitchFamily="18" charset="0"/>
            </a:endParaRPr>
          </a:p>
        </p:txBody>
      </p:sp>
      <p:sp>
        <p:nvSpPr>
          <p:cNvPr id="66" name="Arrow: Down 65">
            <a:extLst>
              <a:ext uri="{FF2B5EF4-FFF2-40B4-BE49-F238E27FC236}">
                <a16:creationId xmlns:a16="http://schemas.microsoft.com/office/drawing/2014/main" id="{FBF78D40-6686-4C6F-83A5-995E027D419D}"/>
              </a:ext>
            </a:extLst>
          </p:cNvPr>
          <p:cNvSpPr/>
          <p:nvPr/>
        </p:nvSpPr>
        <p:spPr>
          <a:xfrm>
            <a:off x="8438937" y="2571750"/>
            <a:ext cx="144016" cy="144016"/>
          </a:xfrm>
          <a:prstGeom prst="down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32" tIns="45716" rIns="91432" bIns="45716" rtlCol="0" anchor="ctr"/>
          <a:lstStyle/>
          <a:p>
            <a:pPr algn="ctr"/>
            <a:endParaRPr lang="en-IN" sz="900">
              <a:latin typeface="Cambria" panose="02040503050406030204" pitchFamily="18" charset="0"/>
              <a:ea typeface="Cambria" panose="02040503050406030204" pitchFamily="18" charset="0"/>
            </a:endParaRPr>
          </a:p>
        </p:txBody>
      </p:sp>
      <p:pic>
        <p:nvPicPr>
          <p:cNvPr id="67" name="Picture 4" descr="Man Icon 197884">
            <a:extLst>
              <a:ext uri="{FF2B5EF4-FFF2-40B4-BE49-F238E27FC236}">
                <a16:creationId xmlns:a16="http://schemas.microsoft.com/office/drawing/2014/main" id="{DAA8B495-58B5-4078-AFF3-E65C7D3261B0}"/>
              </a:ext>
            </a:extLst>
          </p:cNvPr>
          <p:cNvPicPr>
            <a:picLocks noChangeAspect="1" noChangeArrowheads="1"/>
          </p:cNvPicPr>
          <p:nvPr/>
        </p:nvPicPr>
        <p:blipFill>
          <a:blip r:embed="rId2" cstate="print">
            <a:extLst>
              <a:ext uri="{28A0092B-C50C-407E-A947-70E740481C1C}">
                <a14:useLocalDpi xmlns:a14="http://schemas.microsoft.com/office/drawing/2010/main"/>
              </a:ext>
            </a:extLst>
          </a:blip>
          <a:srcRect/>
          <a:stretch>
            <a:fillRect/>
          </a:stretch>
        </p:blipFill>
        <p:spPr bwMode="auto">
          <a:xfrm>
            <a:off x="8352009" y="2787774"/>
            <a:ext cx="369604" cy="391158"/>
          </a:xfrm>
          <a:prstGeom prst="rect">
            <a:avLst/>
          </a:prstGeom>
          <a:noFill/>
          <a:extLst>
            <a:ext uri="{909E8E84-426E-40DD-AFC4-6F175D3DCCD1}">
              <a14:hiddenFill xmlns:a14="http://schemas.microsoft.com/office/drawing/2010/main">
                <a:solidFill>
                  <a:srgbClr val="FFFFFF"/>
                </a:solidFill>
              </a14:hiddenFill>
            </a:ext>
          </a:extLst>
        </p:spPr>
      </p:pic>
      <p:sp>
        <p:nvSpPr>
          <p:cNvPr id="68" name="TextBox 67">
            <a:extLst>
              <a:ext uri="{FF2B5EF4-FFF2-40B4-BE49-F238E27FC236}">
                <a16:creationId xmlns:a16="http://schemas.microsoft.com/office/drawing/2014/main" id="{E91E3CB1-2ACA-4CD8-93E2-7A8F8B69AD97}"/>
              </a:ext>
            </a:extLst>
          </p:cNvPr>
          <p:cNvSpPr txBox="1"/>
          <p:nvPr/>
        </p:nvSpPr>
        <p:spPr>
          <a:xfrm>
            <a:off x="8168668" y="3178919"/>
            <a:ext cx="851695" cy="230832"/>
          </a:xfrm>
          <a:prstGeom prst="rect">
            <a:avLst/>
          </a:prstGeom>
          <a:noFill/>
        </p:spPr>
        <p:txBody>
          <a:bodyPr wrap="square" lIns="91432" tIns="45716" rIns="91432" bIns="45716" rtlCol="0">
            <a:spAutoFit/>
          </a:bodyPr>
          <a:lstStyle/>
          <a:p>
            <a:r>
              <a:rPr lang="en-US" sz="900" b="1" dirty="0">
                <a:latin typeface="Cambria" panose="02040503050406030204" pitchFamily="18" charset="0"/>
                <a:ea typeface="Cambria" panose="02040503050406030204" pitchFamily="18" charset="0"/>
              </a:rPr>
              <a:t>HR - SPOC</a:t>
            </a:r>
            <a:endParaRPr lang="en-IN" sz="900" b="1" dirty="0">
              <a:latin typeface="Cambria" panose="02040503050406030204" pitchFamily="18" charset="0"/>
              <a:ea typeface="Cambria" panose="02040503050406030204" pitchFamily="18" charset="0"/>
            </a:endParaRPr>
          </a:p>
        </p:txBody>
      </p:sp>
      <p:pic>
        <p:nvPicPr>
          <p:cNvPr id="70" name="Picture 4" descr="Man Icon 197884">
            <a:extLst>
              <a:ext uri="{FF2B5EF4-FFF2-40B4-BE49-F238E27FC236}">
                <a16:creationId xmlns:a16="http://schemas.microsoft.com/office/drawing/2014/main" id="{A9F047C4-7062-4F2B-8AE5-A441CF540EF4}"/>
              </a:ext>
            </a:extLst>
          </p:cNvPr>
          <p:cNvPicPr>
            <a:picLocks noChangeAspect="1" noChangeArrowheads="1"/>
          </p:cNvPicPr>
          <p:nvPr/>
        </p:nvPicPr>
        <p:blipFill>
          <a:blip r:embed="rId2" cstate="print">
            <a:extLst>
              <a:ext uri="{28A0092B-C50C-407E-A947-70E740481C1C}">
                <a14:useLocalDpi xmlns:a14="http://schemas.microsoft.com/office/drawing/2010/main"/>
              </a:ext>
            </a:extLst>
          </a:blip>
          <a:srcRect/>
          <a:stretch>
            <a:fillRect/>
          </a:stretch>
        </p:blipFill>
        <p:spPr bwMode="auto">
          <a:xfrm>
            <a:off x="8352009" y="3728862"/>
            <a:ext cx="369604" cy="391158"/>
          </a:xfrm>
          <a:prstGeom prst="rect">
            <a:avLst/>
          </a:prstGeom>
          <a:noFill/>
          <a:extLst>
            <a:ext uri="{909E8E84-426E-40DD-AFC4-6F175D3DCCD1}">
              <a14:hiddenFill xmlns:a14="http://schemas.microsoft.com/office/drawing/2010/main">
                <a:solidFill>
                  <a:srgbClr val="FFFFFF"/>
                </a:solidFill>
              </a14:hiddenFill>
            </a:ext>
          </a:extLst>
        </p:spPr>
      </p:pic>
      <p:sp>
        <p:nvSpPr>
          <p:cNvPr id="71" name="TextBox 70">
            <a:extLst>
              <a:ext uri="{FF2B5EF4-FFF2-40B4-BE49-F238E27FC236}">
                <a16:creationId xmlns:a16="http://schemas.microsoft.com/office/drawing/2014/main" id="{88DA2989-1D8A-48D1-B11D-969BC8D37811}"/>
              </a:ext>
            </a:extLst>
          </p:cNvPr>
          <p:cNvSpPr txBox="1"/>
          <p:nvPr/>
        </p:nvSpPr>
        <p:spPr>
          <a:xfrm>
            <a:off x="8212176" y="4083477"/>
            <a:ext cx="851695" cy="230832"/>
          </a:xfrm>
          <a:prstGeom prst="rect">
            <a:avLst/>
          </a:prstGeom>
          <a:noFill/>
        </p:spPr>
        <p:txBody>
          <a:bodyPr wrap="square" lIns="91432" tIns="45716" rIns="91432" bIns="45716" rtlCol="0">
            <a:spAutoFit/>
          </a:bodyPr>
          <a:lstStyle/>
          <a:p>
            <a:r>
              <a:rPr lang="en-US" sz="900" b="1" dirty="0">
                <a:latin typeface="Cambria" panose="02040503050406030204" pitchFamily="18" charset="0"/>
                <a:ea typeface="Cambria" panose="02040503050406030204" pitchFamily="18" charset="0"/>
              </a:rPr>
              <a:t>PRO &amp; MIS</a:t>
            </a:r>
            <a:endParaRPr lang="en-IN" sz="900" b="1" dirty="0">
              <a:latin typeface="Cambria" panose="02040503050406030204" pitchFamily="18" charset="0"/>
              <a:ea typeface="Cambria" panose="02040503050406030204" pitchFamily="18" charset="0"/>
            </a:endParaRPr>
          </a:p>
        </p:txBody>
      </p:sp>
      <p:sp>
        <p:nvSpPr>
          <p:cNvPr id="72" name="Arrow: Down 71">
            <a:extLst>
              <a:ext uri="{FF2B5EF4-FFF2-40B4-BE49-F238E27FC236}">
                <a16:creationId xmlns:a16="http://schemas.microsoft.com/office/drawing/2014/main" id="{9846238A-B89C-412D-8B4C-BEE024326069}"/>
              </a:ext>
            </a:extLst>
          </p:cNvPr>
          <p:cNvSpPr/>
          <p:nvPr/>
        </p:nvSpPr>
        <p:spPr>
          <a:xfrm>
            <a:off x="8443980" y="3521586"/>
            <a:ext cx="144016" cy="144016"/>
          </a:xfrm>
          <a:prstGeom prst="down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32" tIns="45716" rIns="91432" bIns="45716" rtlCol="0" anchor="ctr"/>
          <a:lstStyle/>
          <a:p>
            <a:pPr algn="ctr"/>
            <a:endParaRPr lang="en-IN" sz="900">
              <a:latin typeface="Cambria" panose="02040503050406030204" pitchFamily="18" charset="0"/>
              <a:ea typeface="Cambria" panose="02040503050406030204" pitchFamily="18" charset="0"/>
            </a:endParaRPr>
          </a:p>
        </p:txBody>
      </p:sp>
      <p:sp>
        <p:nvSpPr>
          <p:cNvPr id="73" name="Arrow: Down 72">
            <a:extLst>
              <a:ext uri="{FF2B5EF4-FFF2-40B4-BE49-F238E27FC236}">
                <a16:creationId xmlns:a16="http://schemas.microsoft.com/office/drawing/2014/main" id="{E89B08B9-08B4-4CCD-A667-B0D0EC1BBDD2}"/>
              </a:ext>
            </a:extLst>
          </p:cNvPr>
          <p:cNvSpPr/>
          <p:nvPr/>
        </p:nvSpPr>
        <p:spPr>
          <a:xfrm>
            <a:off x="4150081" y="2249159"/>
            <a:ext cx="81499" cy="223429"/>
          </a:xfrm>
          <a:prstGeom prst="down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32" tIns="45716" rIns="91432" bIns="45716" rtlCol="0" anchor="ctr"/>
          <a:lstStyle/>
          <a:p>
            <a:pPr algn="ctr"/>
            <a:endParaRPr lang="en-IN" sz="900">
              <a:latin typeface="Cambria" panose="02040503050406030204" pitchFamily="18" charset="0"/>
              <a:ea typeface="Cambria" panose="02040503050406030204" pitchFamily="18" charset="0"/>
            </a:endParaRPr>
          </a:p>
        </p:txBody>
      </p:sp>
      <p:pic>
        <p:nvPicPr>
          <p:cNvPr id="8" name="Picture 4" descr="Business Man Icon 1748183">
            <a:extLst>
              <a:ext uri="{FF2B5EF4-FFF2-40B4-BE49-F238E27FC236}">
                <a16:creationId xmlns:a16="http://schemas.microsoft.com/office/drawing/2014/main" id="{6B953103-8374-4734-8132-E19F41CCE725}"/>
              </a:ext>
            </a:extLst>
          </p:cNvPr>
          <p:cNvPicPr>
            <a:picLocks noChangeAspect="1" noChangeArrowheads="1"/>
          </p:cNvPicPr>
          <p:nvPr/>
        </p:nvPicPr>
        <p:blipFill>
          <a:blip r:embed="rId3" cstate="print">
            <a:extLst>
              <a:ext uri="{28A0092B-C50C-407E-A947-70E740481C1C}">
                <a14:useLocalDpi xmlns:a14="http://schemas.microsoft.com/office/drawing/2010/main"/>
              </a:ext>
            </a:extLst>
          </a:blip>
          <a:srcRect/>
          <a:stretch>
            <a:fillRect/>
          </a:stretch>
        </p:blipFill>
        <p:spPr bwMode="auto">
          <a:xfrm>
            <a:off x="3725730" y="1247567"/>
            <a:ext cx="950548" cy="986151"/>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6" descr="User Employee Icon 860836">
            <a:extLst>
              <a:ext uri="{FF2B5EF4-FFF2-40B4-BE49-F238E27FC236}">
                <a16:creationId xmlns:a16="http://schemas.microsoft.com/office/drawing/2014/main" id="{804C8A20-79F4-4DA1-8E04-CF9AE631D54C}"/>
              </a:ext>
            </a:extLst>
          </p:cNvPr>
          <p:cNvPicPr>
            <a:picLocks noChangeAspect="1" noChangeArrowheads="1"/>
          </p:cNvPicPr>
          <p:nvPr/>
        </p:nvPicPr>
        <p:blipFill>
          <a:blip r:embed="rId4" cstate="print">
            <a:extLst>
              <a:ext uri="{28A0092B-C50C-407E-A947-70E740481C1C}">
                <a14:useLocalDpi xmlns:a14="http://schemas.microsoft.com/office/drawing/2010/main"/>
              </a:ext>
            </a:extLst>
          </a:blip>
          <a:srcRect/>
          <a:stretch>
            <a:fillRect/>
          </a:stretch>
        </p:blipFill>
        <p:spPr bwMode="auto">
          <a:xfrm>
            <a:off x="3802436" y="537365"/>
            <a:ext cx="677925" cy="677925"/>
          </a:xfrm>
          <a:prstGeom prst="rect">
            <a:avLst/>
          </a:prstGeom>
          <a:noFill/>
          <a:extLst>
            <a:ext uri="{909E8E84-426E-40DD-AFC4-6F175D3DCCD1}">
              <a14:hiddenFill xmlns:a14="http://schemas.microsoft.com/office/drawing/2010/main">
                <a:solidFill>
                  <a:srgbClr val="FFFFFF"/>
                </a:solidFill>
              </a14:hiddenFill>
            </a:ext>
          </a:extLst>
        </p:spPr>
      </p:pic>
      <p:sp>
        <p:nvSpPr>
          <p:cNvPr id="10" name="TextBox 9">
            <a:extLst>
              <a:ext uri="{FF2B5EF4-FFF2-40B4-BE49-F238E27FC236}">
                <a16:creationId xmlns:a16="http://schemas.microsoft.com/office/drawing/2014/main" id="{8AD015CF-E18F-4DBC-8AA7-CE4F8CA303FA}"/>
              </a:ext>
            </a:extLst>
          </p:cNvPr>
          <p:cNvSpPr txBox="1"/>
          <p:nvPr/>
        </p:nvSpPr>
        <p:spPr>
          <a:xfrm>
            <a:off x="323528" y="843558"/>
            <a:ext cx="3067611" cy="1177242"/>
          </a:xfrm>
          <a:prstGeom prst="rect">
            <a:avLst/>
          </a:prstGeom>
          <a:noFill/>
        </p:spPr>
        <p:txBody>
          <a:bodyPr wrap="square" lIns="91432" tIns="45716" rIns="91432" bIns="45716" rtlCol="0">
            <a:spAutoFit/>
          </a:bodyPr>
          <a:lstStyle/>
          <a:p>
            <a:r>
              <a:rPr lang="en-US" sz="1100" b="1" dirty="0">
                <a:highlight>
                  <a:srgbClr val="FFFF00"/>
                </a:highlight>
                <a:latin typeface="Cambria" panose="02040503050406030204" pitchFamily="18" charset="0"/>
                <a:ea typeface="Cambria" panose="02040503050406030204" pitchFamily="18" charset="0"/>
              </a:rPr>
              <a:t>HWSPL TEAM STRENGTH</a:t>
            </a:r>
          </a:p>
          <a:p>
            <a:endParaRPr lang="en-US" sz="1100" b="1" dirty="0">
              <a:highlight>
                <a:srgbClr val="FFFF00"/>
              </a:highlight>
              <a:latin typeface="Cambria" panose="02040503050406030204" pitchFamily="18" charset="0"/>
              <a:ea typeface="Cambria" panose="02040503050406030204" pitchFamily="18" charset="0"/>
            </a:endParaRPr>
          </a:p>
          <a:p>
            <a:pPr marL="171434" indent="-171434">
              <a:buFont typeface="Arial" panose="020B0604020202020204" pitchFamily="34" charset="0"/>
              <a:buChar char="•"/>
            </a:pPr>
            <a:r>
              <a:rPr lang="en-US" sz="1100" b="1" dirty="0">
                <a:highlight>
                  <a:srgbClr val="FFFF00"/>
                </a:highlight>
                <a:latin typeface="Cambria" panose="02040503050406030204" pitchFamily="18" charset="0"/>
                <a:ea typeface="Cambria" panose="02040503050406030204" pitchFamily="18" charset="0"/>
              </a:rPr>
              <a:t>HWSPL Executive	            : 18 Nos</a:t>
            </a:r>
          </a:p>
          <a:p>
            <a:pPr marL="171434" indent="-171434">
              <a:buFont typeface="Arial" panose="020B0604020202020204" pitchFamily="34" charset="0"/>
              <a:buChar char="•"/>
            </a:pPr>
            <a:r>
              <a:rPr lang="en-US" sz="1100" b="1" dirty="0">
                <a:highlight>
                  <a:srgbClr val="FFFF00"/>
                </a:highlight>
                <a:latin typeface="Cambria" panose="02040503050406030204" pitchFamily="18" charset="0"/>
                <a:ea typeface="Cambria" panose="02040503050406030204" pitchFamily="18" charset="0"/>
              </a:rPr>
              <a:t>ION Executive	            : 18 Nos</a:t>
            </a:r>
          </a:p>
          <a:p>
            <a:pPr marL="171434" indent="-171434">
              <a:buFont typeface="Arial" panose="020B0604020202020204" pitchFamily="34" charset="0"/>
              <a:buChar char="•"/>
            </a:pPr>
            <a:r>
              <a:rPr lang="en-US" sz="1100" b="1" dirty="0">
                <a:highlight>
                  <a:srgbClr val="FFFF00"/>
                </a:highlight>
                <a:latin typeface="Cambria" panose="02040503050406030204" pitchFamily="18" charset="0"/>
                <a:ea typeface="Cambria" panose="02040503050406030204" pitchFamily="18" charset="0"/>
              </a:rPr>
              <a:t>Operation &amp; Maintenance Crew: 259 Nos</a:t>
            </a:r>
          </a:p>
          <a:p>
            <a:endParaRPr lang="en-IN" sz="1400" dirty="0">
              <a:latin typeface="Cambria" panose="02040503050406030204" pitchFamily="18" charset="0"/>
              <a:ea typeface="Cambria" panose="02040503050406030204" pitchFamily="18" charset="0"/>
            </a:endParaRPr>
          </a:p>
        </p:txBody>
      </p:sp>
      <p:sp>
        <p:nvSpPr>
          <p:cNvPr id="2" name="Title 1">
            <a:extLst>
              <a:ext uri="{FF2B5EF4-FFF2-40B4-BE49-F238E27FC236}">
                <a16:creationId xmlns:a16="http://schemas.microsoft.com/office/drawing/2014/main" id="{44AF5DB8-32A2-4061-84F6-10FBECEFABFB}"/>
              </a:ext>
            </a:extLst>
          </p:cNvPr>
          <p:cNvSpPr>
            <a:spLocks noGrp="1"/>
          </p:cNvSpPr>
          <p:nvPr>
            <p:ph type="title"/>
          </p:nvPr>
        </p:nvSpPr>
        <p:spPr>
          <a:xfrm>
            <a:off x="139546" y="139526"/>
            <a:ext cx="6741159" cy="276999"/>
          </a:xfrm>
        </p:spPr>
        <p:txBody>
          <a:bodyPr/>
          <a:lstStyle/>
          <a:p>
            <a:r>
              <a:rPr lang="en-IN" sz="1800" dirty="0"/>
              <a:t>Organization Structure</a:t>
            </a:r>
          </a:p>
        </p:txBody>
      </p:sp>
      <p:pic>
        <p:nvPicPr>
          <p:cNvPr id="69" name="Picture 68">
            <a:extLst>
              <a:ext uri="{FF2B5EF4-FFF2-40B4-BE49-F238E27FC236}">
                <a16:creationId xmlns:a16="http://schemas.microsoft.com/office/drawing/2014/main" id="{E6D792F2-A7E3-45B8-B968-381C6625B27A}"/>
              </a:ext>
            </a:extLst>
          </p:cNvPr>
          <p:cNvPicPr/>
          <p:nvPr/>
        </p:nvPicPr>
        <p:blipFill rotWithShape="1">
          <a:blip r:embed="rId5" cstate="screen">
            <a:extLst>
              <a:ext uri="{28A0092B-C50C-407E-A947-70E740481C1C}">
                <a14:useLocalDpi xmlns:a14="http://schemas.microsoft.com/office/drawing/2010/main"/>
              </a:ext>
            </a:extLst>
          </a:blip>
          <a:srcRect/>
          <a:stretch/>
        </p:blipFill>
        <p:spPr bwMode="auto">
          <a:xfrm>
            <a:off x="5701762" y="102400"/>
            <a:ext cx="1323950" cy="323701"/>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0551020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9547" y="124138"/>
            <a:ext cx="5628208" cy="307777"/>
          </a:xfrm>
        </p:spPr>
        <p:txBody>
          <a:bodyPr/>
          <a:lstStyle/>
          <a:p>
            <a:r>
              <a:rPr lang="en-US" sz="2000" dirty="0"/>
              <a:t> Operation &amp; Maintenance of 50 MGD WTP</a:t>
            </a:r>
          </a:p>
        </p:txBody>
      </p:sp>
      <p:pic>
        <p:nvPicPr>
          <p:cNvPr id="3" name="Picture 2">
            <a:extLst>
              <a:ext uri="{FF2B5EF4-FFF2-40B4-BE49-F238E27FC236}">
                <a16:creationId xmlns:a16="http://schemas.microsoft.com/office/drawing/2014/main" id="{F23BD69F-1F15-45C6-9646-A94526F2C29D}"/>
              </a:ext>
            </a:extLst>
          </p:cNvPr>
          <p:cNvPicPr/>
          <p:nvPr/>
        </p:nvPicPr>
        <p:blipFill rotWithShape="1">
          <a:blip r:embed="rId2" cstate="screen">
            <a:extLst>
              <a:ext uri="{28A0092B-C50C-407E-A947-70E740481C1C}">
                <a14:useLocalDpi xmlns:a14="http://schemas.microsoft.com/office/drawing/2010/main"/>
              </a:ext>
            </a:extLst>
          </a:blip>
          <a:srcRect/>
          <a:stretch/>
        </p:blipFill>
        <p:spPr bwMode="auto">
          <a:xfrm>
            <a:off x="5845908" y="114275"/>
            <a:ext cx="1258276" cy="323701"/>
          </a:xfrm>
          <a:prstGeom prst="rect">
            <a:avLst/>
          </a:prstGeom>
          <a:noFill/>
          <a:ln>
            <a:noFill/>
          </a:ln>
          <a:extLst>
            <a:ext uri="{53640926-AAD7-44D8-BBD7-CCE9431645EC}">
              <a14:shadowObscured xmlns:a14="http://schemas.microsoft.com/office/drawing/2010/main"/>
            </a:ext>
          </a:extLst>
        </p:spPr>
      </p:pic>
      <p:sp>
        <p:nvSpPr>
          <p:cNvPr id="6" name="TextBox 5"/>
          <p:cNvSpPr txBox="1"/>
          <p:nvPr/>
        </p:nvSpPr>
        <p:spPr>
          <a:xfrm>
            <a:off x="156308" y="593967"/>
            <a:ext cx="8448430" cy="3970318"/>
          </a:xfrm>
          <a:prstGeom prst="rect">
            <a:avLst/>
          </a:prstGeom>
          <a:noFill/>
        </p:spPr>
        <p:txBody>
          <a:bodyPr wrap="square" rtlCol="0">
            <a:spAutoFit/>
          </a:bodyPr>
          <a:lstStyle/>
          <a:p>
            <a:pPr>
              <a:buFont typeface="Wingdings" pitchFamily="2" charset="2"/>
              <a:buChar char="Ø"/>
            </a:pPr>
            <a:r>
              <a:rPr lang="en-US" dirty="0">
                <a:solidFill>
                  <a:schemeClr val="tx2">
                    <a:lumMod val="60000"/>
                    <a:lumOff val="40000"/>
                  </a:schemeClr>
                </a:solidFill>
              </a:rPr>
              <a:t>25 MGD OWTP – Operation Started Since,1992 at Geonkhali, Haldia.</a:t>
            </a:r>
          </a:p>
          <a:p>
            <a:pPr>
              <a:buFont typeface="Wingdings" pitchFamily="2" charset="2"/>
              <a:buChar char="Ø"/>
            </a:pPr>
            <a:r>
              <a:rPr lang="en-US" dirty="0">
                <a:solidFill>
                  <a:schemeClr val="tx2">
                    <a:lumMod val="60000"/>
                    <a:lumOff val="40000"/>
                  </a:schemeClr>
                </a:solidFill>
              </a:rPr>
              <a:t>25 MGD NWTP – Operation Started Since,2014 at Geonkhali, Haldia.</a:t>
            </a:r>
          </a:p>
          <a:p>
            <a:r>
              <a:rPr lang="en-US" dirty="0"/>
              <a:t>                    </a:t>
            </a:r>
            <a:r>
              <a:rPr lang="en-US" dirty="0">
                <a:solidFill>
                  <a:schemeClr val="tx2">
                    <a:lumMod val="75000"/>
                  </a:schemeClr>
                </a:solidFill>
              </a:rPr>
              <a:t>Total 50 MGD Capacity WTP O&amp;M on the behalf of HDA, W.B. ,Govt.</a:t>
            </a:r>
          </a:p>
          <a:p>
            <a:r>
              <a:rPr lang="en-US" dirty="0">
                <a:solidFill>
                  <a:schemeClr val="tx2">
                    <a:lumMod val="75000"/>
                  </a:schemeClr>
                </a:solidFill>
              </a:rPr>
              <a:t>                     HWSPL taken over the project on Nov’2019 for 15yrs as per CA.</a:t>
            </a:r>
          </a:p>
          <a:p>
            <a:pPr>
              <a:buFont typeface="Wingdings" pitchFamily="2" charset="2"/>
              <a:buChar char="Ø"/>
            </a:pPr>
            <a:r>
              <a:rPr lang="en-US" dirty="0">
                <a:solidFill>
                  <a:schemeClr val="tx2">
                    <a:lumMod val="60000"/>
                    <a:lumOff val="40000"/>
                  </a:schemeClr>
                </a:solidFill>
              </a:rPr>
              <a:t>Water distributed to entire Haldia city as follows –</a:t>
            </a:r>
          </a:p>
          <a:p>
            <a:r>
              <a:rPr lang="en-US" dirty="0"/>
              <a:t>                     </a:t>
            </a:r>
            <a:r>
              <a:rPr lang="en-US" dirty="0">
                <a:solidFill>
                  <a:schemeClr val="accent4">
                    <a:lumMod val="50000"/>
                  </a:schemeClr>
                </a:solidFill>
              </a:rPr>
              <a:t>1.  Industrial – </a:t>
            </a:r>
          </a:p>
          <a:p>
            <a:r>
              <a:rPr lang="en-US" dirty="0">
                <a:solidFill>
                  <a:schemeClr val="accent4">
                    <a:lumMod val="50000"/>
                  </a:schemeClr>
                </a:solidFill>
              </a:rPr>
              <a:t>                     2. Commercial – </a:t>
            </a:r>
          </a:p>
          <a:p>
            <a:r>
              <a:rPr lang="en-US" dirty="0">
                <a:solidFill>
                  <a:schemeClr val="accent4">
                    <a:lumMod val="50000"/>
                  </a:schemeClr>
                </a:solidFill>
              </a:rPr>
              <a:t>                     3. Domestic &amp; Municipality – </a:t>
            </a:r>
          </a:p>
          <a:p>
            <a:r>
              <a:rPr lang="en-US" dirty="0">
                <a:solidFill>
                  <a:schemeClr val="accent4">
                    <a:lumMod val="50000"/>
                  </a:schemeClr>
                </a:solidFill>
              </a:rPr>
              <a:t>                     </a:t>
            </a:r>
            <a:r>
              <a:rPr lang="en-US" b="1" u="sng" dirty="0">
                <a:solidFill>
                  <a:schemeClr val="accent4">
                    <a:lumMod val="50000"/>
                  </a:schemeClr>
                </a:solidFill>
              </a:rPr>
              <a:t>Key features</a:t>
            </a:r>
            <a:r>
              <a:rPr lang="en-US" dirty="0">
                <a:solidFill>
                  <a:schemeClr val="accent4">
                    <a:lumMod val="50000"/>
                  </a:schemeClr>
                </a:solidFill>
              </a:rPr>
              <a:t>:-Total customers – 247no’s, </a:t>
            </a:r>
          </a:p>
          <a:p>
            <a:r>
              <a:rPr lang="en-US" dirty="0">
                <a:solidFill>
                  <a:schemeClr val="accent4">
                    <a:lumMod val="50000"/>
                  </a:schemeClr>
                </a:solidFill>
              </a:rPr>
              <a:t>In Industrial – 64 no's , Major Customers -10no’s(HPL, MCPI, IOCL, IPCL, Tata Power, Indorama, Electro steel, Emami,Ruchi, Haldia Dock),</a:t>
            </a:r>
          </a:p>
          <a:p>
            <a:r>
              <a:rPr lang="en-US" dirty="0">
                <a:solidFill>
                  <a:schemeClr val="accent4">
                    <a:lumMod val="50000"/>
                  </a:schemeClr>
                </a:solidFill>
              </a:rPr>
              <a:t>Commercial customers – 45 no’s. </a:t>
            </a:r>
          </a:p>
          <a:p>
            <a:r>
              <a:rPr lang="en-US" dirty="0">
                <a:solidFill>
                  <a:schemeClr val="accent4">
                    <a:lumMod val="50000"/>
                  </a:schemeClr>
                </a:solidFill>
              </a:rPr>
              <a:t>Domestic &amp; Municipality – 126 no’s. </a:t>
            </a:r>
          </a:p>
          <a:p>
            <a:endParaRPr lang="en-US"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9547" y="93361"/>
            <a:ext cx="5628208" cy="369332"/>
          </a:xfrm>
        </p:spPr>
        <p:txBody>
          <a:bodyPr/>
          <a:lstStyle/>
          <a:p>
            <a:r>
              <a:rPr lang="en-US" dirty="0"/>
              <a:t>Major Achievement </a:t>
            </a:r>
          </a:p>
        </p:txBody>
      </p:sp>
      <p:pic>
        <p:nvPicPr>
          <p:cNvPr id="3" name="Picture 2">
            <a:extLst>
              <a:ext uri="{FF2B5EF4-FFF2-40B4-BE49-F238E27FC236}">
                <a16:creationId xmlns:a16="http://schemas.microsoft.com/office/drawing/2014/main" id="{F23BD69F-1F15-45C6-9646-A94526F2C29D}"/>
              </a:ext>
            </a:extLst>
          </p:cNvPr>
          <p:cNvPicPr/>
          <p:nvPr/>
        </p:nvPicPr>
        <p:blipFill rotWithShape="1">
          <a:blip r:embed="rId2" cstate="screen">
            <a:extLst>
              <a:ext uri="{28A0092B-C50C-407E-A947-70E740481C1C}">
                <a14:useLocalDpi xmlns:a14="http://schemas.microsoft.com/office/drawing/2010/main"/>
              </a:ext>
            </a:extLst>
          </a:blip>
          <a:srcRect/>
          <a:stretch/>
        </p:blipFill>
        <p:spPr bwMode="auto">
          <a:xfrm>
            <a:off x="5845908" y="114275"/>
            <a:ext cx="1258276" cy="323701"/>
          </a:xfrm>
          <a:prstGeom prst="rect">
            <a:avLst/>
          </a:prstGeom>
          <a:noFill/>
          <a:ln>
            <a:noFill/>
          </a:ln>
          <a:extLst>
            <a:ext uri="{53640926-AAD7-44D8-BBD7-CCE9431645EC}">
              <a14:shadowObscured xmlns:a14="http://schemas.microsoft.com/office/drawing/2010/main"/>
            </a:ext>
          </a:extLst>
        </p:spPr>
      </p:pic>
      <p:grpSp>
        <p:nvGrpSpPr>
          <p:cNvPr id="62" name="Group 61"/>
          <p:cNvGrpSpPr/>
          <p:nvPr/>
        </p:nvGrpSpPr>
        <p:grpSpPr>
          <a:xfrm>
            <a:off x="152398" y="593968"/>
            <a:ext cx="8734928" cy="4486521"/>
            <a:chOff x="152398" y="593968"/>
            <a:chExt cx="8734928" cy="4486521"/>
          </a:xfrm>
        </p:grpSpPr>
        <p:sp>
          <p:nvSpPr>
            <p:cNvPr id="6" name="TextBox 5"/>
            <p:cNvSpPr txBox="1"/>
            <p:nvPr/>
          </p:nvSpPr>
          <p:spPr>
            <a:xfrm>
              <a:off x="156307" y="593968"/>
              <a:ext cx="8676292" cy="1477328"/>
            </a:xfrm>
            <a:prstGeom prst="rect">
              <a:avLst/>
            </a:prstGeom>
            <a:noFill/>
          </p:spPr>
          <p:txBody>
            <a:bodyPr wrap="square" rtlCol="0">
              <a:spAutoFit/>
            </a:bodyPr>
            <a:lstStyle/>
            <a:p>
              <a:pPr>
                <a:buFont typeface="Wingdings" pitchFamily="2" charset="2"/>
                <a:buChar char="Ø"/>
              </a:pPr>
              <a:r>
                <a:rPr lang="en-US" u="sng" dirty="0">
                  <a:solidFill>
                    <a:schemeClr val="accent6">
                      <a:lumMod val="75000"/>
                    </a:schemeClr>
                  </a:solidFill>
                </a:rPr>
                <a:t> Mechanical </a:t>
              </a:r>
              <a:r>
                <a:rPr lang="en-US" dirty="0">
                  <a:solidFill>
                    <a:schemeClr val="accent6">
                      <a:lumMod val="75000"/>
                    </a:schemeClr>
                  </a:solidFill>
                </a:rPr>
                <a:t>:-</a:t>
              </a:r>
            </a:p>
            <a:p>
              <a:pPr lvl="3">
                <a:buFont typeface="Wingdings" pitchFamily="2" charset="2"/>
                <a:buChar char="v"/>
              </a:pPr>
              <a:r>
                <a:rPr lang="en-US" dirty="0">
                  <a:solidFill>
                    <a:schemeClr val="accent3">
                      <a:lumMod val="75000"/>
                    </a:schemeClr>
                  </a:solidFill>
                </a:rPr>
                <a:t> Installation/Replacement of New pump in place of non performing and low efficient pump.  </a:t>
              </a:r>
            </a:p>
            <a:p>
              <a:pPr marL="342900" indent="-342900"/>
              <a:endParaRPr lang="en-US" dirty="0"/>
            </a:p>
            <a:p>
              <a:endParaRPr lang="en-US" dirty="0"/>
            </a:p>
          </p:txBody>
        </p:sp>
        <p:sp>
          <p:nvSpPr>
            <p:cNvPr id="57" name="TextBox 56"/>
            <p:cNvSpPr txBox="1"/>
            <p:nvPr/>
          </p:nvSpPr>
          <p:spPr>
            <a:xfrm>
              <a:off x="226647" y="3818605"/>
              <a:ext cx="8447993" cy="1261884"/>
            </a:xfrm>
            <a:prstGeom prst="rect">
              <a:avLst/>
            </a:prstGeom>
            <a:noFill/>
          </p:spPr>
          <p:txBody>
            <a:bodyPr wrap="square" rtlCol="0" anchor="ctr">
              <a:spAutoFit/>
            </a:bodyPr>
            <a:lstStyle/>
            <a:p>
              <a:pPr>
                <a:buFont typeface="Wingdings" pitchFamily="2" charset="2"/>
                <a:buChar char="v"/>
              </a:pPr>
              <a:r>
                <a:rPr lang="en-US" b="1" u="sng" dirty="0"/>
                <a:t>Improvement</a:t>
              </a:r>
              <a:r>
                <a:rPr lang="en-US" dirty="0"/>
                <a:t>:-  </a:t>
              </a:r>
            </a:p>
            <a:p>
              <a:r>
                <a:rPr lang="en-US" sz="1600" dirty="0"/>
                <a:t>                              </a:t>
              </a:r>
              <a:r>
                <a:rPr lang="en-US" sz="1400" dirty="0"/>
                <a:t>1.Capacity of water production enhanced.</a:t>
              </a:r>
            </a:p>
            <a:p>
              <a:r>
                <a:rPr lang="en-US" sz="1400" dirty="0"/>
                <a:t>                                   2.Power Consumption reduced.</a:t>
              </a:r>
            </a:p>
            <a:p>
              <a:r>
                <a:rPr lang="en-US" sz="1400" dirty="0"/>
                <a:t>                                   3. Minimized the down time.</a:t>
              </a:r>
            </a:p>
            <a:p>
              <a:r>
                <a:rPr lang="en-US" sz="1400" dirty="0"/>
                <a:t>                                   4. Reduced maintenance cost.</a:t>
              </a:r>
              <a:endParaRPr lang="en-US" dirty="0"/>
            </a:p>
          </p:txBody>
        </p:sp>
        <p:grpSp>
          <p:nvGrpSpPr>
            <p:cNvPr id="61" name="Group 60"/>
            <p:cNvGrpSpPr/>
            <p:nvPr/>
          </p:nvGrpSpPr>
          <p:grpSpPr>
            <a:xfrm>
              <a:off x="152398" y="1492756"/>
              <a:ext cx="8734928" cy="2313240"/>
              <a:chOff x="120314" y="1492756"/>
              <a:chExt cx="8734928" cy="2313240"/>
            </a:xfrm>
          </p:grpSpPr>
          <p:grpSp>
            <p:nvGrpSpPr>
              <p:cNvPr id="47" name="Group 46"/>
              <p:cNvGrpSpPr/>
              <p:nvPr/>
            </p:nvGrpSpPr>
            <p:grpSpPr>
              <a:xfrm>
                <a:off x="120314" y="1492756"/>
                <a:ext cx="8734928" cy="2313240"/>
                <a:chOff x="168441" y="1460672"/>
                <a:chExt cx="8734928" cy="2313240"/>
              </a:xfrm>
            </p:grpSpPr>
            <p:grpSp>
              <p:nvGrpSpPr>
                <p:cNvPr id="38" name="Group 37"/>
                <p:cNvGrpSpPr/>
                <p:nvPr/>
              </p:nvGrpSpPr>
              <p:grpSpPr>
                <a:xfrm>
                  <a:off x="168441" y="1460672"/>
                  <a:ext cx="8734928" cy="2313240"/>
                  <a:chOff x="208546" y="1428588"/>
                  <a:chExt cx="8734928" cy="2313240"/>
                </a:xfrm>
              </p:grpSpPr>
              <p:grpSp>
                <p:nvGrpSpPr>
                  <p:cNvPr id="35" name="Group 34"/>
                  <p:cNvGrpSpPr/>
                  <p:nvPr/>
                </p:nvGrpSpPr>
                <p:grpSpPr>
                  <a:xfrm>
                    <a:off x="208546" y="1428588"/>
                    <a:ext cx="6529137" cy="2313240"/>
                    <a:chOff x="208546" y="1428588"/>
                    <a:chExt cx="6529137" cy="2313240"/>
                  </a:xfrm>
                </p:grpSpPr>
                <p:grpSp>
                  <p:nvGrpSpPr>
                    <p:cNvPr id="55" name="Group 54"/>
                    <p:cNvGrpSpPr/>
                    <p:nvPr/>
                  </p:nvGrpSpPr>
                  <p:grpSpPr>
                    <a:xfrm>
                      <a:off x="208546" y="1428588"/>
                      <a:ext cx="6529137" cy="2291328"/>
                      <a:chOff x="758092" y="1563076"/>
                      <a:chExt cx="7776309" cy="3263221"/>
                    </a:xfrm>
                  </p:grpSpPr>
                  <p:grpSp>
                    <p:nvGrpSpPr>
                      <p:cNvPr id="52" name="Group 51"/>
                      <p:cNvGrpSpPr/>
                      <p:nvPr/>
                    </p:nvGrpSpPr>
                    <p:grpSpPr>
                      <a:xfrm>
                        <a:off x="758092" y="1563076"/>
                        <a:ext cx="2821355" cy="3259015"/>
                        <a:chOff x="758092" y="1563076"/>
                        <a:chExt cx="2821355" cy="3259015"/>
                      </a:xfrm>
                    </p:grpSpPr>
                    <p:grpSp>
                      <p:nvGrpSpPr>
                        <p:cNvPr id="44" name="Group 43"/>
                        <p:cNvGrpSpPr/>
                        <p:nvPr/>
                      </p:nvGrpSpPr>
                      <p:grpSpPr>
                        <a:xfrm>
                          <a:off x="758092" y="1563076"/>
                          <a:ext cx="2821355" cy="3259015"/>
                          <a:chOff x="758092" y="1563076"/>
                          <a:chExt cx="2821355" cy="3259015"/>
                        </a:xfrm>
                      </p:grpSpPr>
                      <p:pic>
                        <p:nvPicPr>
                          <p:cNvPr id="1026" name="Picture 2"/>
                          <p:cNvPicPr>
                            <a:picLocks noChangeAspect="1" noChangeArrowheads="1"/>
                          </p:cNvPicPr>
                          <p:nvPr/>
                        </p:nvPicPr>
                        <p:blipFill>
                          <a:blip r:embed="rId3" cstate="print"/>
                          <a:srcRect/>
                          <a:stretch>
                            <a:fillRect/>
                          </a:stretch>
                        </p:blipFill>
                        <p:spPr bwMode="auto">
                          <a:xfrm>
                            <a:off x="758092" y="1563076"/>
                            <a:ext cx="2797908" cy="3259015"/>
                          </a:xfrm>
                          <a:prstGeom prst="rect">
                            <a:avLst/>
                          </a:prstGeom>
                          <a:noFill/>
                          <a:ln w="9525">
                            <a:noFill/>
                            <a:miter lim="800000"/>
                            <a:headEnd/>
                            <a:tailEnd/>
                          </a:ln>
                        </p:spPr>
                      </p:pic>
                      <p:sp>
                        <p:nvSpPr>
                          <p:cNvPr id="7" name="TextBox 6"/>
                          <p:cNvSpPr txBox="1"/>
                          <p:nvPr/>
                        </p:nvSpPr>
                        <p:spPr>
                          <a:xfrm>
                            <a:off x="765909" y="4501662"/>
                            <a:ext cx="2813538" cy="307777"/>
                          </a:xfrm>
                          <a:prstGeom prst="rect">
                            <a:avLst/>
                          </a:prstGeom>
                          <a:noFill/>
                        </p:spPr>
                        <p:txBody>
                          <a:bodyPr wrap="square" rtlCol="0">
                            <a:spAutoFit/>
                          </a:bodyPr>
                          <a:lstStyle/>
                          <a:p>
                            <a:r>
                              <a:rPr lang="en-US" sz="1400" dirty="0">
                                <a:solidFill>
                                  <a:schemeClr val="bg1"/>
                                </a:solidFill>
                              </a:rPr>
                              <a:t>Old Clear Water pump House</a:t>
                            </a:r>
                          </a:p>
                        </p:txBody>
                      </p:sp>
                    </p:grpSp>
                    <p:cxnSp>
                      <p:nvCxnSpPr>
                        <p:cNvPr id="9" name="Straight Arrow Connector 8"/>
                        <p:cNvCxnSpPr/>
                        <p:nvPr/>
                      </p:nvCxnSpPr>
                      <p:spPr>
                        <a:xfrm flipV="1">
                          <a:off x="1570892" y="3415323"/>
                          <a:ext cx="820615" cy="476739"/>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1375508" y="3782646"/>
                          <a:ext cx="281354" cy="369332"/>
                        </a:xfrm>
                        <a:prstGeom prst="rect">
                          <a:avLst/>
                        </a:prstGeom>
                        <a:noFill/>
                      </p:spPr>
                      <p:txBody>
                        <a:bodyPr wrap="square" rtlCol="0">
                          <a:spAutoFit/>
                        </a:bodyPr>
                        <a:lstStyle/>
                        <a:p>
                          <a:r>
                            <a:rPr lang="en-US" dirty="0">
                              <a:solidFill>
                                <a:schemeClr val="bg1"/>
                              </a:solidFill>
                            </a:rPr>
                            <a:t>1</a:t>
                          </a:r>
                        </a:p>
                      </p:txBody>
                    </p:sp>
                    <p:cxnSp>
                      <p:nvCxnSpPr>
                        <p:cNvPr id="13" name="Straight Arrow Connector 12"/>
                        <p:cNvCxnSpPr/>
                        <p:nvPr/>
                      </p:nvCxnSpPr>
                      <p:spPr>
                        <a:xfrm flipV="1">
                          <a:off x="1711715" y="2485292"/>
                          <a:ext cx="750131" cy="461109"/>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5" name="TextBox 14"/>
                        <p:cNvSpPr txBox="1"/>
                        <p:nvPr/>
                      </p:nvSpPr>
                      <p:spPr>
                        <a:xfrm>
                          <a:off x="1555262" y="2836985"/>
                          <a:ext cx="312906" cy="369332"/>
                        </a:xfrm>
                        <a:prstGeom prst="rect">
                          <a:avLst/>
                        </a:prstGeom>
                        <a:noFill/>
                      </p:spPr>
                      <p:txBody>
                        <a:bodyPr wrap="square" rtlCol="0">
                          <a:spAutoFit/>
                        </a:bodyPr>
                        <a:lstStyle/>
                        <a:p>
                          <a:r>
                            <a:rPr lang="en-US" dirty="0">
                              <a:solidFill>
                                <a:schemeClr val="bg1"/>
                              </a:solidFill>
                            </a:rPr>
                            <a:t>2</a:t>
                          </a:r>
                        </a:p>
                      </p:txBody>
                    </p:sp>
                    <p:cxnSp>
                      <p:nvCxnSpPr>
                        <p:cNvPr id="22" name="Straight Arrow Connector 21"/>
                        <p:cNvCxnSpPr/>
                        <p:nvPr/>
                      </p:nvCxnSpPr>
                      <p:spPr>
                        <a:xfrm flipV="1">
                          <a:off x="1770330" y="2028092"/>
                          <a:ext cx="750131" cy="461109"/>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23" name="TextBox 22"/>
                        <p:cNvSpPr txBox="1"/>
                        <p:nvPr/>
                      </p:nvSpPr>
                      <p:spPr>
                        <a:xfrm>
                          <a:off x="1609969" y="2383692"/>
                          <a:ext cx="312906" cy="369332"/>
                        </a:xfrm>
                        <a:prstGeom prst="rect">
                          <a:avLst/>
                        </a:prstGeom>
                        <a:noFill/>
                      </p:spPr>
                      <p:txBody>
                        <a:bodyPr wrap="square" rtlCol="0">
                          <a:spAutoFit/>
                        </a:bodyPr>
                        <a:lstStyle/>
                        <a:p>
                          <a:r>
                            <a:rPr lang="en-US" dirty="0">
                              <a:solidFill>
                                <a:schemeClr val="bg1"/>
                              </a:solidFill>
                            </a:rPr>
                            <a:t>3</a:t>
                          </a:r>
                        </a:p>
                      </p:txBody>
                    </p:sp>
                  </p:grpSp>
                  <p:grpSp>
                    <p:nvGrpSpPr>
                      <p:cNvPr id="54" name="Group 53"/>
                      <p:cNvGrpSpPr/>
                      <p:nvPr/>
                    </p:nvGrpSpPr>
                    <p:grpSpPr>
                      <a:xfrm>
                        <a:off x="3608509" y="1570892"/>
                        <a:ext cx="2362445" cy="3251200"/>
                        <a:chOff x="3608509" y="1570892"/>
                        <a:chExt cx="2362445" cy="3251200"/>
                      </a:xfrm>
                    </p:grpSpPr>
                    <p:grpSp>
                      <p:nvGrpSpPr>
                        <p:cNvPr id="51" name="Group 50"/>
                        <p:cNvGrpSpPr/>
                        <p:nvPr/>
                      </p:nvGrpSpPr>
                      <p:grpSpPr>
                        <a:xfrm>
                          <a:off x="3608509" y="1570892"/>
                          <a:ext cx="2362445" cy="3251200"/>
                          <a:chOff x="3608509" y="1570892"/>
                          <a:chExt cx="2362445" cy="3251200"/>
                        </a:xfrm>
                      </p:grpSpPr>
                      <p:pic>
                        <p:nvPicPr>
                          <p:cNvPr id="1027" name="Picture 3" descr="C:\Users\ION\Desktop\WhatsApp Image 2022-06-10 at 11.47 AM.jpeg"/>
                          <p:cNvPicPr>
                            <a:picLocks noChangeAspect="1" noChangeArrowheads="1"/>
                          </p:cNvPicPr>
                          <p:nvPr/>
                        </p:nvPicPr>
                        <p:blipFill>
                          <a:blip r:embed="rId4" cstate="print"/>
                          <a:srcRect/>
                          <a:stretch>
                            <a:fillRect/>
                          </a:stretch>
                        </p:blipFill>
                        <p:spPr bwMode="auto">
                          <a:xfrm>
                            <a:off x="3608509" y="1570892"/>
                            <a:ext cx="2362445" cy="3251200"/>
                          </a:xfrm>
                          <a:prstGeom prst="rect">
                            <a:avLst/>
                          </a:prstGeom>
                          <a:noFill/>
                        </p:spPr>
                      </p:pic>
                      <p:grpSp>
                        <p:nvGrpSpPr>
                          <p:cNvPr id="50" name="Group 49"/>
                          <p:cNvGrpSpPr/>
                          <p:nvPr/>
                        </p:nvGrpSpPr>
                        <p:grpSpPr>
                          <a:xfrm>
                            <a:off x="3798278" y="2008555"/>
                            <a:ext cx="949568" cy="1643238"/>
                            <a:chOff x="3798278" y="2008555"/>
                            <a:chExt cx="949568" cy="1643238"/>
                          </a:xfrm>
                        </p:grpSpPr>
                        <p:cxnSp>
                          <p:nvCxnSpPr>
                            <p:cNvPr id="26" name="Straight Arrow Connector 25"/>
                            <p:cNvCxnSpPr/>
                            <p:nvPr/>
                          </p:nvCxnSpPr>
                          <p:spPr>
                            <a:xfrm flipV="1">
                              <a:off x="3927231" y="2958123"/>
                              <a:ext cx="820615" cy="476739"/>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27" name="TextBox 26"/>
                            <p:cNvSpPr txBox="1"/>
                            <p:nvPr/>
                          </p:nvSpPr>
                          <p:spPr>
                            <a:xfrm>
                              <a:off x="3798278" y="3282461"/>
                              <a:ext cx="312906" cy="369332"/>
                            </a:xfrm>
                            <a:prstGeom prst="rect">
                              <a:avLst/>
                            </a:prstGeom>
                            <a:noFill/>
                          </p:spPr>
                          <p:txBody>
                            <a:bodyPr wrap="none" rtlCol="0">
                              <a:spAutoFit/>
                            </a:bodyPr>
                            <a:lstStyle/>
                            <a:p>
                              <a:r>
                                <a:rPr lang="en-US" dirty="0">
                                  <a:solidFill>
                                    <a:schemeClr val="bg1"/>
                                  </a:solidFill>
                                </a:rPr>
                                <a:t>1</a:t>
                              </a:r>
                            </a:p>
                          </p:txBody>
                        </p:sp>
                        <p:cxnSp>
                          <p:nvCxnSpPr>
                            <p:cNvPr id="28" name="Straight Arrow Connector 27"/>
                            <p:cNvCxnSpPr/>
                            <p:nvPr/>
                          </p:nvCxnSpPr>
                          <p:spPr>
                            <a:xfrm flipV="1">
                              <a:off x="4165600" y="2008555"/>
                              <a:ext cx="515815" cy="32043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30" name="TextBox 29"/>
                            <p:cNvSpPr txBox="1"/>
                            <p:nvPr/>
                          </p:nvSpPr>
                          <p:spPr>
                            <a:xfrm>
                              <a:off x="4024923" y="2133601"/>
                              <a:ext cx="312906" cy="369332"/>
                            </a:xfrm>
                            <a:prstGeom prst="rect">
                              <a:avLst/>
                            </a:prstGeom>
                            <a:noFill/>
                          </p:spPr>
                          <p:txBody>
                            <a:bodyPr wrap="square" rtlCol="0">
                              <a:spAutoFit/>
                            </a:bodyPr>
                            <a:lstStyle/>
                            <a:p>
                              <a:r>
                                <a:rPr lang="en-US" dirty="0">
                                  <a:solidFill>
                                    <a:schemeClr val="bg1"/>
                                  </a:solidFill>
                                </a:rPr>
                                <a:t>2</a:t>
                              </a:r>
                            </a:p>
                          </p:txBody>
                        </p:sp>
                      </p:grpSp>
                    </p:grpSp>
                    <p:sp>
                      <p:nvSpPr>
                        <p:cNvPr id="31" name="Rectangle 30"/>
                        <p:cNvSpPr/>
                        <p:nvPr/>
                      </p:nvSpPr>
                      <p:spPr>
                        <a:xfrm>
                          <a:off x="3735754" y="4532923"/>
                          <a:ext cx="2180492" cy="261610"/>
                        </a:xfrm>
                        <a:prstGeom prst="rect">
                          <a:avLst/>
                        </a:prstGeom>
                      </p:spPr>
                      <p:txBody>
                        <a:bodyPr wrap="square">
                          <a:spAutoFit/>
                        </a:bodyPr>
                        <a:lstStyle/>
                        <a:p>
                          <a:r>
                            <a:rPr lang="en-US" sz="1100" dirty="0">
                              <a:solidFill>
                                <a:schemeClr val="bg1"/>
                              </a:solidFill>
                            </a:rPr>
                            <a:t>Old Settle Water pump House</a:t>
                          </a:r>
                        </a:p>
                      </p:txBody>
                    </p:sp>
                  </p:grpSp>
                  <p:grpSp>
                    <p:nvGrpSpPr>
                      <p:cNvPr id="49" name="Group 48"/>
                      <p:cNvGrpSpPr/>
                      <p:nvPr/>
                    </p:nvGrpSpPr>
                    <p:grpSpPr>
                      <a:xfrm>
                        <a:off x="6010030" y="1567282"/>
                        <a:ext cx="2524371" cy="3259015"/>
                        <a:chOff x="6010030" y="1567282"/>
                        <a:chExt cx="2524371" cy="3259015"/>
                      </a:xfrm>
                    </p:grpSpPr>
                    <p:pic>
                      <p:nvPicPr>
                        <p:cNvPr id="1028" name="Picture 4" descr="C:\Users\ION\Desktop\WhatsApp Image 2022-06-10 at 12.00.40 PM .jpeg"/>
                        <p:cNvPicPr>
                          <a:picLocks noChangeAspect="1" noChangeArrowheads="1"/>
                        </p:cNvPicPr>
                        <p:nvPr/>
                      </p:nvPicPr>
                      <p:blipFill>
                        <a:blip r:embed="rId5" cstate="print"/>
                        <a:srcRect/>
                        <a:stretch>
                          <a:fillRect/>
                        </a:stretch>
                      </p:blipFill>
                      <p:spPr bwMode="auto">
                        <a:xfrm>
                          <a:off x="6010030" y="1567282"/>
                          <a:ext cx="2524371" cy="3259015"/>
                        </a:xfrm>
                        <a:prstGeom prst="rect">
                          <a:avLst/>
                        </a:prstGeom>
                        <a:noFill/>
                      </p:spPr>
                    </p:pic>
                    <p:cxnSp>
                      <p:nvCxnSpPr>
                        <p:cNvPr id="34" name="Straight Arrow Connector 33"/>
                        <p:cNvCxnSpPr/>
                        <p:nvPr/>
                      </p:nvCxnSpPr>
                      <p:spPr>
                        <a:xfrm flipV="1">
                          <a:off x="6799385" y="2149231"/>
                          <a:ext cx="617415" cy="406399"/>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39" name="TextBox 38"/>
                        <p:cNvSpPr txBox="1"/>
                        <p:nvPr/>
                      </p:nvSpPr>
                      <p:spPr>
                        <a:xfrm>
                          <a:off x="6643077" y="2391508"/>
                          <a:ext cx="265723" cy="369332"/>
                        </a:xfrm>
                        <a:prstGeom prst="rect">
                          <a:avLst/>
                        </a:prstGeom>
                        <a:noFill/>
                      </p:spPr>
                      <p:txBody>
                        <a:bodyPr wrap="square" rtlCol="0">
                          <a:spAutoFit/>
                        </a:bodyPr>
                        <a:lstStyle/>
                        <a:p>
                          <a:r>
                            <a:rPr lang="en-US" dirty="0">
                              <a:solidFill>
                                <a:schemeClr val="bg1"/>
                              </a:solidFill>
                            </a:rPr>
                            <a:t>1</a:t>
                          </a:r>
                        </a:p>
                      </p:txBody>
                    </p:sp>
                  </p:grpSp>
                </p:grpSp>
                <p:sp>
                  <p:nvSpPr>
                    <p:cNvPr id="40" name="Rectangle 39"/>
                    <p:cNvSpPr/>
                    <p:nvPr/>
                  </p:nvSpPr>
                  <p:spPr>
                    <a:xfrm>
                      <a:off x="4642653" y="3480218"/>
                      <a:ext cx="2038884" cy="261610"/>
                    </a:xfrm>
                    <a:prstGeom prst="rect">
                      <a:avLst/>
                    </a:prstGeom>
                  </p:spPr>
                  <p:txBody>
                    <a:bodyPr wrap="square">
                      <a:spAutoFit/>
                    </a:bodyPr>
                    <a:lstStyle/>
                    <a:p>
                      <a:r>
                        <a:rPr lang="en-US" sz="1050" dirty="0">
                          <a:solidFill>
                            <a:schemeClr val="bg1"/>
                          </a:solidFill>
                        </a:rPr>
                        <a:t>New Clear Water pump House</a:t>
                      </a:r>
                    </a:p>
                  </p:txBody>
                </p:sp>
              </p:grpSp>
              <p:grpSp>
                <p:nvGrpSpPr>
                  <p:cNvPr id="37" name="Group 36"/>
                  <p:cNvGrpSpPr/>
                  <p:nvPr/>
                </p:nvGrpSpPr>
                <p:grpSpPr>
                  <a:xfrm>
                    <a:off x="6753726" y="1429483"/>
                    <a:ext cx="2189748" cy="2276243"/>
                    <a:chOff x="6745705" y="1429483"/>
                    <a:chExt cx="2197769" cy="2276243"/>
                  </a:xfrm>
                </p:grpSpPr>
                <p:pic>
                  <p:nvPicPr>
                    <p:cNvPr id="5" name="Picture 3"/>
                    <p:cNvPicPr>
                      <a:picLocks noChangeAspect="1" noChangeArrowheads="1"/>
                    </p:cNvPicPr>
                    <p:nvPr/>
                  </p:nvPicPr>
                  <p:blipFill>
                    <a:blip r:embed="rId6" cstate="print"/>
                    <a:srcRect/>
                    <a:stretch>
                      <a:fillRect/>
                    </a:stretch>
                  </p:blipFill>
                  <p:spPr bwMode="auto">
                    <a:xfrm>
                      <a:off x="6745705" y="1429483"/>
                      <a:ext cx="2197769" cy="2276243"/>
                    </a:xfrm>
                    <a:prstGeom prst="rect">
                      <a:avLst/>
                    </a:prstGeom>
                    <a:noFill/>
                    <a:ln w="9525">
                      <a:noFill/>
                      <a:miter lim="800000"/>
                      <a:headEnd/>
                      <a:tailEnd/>
                    </a:ln>
                  </p:spPr>
                </p:pic>
                <p:sp>
                  <p:nvSpPr>
                    <p:cNvPr id="36" name="TextBox 35"/>
                    <p:cNvSpPr txBox="1"/>
                    <p:nvPr/>
                  </p:nvSpPr>
                  <p:spPr>
                    <a:xfrm>
                      <a:off x="6777789" y="3441031"/>
                      <a:ext cx="2117558" cy="261610"/>
                    </a:xfrm>
                    <a:prstGeom prst="rect">
                      <a:avLst/>
                    </a:prstGeom>
                    <a:noFill/>
                  </p:spPr>
                  <p:txBody>
                    <a:bodyPr wrap="square" rtlCol="0">
                      <a:spAutoFit/>
                    </a:bodyPr>
                    <a:lstStyle/>
                    <a:p>
                      <a:r>
                        <a:rPr lang="en-US" sz="1100" dirty="0" err="1">
                          <a:solidFill>
                            <a:schemeClr val="bg1"/>
                          </a:solidFill>
                        </a:rPr>
                        <a:t>Basuvebpur</a:t>
                      </a:r>
                      <a:r>
                        <a:rPr lang="en-US" sz="1100" dirty="0">
                          <a:solidFill>
                            <a:schemeClr val="bg1"/>
                          </a:solidFill>
                        </a:rPr>
                        <a:t> PG Pump House</a:t>
                      </a:r>
                    </a:p>
                  </p:txBody>
                </p:sp>
              </p:grpSp>
            </p:grpSp>
            <p:cxnSp>
              <p:nvCxnSpPr>
                <p:cNvPr id="41" name="Straight Arrow Connector 40"/>
                <p:cNvCxnSpPr/>
                <p:nvPr/>
              </p:nvCxnSpPr>
              <p:spPr>
                <a:xfrm flipH="1" flipV="1">
                  <a:off x="7900582" y="2961786"/>
                  <a:ext cx="706007" cy="13434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43" name="TextBox 42"/>
                <p:cNvSpPr txBox="1"/>
                <p:nvPr/>
              </p:nvSpPr>
              <p:spPr>
                <a:xfrm>
                  <a:off x="8486274" y="2951747"/>
                  <a:ext cx="272715" cy="369332"/>
                </a:xfrm>
                <a:prstGeom prst="rect">
                  <a:avLst/>
                </a:prstGeom>
                <a:noFill/>
              </p:spPr>
              <p:txBody>
                <a:bodyPr wrap="square" rtlCol="0">
                  <a:spAutoFit/>
                </a:bodyPr>
                <a:lstStyle/>
                <a:p>
                  <a:r>
                    <a:rPr lang="en-US" dirty="0">
                      <a:solidFill>
                        <a:schemeClr val="bg1"/>
                      </a:solidFill>
                    </a:rPr>
                    <a:t>1</a:t>
                  </a:r>
                </a:p>
              </p:txBody>
            </p:sp>
          </p:grpSp>
          <p:grpSp>
            <p:nvGrpSpPr>
              <p:cNvPr id="60" name="Group 59"/>
              <p:cNvGrpSpPr/>
              <p:nvPr/>
            </p:nvGrpSpPr>
            <p:grpSpPr>
              <a:xfrm>
                <a:off x="7146604" y="1790712"/>
                <a:ext cx="1211333" cy="920767"/>
                <a:chOff x="7146604" y="1790712"/>
                <a:chExt cx="1211333" cy="920767"/>
              </a:xfrm>
            </p:grpSpPr>
            <p:cxnSp>
              <p:nvCxnSpPr>
                <p:cNvPr id="48" name="Straight Arrow Connector 47"/>
                <p:cNvCxnSpPr/>
                <p:nvPr/>
              </p:nvCxnSpPr>
              <p:spPr>
                <a:xfrm flipH="1" flipV="1">
                  <a:off x="7146604" y="1790712"/>
                  <a:ext cx="1091017" cy="639667"/>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59" name="TextBox 58"/>
                <p:cNvSpPr txBox="1"/>
                <p:nvPr/>
              </p:nvSpPr>
              <p:spPr>
                <a:xfrm>
                  <a:off x="8117304" y="2342147"/>
                  <a:ext cx="240633" cy="369332"/>
                </a:xfrm>
                <a:prstGeom prst="rect">
                  <a:avLst/>
                </a:prstGeom>
                <a:noFill/>
              </p:spPr>
              <p:txBody>
                <a:bodyPr wrap="square" rtlCol="0">
                  <a:spAutoFit/>
                </a:bodyPr>
                <a:lstStyle/>
                <a:p>
                  <a:r>
                    <a:rPr lang="en-US" dirty="0">
                      <a:solidFill>
                        <a:schemeClr val="bg1"/>
                      </a:solidFill>
                    </a:rPr>
                    <a:t>2</a:t>
                  </a:r>
                </a:p>
              </p:txBody>
            </p:sp>
          </p:grpSp>
        </p:grpSp>
      </p:gr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Title 2"/>
          <p:cNvSpPr>
            <a:spLocks noGrp="1"/>
          </p:cNvSpPr>
          <p:nvPr>
            <p:ph type="title"/>
          </p:nvPr>
        </p:nvSpPr>
        <p:spPr>
          <a:xfrm>
            <a:off x="288600" y="148182"/>
            <a:ext cx="6741159" cy="259686"/>
          </a:xfrm>
        </p:spPr>
        <p:txBody>
          <a:bodyPr vert="horz" wrap="square" lIns="0" tIns="13335" rIns="0" bIns="0" rtlCol="0" anchor="ctr">
            <a:spAutoFit/>
          </a:bodyPr>
          <a:lstStyle/>
          <a:p>
            <a:pPr defTabSz="914309">
              <a:spcBef>
                <a:spcPts val="105"/>
              </a:spcBef>
            </a:pPr>
            <a:r>
              <a:rPr lang="en-US" sz="1600" dirty="0"/>
              <a:t>Government Policy Initiatives : Over USD 70 Bn Budgetary Support</a:t>
            </a:r>
            <a:endParaRPr lang="en-US" sz="1600" dirty="0">
              <a:latin typeface="+mn-lt"/>
              <a:ea typeface="+mn-ea"/>
              <a:cs typeface="+mn-cs"/>
            </a:endParaRPr>
          </a:p>
        </p:txBody>
      </p:sp>
      <p:graphicFrame>
        <p:nvGraphicFramePr>
          <p:cNvPr id="2" name="Table 2">
            <a:extLst>
              <a:ext uri="{FF2B5EF4-FFF2-40B4-BE49-F238E27FC236}">
                <a16:creationId xmlns:a16="http://schemas.microsoft.com/office/drawing/2014/main" id="{7C29B6A3-86FD-4101-831F-13AF89650D9E}"/>
              </a:ext>
            </a:extLst>
          </p:cNvPr>
          <p:cNvGraphicFramePr>
            <a:graphicFrameLocks noGrp="1"/>
          </p:cNvGraphicFramePr>
          <p:nvPr/>
        </p:nvGraphicFramePr>
        <p:xfrm>
          <a:off x="537591" y="2408291"/>
          <a:ext cx="7598784" cy="2236477"/>
        </p:xfrm>
        <a:graphic>
          <a:graphicData uri="http://schemas.openxmlformats.org/drawingml/2006/table">
            <a:tbl>
              <a:tblPr firstRow="1" bandRow="1">
                <a:tableStyleId>{00A15C55-8517-42AA-B614-E9B94910E393}</a:tableStyleId>
              </a:tblPr>
              <a:tblGrid>
                <a:gridCol w="542176">
                  <a:extLst>
                    <a:ext uri="{9D8B030D-6E8A-4147-A177-3AD203B41FA5}">
                      <a16:colId xmlns:a16="http://schemas.microsoft.com/office/drawing/2014/main" val="3785198973"/>
                    </a:ext>
                  </a:extLst>
                </a:gridCol>
                <a:gridCol w="2768102">
                  <a:extLst>
                    <a:ext uri="{9D8B030D-6E8A-4147-A177-3AD203B41FA5}">
                      <a16:colId xmlns:a16="http://schemas.microsoft.com/office/drawing/2014/main" val="1491099940"/>
                    </a:ext>
                  </a:extLst>
                </a:gridCol>
                <a:gridCol w="1219134">
                  <a:extLst>
                    <a:ext uri="{9D8B030D-6E8A-4147-A177-3AD203B41FA5}">
                      <a16:colId xmlns:a16="http://schemas.microsoft.com/office/drawing/2014/main" val="3106865343"/>
                    </a:ext>
                  </a:extLst>
                </a:gridCol>
                <a:gridCol w="3069372">
                  <a:extLst>
                    <a:ext uri="{9D8B030D-6E8A-4147-A177-3AD203B41FA5}">
                      <a16:colId xmlns:a16="http://schemas.microsoft.com/office/drawing/2014/main" val="2093124679"/>
                    </a:ext>
                  </a:extLst>
                </a:gridCol>
              </a:tblGrid>
              <a:tr h="324000">
                <a:tc>
                  <a:txBody>
                    <a:bodyPr/>
                    <a:lstStyle/>
                    <a:p>
                      <a:r>
                        <a:rPr lang="en-IN" sz="1200" dirty="0"/>
                        <a:t>Sl. No.</a:t>
                      </a:r>
                    </a:p>
                  </a:txBody>
                  <a:tcPr marL="65455" marR="65455"/>
                </a:tc>
                <a:tc>
                  <a:txBody>
                    <a:bodyPr/>
                    <a:lstStyle/>
                    <a:p>
                      <a:r>
                        <a:rPr lang="en-IN" sz="1200" dirty="0"/>
                        <a:t>Key Government Policies</a:t>
                      </a:r>
                    </a:p>
                  </a:txBody>
                  <a:tcPr marL="65455" marR="65455"/>
                </a:tc>
                <a:tc>
                  <a:txBody>
                    <a:bodyPr/>
                    <a:lstStyle/>
                    <a:p>
                      <a:pPr algn="r"/>
                      <a:r>
                        <a:rPr lang="en-IN" sz="1200" dirty="0"/>
                        <a:t>Fund Allocation</a:t>
                      </a:r>
                    </a:p>
                  </a:txBody>
                  <a:tcPr marL="65455" marR="65455"/>
                </a:tc>
                <a:tc>
                  <a:txBody>
                    <a:bodyPr/>
                    <a:lstStyle/>
                    <a:p>
                      <a:r>
                        <a:rPr lang="en-IN" sz="1200" dirty="0"/>
                        <a:t>Impact &amp; Thrust Areas</a:t>
                      </a:r>
                    </a:p>
                  </a:txBody>
                  <a:tcPr marL="65455" marR="65455"/>
                </a:tc>
                <a:extLst>
                  <a:ext uri="{0D108BD9-81ED-4DB2-BD59-A6C34878D82A}">
                    <a16:rowId xmlns:a16="http://schemas.microsoft.com/office/drawing/2014/main" val="1671263698"/>
                  </a:ext>
                </a:extLst>
              </a:tr>
              <a:tr h="499117">
                <a:tc>
                  <a:txBody>
                    <a:bodyPr/>
                    <a:lstStyle/>
                    <a:p>
                      <a:r>
                        <a:rPr lang="en-IN" sz="1200" dirty="0"/>
                        <a:t>1</a:t>
                      </a:r>
                    </a:p>
                  </a:txBody>
                  <a:tcPr marL="65455" marR="65455"/>
                </a:tc>
                <a:tc>
                  <a:txBody>
                    <a:bodyPr/>
                    <a:lstStyle/>
                    <a:p>
                      <a:r>
                        <a:rPr lang="en-IN" sz="1200" dirty="0"/>
                        <a:t>Jal Jeevan Mission</a:t>
                      </a:r>
                    </a:p>
                  </a:txBody>
                  <a:tcPr marL="65455" marR="65455"/>
                </a:tc>
                <a:tc>
                  <a:txBody>
                    <a:bodyPr/>
                    <a:lstStyle/>
                    <a:p>
                      <a:pPr algn="r"/>
                      <a:r>
                        <a:rPr lang="en-IN" sz="1200" dirty="0">
                          <a:solidFill>
                            <a:schemeClr val="tx1"/>
                          </a:solidFill>
                        </a:rPr>
                        <a:t>USD 47 </a:t>
                      </a:r>
                      <a:r>
                        <a:rPr lang="en-IN" sz="1200" dirty="0" err="1">
                          <a:solidFill>
                            <a:schemeClr val="tx1"/>
                          </a:solidFill>
                        </a:rPr>
                        <a:t>bn</a:t>
                      </a:r>
                      <a:endParaRPr lang="en-IN" sz="1200" dirty="0">
                        <a:solidFill>
                          <a:schemeClr val="tx1"/>
                        </a:solidFill>
                      </a:endParaRPr>
                    </a:p>
                  </a:txBody>
                  <a:tcPr marL="65455" marR="65455"/>
                </a:tc>
                <a:tc>
                  <a:txBody>
                    <a:bodyPr/>
                    <a:lstStyle/>
                    <a:p>
                      <a:r>
                        <a:rPr lang="en-US" sz="1200" dirty="0"/>
                        <a:t>To provide Functional Household Tap Connection to every rural household by 2024.</a:t>
                      </a:r>
                      <a:endParaRPr lang="en-IN" sz="1200" dirty="0"/>
                    </a:p>
                  </a:txBody>
                  <a:tcPr marL="65455" marR="65455"/>
                </a:tc>
                <a:extLst>
                  <a:ext uri="{0D108BD9-81ED-4DB2-BD59-A6C34878D82A}">
                    <a16:rowId xmlns:a16="http://schemas.microsoft.com/office/drawing/2014/main" val="213216120"/>
                  </a:ext>
                </a:extLst>
              </a:tr>
              <a:tr h="499117">
                <a:tc>
                  <a:txBody>
                    <a:bodyPr/>
                    <a:lstStyle/>
                    <a:p>
                      <a:r>
                        <a:rPr lang="en-IN" sz="1200" dirty="0"/>
                        <a:t>2</a:t>
                      </a:r>
                    </a:p>
                  </a:txBody>
                  <a:tcPr marL="65455" marR="65455"/>
                </a:tc>
                <a:tc>
                  <a:txBody>
                    <a:bodyPr/>
                    <a:lstStyle/>
                    <a:p>
                      <a:r>
                        <a:rPr lang="en-IN" sz="1200" dirty="0"/>
                        <a:t>National Mission for </a:t>
                      </a:r>
                    </a:p>
                    <a:p>
                      <a:r>
                        <a:rPr lang="en-IN" sz="1200" dirty="0"/>
                        <a:t>Clean Ganga</a:t>
                      </a:r>
                    </a:p>
                  </a:txBody>
                  <a:tcPr marL="65455" marR="65455"/>
                </a:tc>
                <a:tc>
                  <a:txBody>
                    <a:bodyPr/>
                    <a:lstStyle/>
                    <a:p>
                      <a:pPr algn="r"/>
                      <a:r>
                        <a:rPr lang="en-IN" sz="1200" dirty="0">
                          <a:solidFill>
                            <a:schemeClr val="tx1"/>
                          </a:solidFill>
                        </a:rPr>
                        <a:t>USD 2.7 </a:t>
                      </a:r>
                      <a:r>
                        <a:rPr lang="en-IN" sz="1200" dirty="0" err="1">
                          <a:solidFill>
                            <a:schemeClr val="tx1"/>
                          </a:solidFill>
                        </a:rPr>
                        <a:t>bn</a:t>
                      </a:r>
                      <a:endParaRPr lang="en-IN" sz="1200" dirty="0">
                        <a:solidFill>
                          <a:schemeClr val="tx1"/>
                        </a:solidFill>
                      </a:endParaRPr>
                    </a:p>
                  </a:txBody>
                  <a:tcPr marL="65455" marR="65455"/>
                </a:tc>
                <a:tc>
                  <a:txBody>
                    <a:bodyPr/>
                    <a:lstStyle/>
                    <a:p>
                      <a:r>
                        <a:rPr lang="en-US" sz="1200" dirty="0"/>
                        <a:t>Rejuvenation/ Construction of STPs across Ganga Basin for discharge of treated water</a:t>
                      </a:r>
                    </a:p>
                  </a:txBody>
                  <a:tcPr marL="65455" marR="65455"/>
                </a:tc>
                <a:extLst>
                  <a:ext uri="{0D108BD9-81ED-4DB2-BD59-A6C34878D82A}">
                    <a16:rowId xmlns:a16="http://schemas.microsoft.com/office/drawing/2014/main" val="3916155047"/>
                  </a:ext>
                </a:extLst>
              </a:tr>
              <a:tr h="499117">
                <a:tc>
                  <a:txBody>
                    <a:bodyPr/>
                    <a:lstStyle/>
                    <a:p>
                      <a:r>
                        <a:rPr lang="en-IN" sz="1200" dirty="0"/>
                        <a:t>3</a:t>
                      </a:r>
                    </a:p>
                  </a:txBody>
                  <a:tcPr marL="65455" marR="65455"/>
                </a:tc>
                <a:tc>
                  <a:txBody>
                    <a:bodyPr/>
                    <a:lstStyle/>
                    <a:p>
                      <a:r>
                        <a:rPr lang="en-IN" sz="1200" dirty="0"/>
                        <a:t>Smart Cities Mission</a:t>
                      </a:r>
                    </a:p>
                    <a:p>
                      <a:endParaRPr lang="en-IN" sz="1200" dirty="0"/>
                    </a:p>
                    <a:p>
                      <a:endParaRPr lang="en-IN" sz="1200" dirty="0"/>
                    </a:p>
                  </a:txBody>
                  <a:tcPr marL="65455" marR="65455"/>
                </a:tc>
                <a:tc>
                  <a:txBody>
                    <a:bodyPr/>
                    <a:lstStyle/>
                    <a:p>
                      <a:pPr algn="r"/>
                      <a:r>
                        <a:rPr lang="en-IN" sz="1200" dirty="0">
                          <a:solidFill>
                            <a:schemeClr val="tx1"/>
                          </a:solidFill>
                        </a:rPr>
                        <a:t>USD 27 </a:t>
                      </a:r>
                      <a:r>
                        <a:rPr lang="en-IN" sz="1200" dirty="0" err="1">
                          <a:solidFill>
                            <a:schemeClr val="tx1"/>
                          </a:solidFill>
                        </a:rPr>
                        <a:t>bn</a:t>
                      </a:r>
                      <a:endParaRPr lang="en-IN" sz="1200" dirty="0">
                        <a:solidFill>
                          <a:schemeClr val="tx1"/>
                        </a:solidFill>
                      </a:endParaRPr>
                    </a:p>
                  </a:txBody>
                  <a:tcPr marL="65455" marR="65455"/>
                </a:tc>
                <a:tc>
                  <a:txBody>
                    <a:bodyPr/>
                    <a:lstStyle/>
                    <a:p>
                      <a:r>
                        <a:rPr lang="en-IN" sz="1200" dirty="0"/>
                        <a:t>Water Recycling and Smart Metering </a:t>
                      </a:r>
                    </a:p>
                  </a:txBody>
                  <a:tcPr marL="65455" marR="65455"/>
                </a:tc>
                <a:extLst>
                  <a:ext uri="{0D108BD9-81ED-4DB2-BD59-A6C34878D82A}">
                    <a16:rowId xmlns:a16="http://schemas.microsoft.com/office/drawing/2014/main" val="2346112988"/>
                  </a:ext>
                </a:extLst>
              </a:tr>
            </a:tbl>
          </a:graphicData>
        </a:graphic>
      </p:graphicFrame>
      <p:sp>
        <p:nvSpPr>
          <p:cNvPr id="4" name="Rectangle 3">
            <a:extLst>
              <a:ext uri="{FF2B5EF4-FFF2-40B4-BE49-F238E27FC236}">
                <a16:creationId xmlns:a16="http://schemas.microsoft.com/office/drawing/2014/main" id="{6722E014-01BD-412C-9168-C2C26A5A4ACC}"/>
              </a:ext>
            </a:extLst>
          </p:cNvPr>
          <p:cNvSpPr/>
          <p:nvPr/>
        </p:nvSpPr>
        <p:spPr>
          <a:xfrm>
            <a:off x="288600" y="794000"/>
            <a:ext cx="7847776" cy="1569660"/>
          </a:xfrm>
          <a:prstGeom prst="rect">
            <a:avLst/>
          </a:prstGeom>
        </p:spPr>
        <p:txBody>
          <a:bodyPr wrap="square">
            <a:spAutoFit/>
          </a:bodyPr>
          <a:lstStyle/>
          <a:p>
            <a:pPr marL="266700" indent="-266700" algn="just">
              <a:buFont typeface="Wingdings" panose="05000000000000000000" pitchFamily="2" charset="2"/>
              <a:buChar char="v"/>
            </a:pPr>
            <a:r>
              <a:rPr lang="en-US" sz="1200" kern="0" dirty="0">
                <a:solidFill>
                  <a:srgbClr val="000000"/>
                </a:solidFill>
                <a:cs typeface="Arial" pitchFamily="34" charset="0"/>
              </a:rPr>
              <a:t>The emerging need for clean drinking water and safe disposal of sewerage water into rivers with defined norms have emphasized the need for allocation of funds to develop new water infrastructure &amp; rejuvenate and refurbish the existing infrastructure with Operations and Management by private sector in Utilities to bring to bring the desired efficiency. </a:t>
            </a:r>
          </a:p>
          <a:p>
            <a:pPr marL="171450" indent="-171450" algn="just">
              <a:buFont typeface="Wingdings" panose="05000000000000000000" pitchFamily="2" charset="2"/>
              <a:buChar char="v"/>
            </a:pPr>
            <a:endParaRPr lang="en-US" sz="1200" dirty="0"/>
          </a:p>
          <a:p>
            <a:pPr marL="266700" indent="-266700" algn="just">
              <a:buFont typeface="Wingdings" panose="05000000000000000000" pitchFamily="2" charset="2"/>
              <a:buChar char="v"/>
            </a:pPr>
            <a:r>
              <a:rPr lang="en-US" sz="1200" dirty="0"/>
              <a:t>The recent Budget of Government of India for FY 2020 stressed on the significance of water conservation for the future of India and presented the Centre’s plan to boost the water and sanitation infrastructure of the country with a total allocation as per below:</a:t>
            </a:r>
            <a:endParaRPr lang="en-IN" sz="1200" dirty="0">
              <a:solidFill>
                <a:srgbClr val="FF0000"/>
              </a:solidFill>
            </a:endParaRPr>
          </a:p>
        </p:txBody>
      </p:sp>
      <p:pic>
        <p:nvPicPr>
          <p:cNvPr id="3074" name="Picture 2" descr="Jal Shakti Logo Vector (.CDR) Free Download">
            <a:extLst>
              <a:ext uri="{FF2B5EF4-FFF2-40B4-BE49-F238E27FC236}">
                <a16:creationId xmlns:a16="http://schemas.microsoft.com/office/drawing/2014/main" id="{643B69F6-A52B-4EA3-A6AD-FA6D453CA67B}"/>
              </a:ext>
            </a:extLst>
          </p:cNvPr>
          <p:cNvPicPr>
            <a:picLocks noChangeAspect="1" noChangeArrowheads="1"/>
          </p:cNvPicPr>
          <p:nvPr/>
        </p:nvPicPr>
        <p:blipFill>
          <a:blip r:embed="rId2" cstate="print">
            <a:extLst>
              <a:ext uri="{28A0092B-C50C-407E-A947-70E740481C1C}">
                <a14:useLocalDpi xmlns:a14="http://schemas.microsoft.com/office/drawing/2010/main"/>
              </a:ext>
            </a:extLst>
          </a:blip>
          <a:srcRect/>
          <a:stretch>
            <a:fillRect/>
          </a:stretch>
        </p:blipFill>
        <p:spPr bwMode="auto">
          <a:xfrm>
            <a:off x="2693549" y="2920386"/>
            <a:ext cx="1101690" cy="502075"/>
          </a:xfrm>
          <a:prstGeom prst="rect">
            <a:avLst/>
          </a:prstGeom>
          <a:noFill/>
          <a:extLst>
            <a:ext uri="{909E8E84-426E-40DD-AFC4-6F175D3DCCD1}">
              <a14:hiddenFill xmlns:a14="http://schemas.microsoft.com/office/drawing/2010/main">
                <a:solidFill>
                  <a:srgbClr val="FFFFFF"/>
                </a:solidFill>
              </a14:hiddenFill>
            </a:ext>
          </a:extLst>
        </p:spPr>
      </p:pic>
      <p:pic>
        <p:nvPicPr>
          <p:cNvPr id="29" name="Picture 28">
            <a:extLst>
              <a:ext uri="{FF2B5EF4-FFF2-40B4-BE49-F238E27FC236}">
                <a16:creationId xmlns:a16="http://schemas.microsoft.com/office/drawing/2014/main" id="{CC5AD189-A213-4B6F-B690-3D0DE64E12FA}"/>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3102509" y="4057719"/>
            <a:ext cx="651286" cy="553080"/>
          </a:xfrm>
          <a:prstGeom prst="rect">
            <a:avLst/>
          </a:prstGeom>
        </p:spPr>
      </p:pic>
      <p:pic>
        <p:nvPicPr>
          <p:cNvPr id="35" name="Picture 34">
            <a:extLst>
              <a:ext uri="{FF2B5EF4-FFF2-40B4-BE49-F238E27FC236}">
                <a16:creationId xmlns:a16="http://schemas.microsoft.com/office/drawing/2014/main" id="{224C9584-0F4F-4050-AE96-3D3C35C8E7B8}"/>
              </a:ext>
            </a:extLst>
          </p:cNvPr>
          <p:cNvPicPr>
            <a:picLocks noChangeAspect="1"/>
          </p:cNvPicPr>
          <p:nvPr/>
        </p:nvPicPr>
        <p:blipFill>
          <a:blip r:embed="rId4" cstate="print">
            <a:extLst>
              <a:ext uri="{BEBA8EAE-BF5A-486C-A8C5-ECC9F3942E4B}">
                <a14:imgProps xmlns:a14="http://schemas.microsoft.com/office/drawing/2010/main">
                  <a14:imgLayer r:embed="rId5">
                    <a14:imgEffect>
                      <a14:backgroundRemoval t="4534" b="95466" l="5322" r="97043">
                        <a14:foregroundMark x1="19711" y1="24611" x2="19711" y2="24611"/>
                        <a14:foregroundMark x1="18463" y1="67098" x2="18463" y2="67098"/>
                        <a14:foregroundMark x1="27332" y1="49611" x2="27332" y2="49611"/>
                        <a14:foregroundMark x1="32786" y1="25389" x2="32786" y2="25389"/>
                        <a14:foregroundMark x1="43824" y1="30440" x2="43824" y2="30440"/>
                        <a14:foregroundMark x1="52234" y1="25389" x2="52234" y2="25389"/>
                        <a14:foregroundMark x1="67871" y1="26295" x2="67871" y2="26295"/>
                        <a14:foregroundMark x1="74639" y1="26295" x2="74639" y2="26295"/>
                        <a14:foregroundMark x1="83903" y1="27979" x2="83903" y2="27979"/>
                        <a14:foregroundMark x1="80158" y1="47150" x2="80158" y2="47150"/>
                        <a14:foregroundMark x1="78844" y1="65415" x2="78844" y2="65415"/>
                        <a14:foregroundMark x1="71682" y1="67098" x2="71682" y2="67098"/>
                        <a14:foregroundMark x1="67017" y1="47927" x2="67017" y2="47927"/>
                        <a14:foregroundMark x1="73390" y1="54534" x2="73390" y2="54534"/>
                        <a14:foregroundMark x1="50131" y1="46244" x2="50131" y2="46244"/>
                        <a14:foregroundMark x1="37057" y1="49611" x2="37057" y2="49611"/>
                        <a14:foregroundMark x1="54796" y1="32902" x2="54796" y2="32902"/>
                        <a14:backgroundMark x1="9987" y1="11269" x2="9987" y2="11269"/>
                        <a14:backgroundMark x1="31997" y1="7124" x2="31997" y2="7124"/>
                        <a14:backgroundMark x1="89028" y1="15415" x2="89028" y2="15415"/>
                      </a14:backgroundRemoval>
                    </a14:imgEffect>
                  </a14:imgLayer>
                </a14:imgProps>
              </a:ext>
              <a:ext uri="{28A0092B-C50C-407E-A947-70E740481C1C}">
                <a14:useLocalDpi xmlns:a14="http://schemas.microsoft.com/office/drawing/2010/main"/>
              </a:ext>
            </a:extLst>
          </a:blip>
          <a:stretch>
            <a:fillRect/>
          </a:stretch>
        </p:blipFill>
        <p:spPr>
          <a:xfrm>
            <a:off x="2811369" y="3481481"/>
            <a:ext cx="1116265" cy="566202"/>
          </a:xfrm>
          <a:prstGeom prst="rect">
            <a:avLst/>
          </a:prstGeom>
        </p:spPr>
      </p:pic>
      <p:sp>
        <p:nvSpPr>
          <p:cNvPr id="5" name="TextBox 4">
            <a:extLst>
              <a:ext uri="{FF2B5EF4-FFF2-40B4-BE49-F238E27FC236}">
                <a16:creationId xmlns:a16="http://schemas.microsoft.com/office/drawing/2014/main" id="{B369E9DE-FEDD-4F8A-8B35-D8F178C08B2D}"/>
              </a:ext>
            </a:extLst>
          </p:cNvPr>
          <p:cNvSpPr txBox="1"/>
          <p:nvPr/>
        </p:nvSpPr>
        <p:spPr>
          <a:xfrm>
            <a:off x="7401914" y="4712550"/>
            <a:ext cx="1292495" cy="230832"/>
          </a:xfrm>
          <a:prstGeom prst="rect">
            <a:avLst/>
          </a:prstGeom>
          <a:noFill/>
        </p:spPr>
        <p:txBody>
          <a:bodyPr wrap="square" rtlCol="0">
            <a:spAutoFit/>
          </a:bodyPr>
          <a:lstStyle/>
          <a:p>
            <a:pPr algn="r"/>
            <a:r>
              <a:rPr lang="en-IN" sz="900" dirty="0"/>
              <a:t>1 USD = 75 INR</a:t>
            </a:r>
            <a:endParaRPr lang="en-IN" sz="1050" dirty="0"/>
          </a:p>
        </p:txBody>
      </p:sp>
    </p:spTree>
    <p:extLst>
      <p:ext uri="{BB962C8B-B14F-4D97-AF65-F5344CB8AC3E}">
        <p14:creationId xmlns:p14="http://schemas.microsoft.com/office/powerpoint/2010/main" val="15324817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9547" y="93361"/>
            <a:ext cx="5628208" cy="369332"/>
          </a:xfrm>
        </p:spPr>
        <p:txBody>
          <a:bodyPr/>
          <a:lstStyle/>
          <a:p>
            <a:r>
              <a:rPr lang="en-US" dirty="0"/>
              <a:t>Major Achievement </a:t>
            </a:r>
          </a:p>
        </p:txBody>
      </p:sp>
      <p:pic>
        <p:nvPicPr>
          <p:cNvPr id="3" name="Picture 2">
            <a:extLst>
              <a:ext uri="{FF2B5EF4-FFF2-40B4-BE49-F238E27FC236}">
                <a16:creationId xmlns:a16="http://schemas.microsoft.com/office/drawing/2014/main" id="{F23BD69F-1F15-45C6-9646-A94526F2C29D}"/>
              </a:ext>
            </a:extLst>
          </p:cNvPr>
          <p:cNvPicPr/>
          <p:nvPr/>
        </p:nvPicPr>
        <p:blipFill rotWithShape="1">
          <a:blip r:embed="rId2" cstate="screen">
            <a:extLst>
              <a:ext uri="{28A0092B-C50C-407E-A947-70E740481C1C}">
                <a14:useLocalDpi xmlns:a14="http://schemas.microsoft.com/office/drawing/2010/main"/>
              </a:ext>
            </a:extLst>
          </a:blip>
          <a:srcRect/>
          <a:stretch/>
        </p:blipFill>
        <p:spPr bwMode="auto">
          <a:xfrm>
            <a:off x="5845908" y="114275"/>
            <a:ext cx="1258276" cy="323701"/>
          </a:xfrm>
          <a:prstGeom prst="rect">
            <a:avLst/>
          </a:prstGeom>
          <a:noFill/>
          <a:ln>
            <a:noFill/>
          </a:ln>
          <a:extLst>
            <a:ext uri="{53640926-AAD7-44D8-BBD7-CCE9431645EC}">
              <a14:shadowObscured xmlns:a14="http://schemas.microsoft.com/office/drawing/2010/main"/>
            </a:ext>
          </a:extLst>
        </p:spPr>
      </p:pic>
      <p:graphicFrame>
        <p:nvGraphicFramePr>
          <p:cNvPr id="49" name="Table 48"/>
          <p:cNvGraphicFramePr>
            <a:graphicFrameLocks noGrp="1"/>
          </p:cNvGraphicFramePr>
          <p:nvPr/>
        </p:nvGraphicFramePr>
        <p:xfrm>
          <a:off x="257909" y="1375509"/>
          <a:ext cx="8018583" cy="3407505"/>
        </p:xfrm>
        <a:graphic>
          <a:graphicData uri="http://schemas.openxmlformats.org/drawingml/2006/table">
            <a:tbl>
              <a:tblPr/>
              <a:tblGrid>
                <a:gridCol w="312646">
                  <a:extLst>
                    <a:ext uri="{9D8B030D-6E8A-4147-A177-3AD203B41FA5}">
                      <a16:colId xmlns:a16="http://schemas.microsoft.com/office/drawing/2014/main" val="20000"/>
                    </a:ext>
                  </a:extLst>
                </a:gridCol>
                <a:gridCol w="1076226">
                  <a:extLst>
                    <a:ext uri="{9D8B030D-6E8A-4147-A177-3AD203B41FA5}">
                      <a16:colId xmlns:a16="http://schemas.microsoft.com/office/drawing/2014/main" val="20001"/>
                    </a:ext>
                  </a:extLst>
                </a:gridCol>
                <a:gridCol w="617277">
                  <a:extLst>
                    <a:ext uri="{9D8B030D-6E8A-4147-A177-3AD203B41FA5}">
                      <a16:colId xmlns:a16="http://schemas.microsoft.com/office/drawing/2014/main" val="20002"/>
                    </a:ext>
                  </a:extLst>
                </a:gridCol>
                <a:gridCol w="1250586">
                  <a:extLst>
                    <a:ext uri="{9D8B030D-6E8A-4147-A177-3AD203B41FA5}">
                      <a16:colId xmlns:a16="http://schemas.microsoft.com/office/drawing/2014/main" val="20003"/>
                    </a:ext>
                  </a:extLst>
                </a:gridCol>
                <a:gridCol w="753559">
                  <a:extLst>
                    <a:ext uri="{9D8B030D-6E8A-4147-A177-3AD203B41FA5}">
                      <a16:colId xmlns:a16="http://schemas.microsoft.com/office/drawing/2014/main" val="20004"/>
                    </a:ext>
                  </a:extLst>
                </a:gridCol>
                <a:gridCol w="769591">
                  <a:extLst>
                    <a:ext uri="{9D8B030D-6E8A-4147-A177-3AD203B41FA5}">
                      <a16:colId xmlns:a16="http://schemas.microsoft.com/office/drawing/2014/main" val="20005"/>
                    </a:ext>
                  </a:extLst>
                </a:gridCol>
                <a:gridCol w="448928">
                  <a:extLst>
                    <a:ext uri="{9D8B030D-6E8A-4147-A177-3AD203B41FA5}">
                      <a16:colId xmlns:a16="http://schemas.microsoft.com/office/drawing/2014/main" val="20006"/>
                    </a:ext>
                  </a:extLst>
                </a:gridCol>
                <a:gridCol w="521077">
                  <a:extLst>
                    <a:ext uri="{9D8B030D-6E8A-4147-A177-3AD203B41FA5}">
                      <a16:colId xmlns:a16="http://schemas.microsoft.com/office/drawing/2014/main" val="20007"/>
                    </a:ext>
                  </a:extLst>
                </a:gridCol>
                <a:gridCol w="489012">
                  <a:extLst>
                    <a:ext uri="{9D8B030D-6E8A-4147-A177-3AD203B41FA5}">
                      <a16:colId xmlns:a16="http://schemas.microsoft.com/office/drawing/2014/main" val="20008"/>
                    </a:ext>
                  </a:extLst>
                </a:gridCol>
                <a:gridCol w="1779681">
                  <a:extLst>
                    <a:ext uri="{9D8B030D-6E8A-4147-A177-3AD203B41FA5}">
                      <a16:colId xmlns:a16="http://schemas.microsoft.com/office/drawing/2014/main" val="20009"/>
                    </a:ext>
                  </a:extLst>
                </a:gridCol>
              </a:tblGrid>
              <a:tr h="246257">
                <a:tc gridSpan="10">
                  <a:txBody>
                    <a:bodyPr/>
                    <a:lstStyle/>
                    <a:p>
                      <a:pPr algn="ctr" fontAlgn="ctr"/>
                      <a:r>
                        <a:rPr lang="en-US" sz="1000" b="1" i="0" u="none" strike="noStrike" dirty="0">
                          <a:solidFill>
                            <a:srgbClr val="000000"/>
                          </a:solidFill>
                          <a:latin typeface="Calibri"/>
                        </a:rPr>
                        <a:t>PERFORMANCE OF OLD PUMP VS NEW PUMP</a:t>
                      </a:r>
                    </a:p>
                  </a:txBody>
                  <a:tcPr marL="4572" marR="4572" marT="457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360795">
                <a:tc>
                  <a:txBody>
                    <a:bodyPr/>
                    <a:lstStyle/>
                    <a:p>
                      <a:pPr algn="ctr" fontAlgn="ctr"/>
                      <a:r>
                        <a:rPr lang="en-US" sz="600" b="1" i="0" u="none" strike="noStrike">
                          <a:solidFill>
                            <a:srgbClr val="000000"/>
                          </a:solidFill>
                          <a:latin typeface="Calibri"/>
                        </a:rPr>
                        <a:t>SL NO </a:t>
                      </a:r>
                    </a:p>
                  </a:txBody>
                  <a:tcPr marL="4572" marR="4572" marT="4572"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600" b="1" i="0" u="none" strike="noStrike">
                          <a:solidFill>
                            <a:srgbClr val="000000"/>
                          </a:solidFill>
                          <a:latin typeface="Calibri"/>
                        </a:rPr>
                        <a:t>LOCATION</a:t>
                      </a:r>
                    </a:p>
                  </a:txBody>
                  <a:tcPr marL="4572" marR="4572" marT="45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600" b="1" i="0" u="none" strike="noStrike">
                          <a:solidFill>
                            <a:srgbClr val="000000"/>
                          </a:solidFill>
                          <a:latin typeface="Calibri"/>
                        </a:rPr>
                        <a:t>PUMP NO</a:t>
                      </a:r>
                    </a:p>
                  </a:txBody>
                  <a:tcPr marL="4572" marR="4572" marT="45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600" b="1" i="0" u="none" strike="noStrike">
                          <a:solidFill>
                            <a:srgbClr val="000000"/>
                          </a:solidFill>
                          <a:latin typeface="Calibri"/>
                        </a:rPr>
                        <a:t>PUMP DETAILS</a:t>
                      </a:r>
                    </a:p>
                  </a:txBody>
                  <a:tcPr marL="4572" marR="4572" marT="45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600" b="1" i="0" u="none" strike="noStrike">
                          <a:solidFill>
                            <a:srgbClr val="000000"/>
                          </a:solidFill>
                          <a:latin typeface="Calibri"/>
                        </a:rPr>
                        <a:t>RATED CAPACITY ( m3/h)</a:t>
                      </a:r>
                    </a:p>
                  </a:txBody>
                  <a:tcPr marL="4572" marR="4572" marT="45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600" b="1" i="0" u="none" strike="noStrike">
                          <a:solidFill>
                            <a:srgbClr val="000000"/>
                          </a:solidFill>
                          <a:latin typeface="Calibri"/>
                        </a:rPr>
                        <a:t>ACTUAL CAPACITY ( m3/h)</a:t>
                      </a:r>
                    </a:p>
                  </a:txBody>
                  <a:tcPr marL="4572" marR="4572" marT="45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600" b="1" i="0" u="none" strike="noStrike">
                          <a:solidFill>
                            <a:srgbClr val="000000"/>
                          </a:solidFill>
                          <a:latin typeface="Calibri"/>
                        </a:rPr>
                        <a:t>% Flow</a:t>
                      </a:r>
                    </a:p>
                  </a:txBody>
                  <a:tcPr marL="4572" marR="4572" marT="45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600" b="1" i="0" u="none" strike="noStrike">
                          <a:solidFill>
                            <a:srgbClr val="000000"/>
                          </a:solidFill>
                          <a:latin typeface="Calibri"/>
                        </a:rPr>
                        <a:t>RATED EFFICIENCY</a:t>
                      </a:r>
                    </a:p>
                  </a:txBody>
                  <a:tcPr marL="4572" marR="4572" marT="45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600" b="1" i="0" u="none" strike="noStrike">
                          <a:solidFill>
                            <a:srgbClr val="000000"/>
                          </a:solidFill>
                          <a:latin typeface="Calibri"/>
                        </a:rPr>
                        <a:t>ACTUAL EFFICIENCY</a:t>
                      </a:r>
                    </a:p>
                  </a:txBody>
                  <a:tcPr marL="4572" marR="4572" marT="45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500" b="1" i="0" u="none" strike="noStrike">
                          <a:solidFill>
                            <a:srgbClr val="000000"/>
                          </a:solidFill>
                          <a:latin typeface="Calibri"/>
                        </a:rPr>
                        <a:t>REMARKS</a:t>
                      </a:r>
                    </a:p>
                  </a:txBody>
                  <a:tcPr marL="4572" marR="4572" marT="4572"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114538">
                <a:tc>
                  <a:txBody>
                    <a:bodyPr/>
                    <a:lstStyle/>
                    <a:p>
                      <a:pPr algn="l" fontAlgn="b"/>
                      <a:r>
                        <a:rPr lang="en-US" sz="500" b="0" i="0" u="none" strike="noStrike">
                          <a:solidFill>
                            <a:srgbClr val="000000"/>
                          </a:solidFill>
                          <a:latin typeface="Calibri"/>
                        </a:rPr>
                        <a:t> </a:t>
                      </a:r>
                    </a:p>
                  </a:txBody>
                  <a:tcPr marL="4572" marR="4572" marT="4572"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c>
                  <a:txBody>
                    <a:bodyPr/>
                    <a:lstStyle/>
                    <a:p>
                      <a:pPr algn="l" fontAlgn="b"/>
                      <a:r>
                        <a:rPr lang="en-US" sz="500" b="0" i="0" u="none" strike="noStrike">
                          <a:solidFill>
                            <a:srgbClr val="000000"/>
                          </a:solidFill>
                          <a:latin typeface="Calibri"/>
                        </a:rPr>
                        <a:t> </a:t>
                      </a:r>
                    </a:p>
                  </a:txBody>
                  <a:tcPr marL="4572" marR="4572" marT="457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c>
                  <a:txBody>
                    <a:bodyPr/>
                    <a:lstStyle/>
                    <a:p>
                      <a:pPr algn="l" fontAlgn="b"/>
                      <a:r>
                        <a:rPr lang="en-US" sz="500" b="0" i="0" u="none" strike="noStrike">
                          <a:solidFill>
                            <a:srgbClr val="000000"/>
                          </a:solidFill>
                          <a:latin typeface="Calibri"/>
                        </a:rPr>
                        <a:t> </a:t>
                      </a:r>
                    </a:p>
                  </a:txBody>
                  <a:tcPr marL="4572" marR="4572" marT="457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c>
                  <a:txBody>
                    <a:bodyPr/>
                    <a:lstStyle/>
                    <a:p>
                      <a:pPr algn="l" fontAlgn="b"/>
                      <a:r>
                        <a:rPr lang="en-US" sz="500" b="0" i="0" u="none" strike="noStrike">
                          <a:solidFill>
                            <a:srgbClr val="000000"/>
                          </a:solidFill>
                          <a:latin typeface="Calibri"/>
                        </a:rPr>
                        <a:t> </a:t>
                      </a:r>
                    </a:p>
                  </a:txBody>
                  <a:tcPr marL="4572" marR="4572" marT="457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c>
                  <a:txBody>
                    <a:bodyPr/>
                    <a:lstStyle/>
                    <a:p>
                      <a:pPr algn="l" fontAlgn="b"/>
                      <a:r>
                        <a:rPr lang="en-US" sz="500" b="0" i="0" u="none" strike="noStrike">
                          <a:solidFill>
                            <a:srgbClr val="000000"/>
                          </a:solidFill>
                          <a:latin typeface="Calibri"/>
                        </a:rPr>
                        <a:t> </a:t>
                      </a:r>
                    </a:p>
                  </a:txBody>
                  <a:tcPr marL="4572" marR="4572" marT="457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c>
                  <a:txBody>
                    <a:bodyPr/>
                    <a:lstStyle/>
                    <a:p>
                      <a:pPr algn="l" fontAlgn="b"/>
                      <a:r>
                        <a:rPr lang="en-US" sz="500" b="0" i="0" u="none" strike="noStrike">
                          <a:solidFill>
                            <a:srgbClr val="000000"/>
                          </a:solidFill>
                          <a:latin typeface="Calibri"/>
                        </a:rPr>
                        <a:t> </a:t>
                      </a:r>
                    </a:p>
                  </a:txBody>
                  <a:tcPr marL="4572" marR="4572" marT="457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c>
                  <a:txBody>
                    <a:bodyPr/>
                    <a:lstStyle/>
                    <a:p>
                      <a:pPr algn="l" fontAlgn="b"/>
                      <a:r>
                        <a:rPr lang="en-US" sz="500" b="0" i="0" u="none" strike="noStrike">
                          <a:solidFill>
                            <a:srgbClr val="000000"/>
                          </a:solidFill>
                          <a:latin typeface="Calibri"/>
                        </a:rPr>
                        <a:t> </a:t>
                      </a:r>
                    </a:p>
                  </a:txBody>
                  <a:tcPr marL="4572" marR="4572" marT="457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c>
                  <a:txBody>
                    <a:bodyPr/>
                    <a:lstStyle/>
                    <a:p>
                      <a:pPr algn="l" fontAlgn="b"/>
                      <a:r>
                        <a:rPr lang="en-US" sz="500" b="0" i="0" u="none" strike="noStrike">
                          <a:solidFill>
                            <a:srgbClr val="000000"/>
                          </a:solidFill>
                          <a:latin typeface="Calibri"/>
                        </a:rPr>
                        <a:t> </a:t>
                      </a:r>
                    </a:p>
                  </a:txBody>
                  <a:tcPr marL="4572" marR="4572" marT="457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c>
                  <a:txBody>
                    <a:bodyPr/>
                    <a:lstStyle/>
                    <a:p>
                      <a:pPr algn="l" fontAlgn="b"/>
                      <a:r>
                        <a:rPr lang="en-US" sz="500" b="0" i="0" u="none" strike="noStrike">
                          <a:solidFill>
                            <a:srgbClr val="000000"/>
                          </a:solidFill>
                          <a:latin typeface="Calibri"/>
                        </a:rPr>
                        <a:t> </a:t>
                      </a:r>
                    </a:p>
                  </a:txBody>
                  <a:tcPr marL="4572" marR="4572" marT="457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c>
                  <a:txBody>
                    <a:bodyPr/>
                    <a:lstStyle/>
                    <a:p>
                      <a:pPr algn="l" fontAlgn="b"/>
                      <a:r>
                        <a:rPr lang="en-US" sz="500" b="0" i="0" u="none" strike="noStrike">
                          <a:solidFill>
                            <a:srgbClr val="000000"/>
                          </a:solidFill>
                          <a:latin typeface="Calibri"/>
                        </a:rPr>
                        <a:t> </a:t>
                      </a:r>
                    </a:p>
                  </a:txBody>
                  <a:tcPr marL="4572" marR="4572" marT="4572"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extLst>
                  <a:ext uri="{0D108BD9-81ED-4DB2-BD59-A6C34878D82A}">
                    <a16:rowId xmlns:a16="http://schemas.microsoft.com/office/drawing/2014/main" val="10002"/>
                  </a:ext>
                </a:extLst>
              </a:tr>
              <a:tr h="435244">
                <a:tc>
                  <a:txBody>
                    <a:bodyPr/>
                    <a:lstStyle/>
                    <a:p>
                      <a:pPr algn="ctr" fontAlgn="ctr"/>
                      <a:r>
                        <a:rPr lang="en-US" sz="500" b="0" i="0" u="none" strike="noStrike">
                          <a:solidFill>
                            <a:srgbClr val="FFFFFF"/>
                          </a:solidFill>
                          <a:latin typeface="Calibri"/>
                        </a:rPr>
                        <a:t>1</a:t>
                      </a:r>
                    </a:p>
                  </a:txBody>
                  <a:tcPr marL="4572" marR="4572" marT="4572"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538ED5"/>
                    </a:solidFill>
                  </a:tcPr>
                </a:tc>
                <a:tc rowSpan="2">
                  <a:txBody>
                    <a:bodyPr/>
                    <a:lstStyle/>
                    <a:p>
                      <a:pPr algn="ctr" fontAlgn="ctr"/>
                      <a:r>
                        <a:rPr lang="en-US" sz="500" b="1" i="0" u="none" strike="noStrike" dirty="0">
                          <a:solidFill>
                            <a:srgbClr val="000000"/>
                          </a:solidFill>
                          <a:latin typeface="Calibri"/>
                        </a:rPr>
                        <a:t>SETTLE WATER PUMP HOUSE</a:t>
                      </a:r>
                    </a:p>
                  </a:txBody>
                  <a:tcPr marL="4572" marR="4572" marT="45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500" b="0" i="0" u="none" strike="noStrike">
                          <a:solidFill>
                            <a:srgbClr val="FFFFFF"/>
                          </a:solidFill>
                          <a:latin typeface="Calibri"/>
                        </a:rPr>
                        <a:t>PUMP-1</a:t>
                      </a:r>
                    </a:p>
                  </a:txBody>
                  <a:tcPr marL="4572" marR="4572" marT="45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538ED5"/>
                    </a:solidFill>
                  </a:tcPr>
                </a:tc>
                <a:tc>
                  <a:txBody>
                    <a:bodyPr/>
                    <a:lstStyle/>
                    <a:p>
                      <a:pPr algn="l" fontAlgn="ctr"/>
                      <a:r>
                        <a:rPr lang="en-US" sz="500" b="0" i="0" u="none" strike="noStrike">
                          <a:solidFill>
                            <a:srgbClr val="FFFFFF"/>
                          </a:solidFill>
                          <a:latin typeface="Calibri"/>
                        </a:rPr>
                        <a:t>CAPACITY- 1800M3/H, HEAD -15.2 M, RPM- 980 ,MOTOR KW-110</a:t>
                      </a:r>
                    </a:p>
                  </a:txBody>
                  <a:tcPr marL="4572" marR="4572" marT="45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538ED5"/>
                    </a:solidFill>
                  </a:tcPr>
                </a:tc>
                <a:tc>
                  <a:txBody>
                    <a:bodyPr/>
                    <a:lstStyle/>
                    <a:p>
                      <a:pPr algn="ctr" fontAlgn="ctr"/>
                      <a:r>
                        <a:rPr lang="en-US" sz="500" b="0" i="0" u="none" strike="noStrike">
                          <a:solidFill>
                            <a:srgbClr val="FFFFFF"/>
                          </a:solidFill>
                          <a:latin typeface="Calibri"/>
                        </a:rPr>
                        <a:t>1800</a:t>
                      </a:r>
                    </a:p>
                  </a:txBody>
                  <a:tcPr marL="4572" marR="4572" marT="45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538ED5"/>
                    </a:solidFill>
                  </a:tcPr>
                </a:tc>
                <a:tc>
                  <a:txBody>
                    <a:bodyPr/>
                    <a:lstStyle/>
                    <a:p>
                      <a:pPr algn="ctr" fontAlgn="ctr"/>
                      <a:r>
                        <a:rPr lang="en-US" sz="500" b="0" i="0" u="none" strike="noStrike">
                          <a:solidFill>
                            <a:srgbClr val="FFFFFF"/>
                          </a:solidFill>
                          <a:latin typeface="Calibri"/>
                        </a:rPr>
                        <a:t>1500</a:t>
                      </a:r>
                    </a:p>
                  </a:txBody>
                  <a:tcPr marL="4572" marR="4572" marT="45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538ED5"/>
                    </a:solidFill>
                  </a:tcPr>
                </a:tc>
                <a:tc>
                  <a:txBody>
                    <a:bodyPr/>
                    <a:lstStyle/>
                    <a:p>
                      <a:pPr algn="ctr" fontAlgn="ctr"/>
                      <a:r>
                        <a:rPr lang="en-US" sz="500" b="0" i="0" u="none" strike="noStrike">
                          <a:solidFill>
                            <a:srgbClr val="FFFFFF"/>
                          </a:solidFill>
                          <a:latin typeface="Calibri"/>
                        </a:rPr>
                        <a:t>83%</a:t>
                      </a:r>
                    </a:p>
                  </a:txBody>
                  <a:tcPr marL="4572" marR="4572" marT="45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538ED5"/>
                    </a:solidFill>
                  </a:tcPr>
                </a:tc>
                <a:tc>
                  <a:txBody>
                    <a:bodyPr/>
                    <a:lstStyle/>
                    <a:p>
                      <a:pPr algn="ctr" fontAlgn="ctr"/>
                      <a:r>
                        <a:rPr lang="en-US" sz="500" b="0" i="0" u="none" strike="noStrike">
                          <a:solidFill>
                            <a:srgbClr val="FFFFFF"/>
                          </a:solidFill>
                          <a:latin typeface="Calibri"/>
                        </a:rPr>
                        <a:t>85%</a:t>
                      </a:r>
                    </a:p>
                  </a:txBody>
                  <a:tcPr marL="4572" marR="4572" marT="45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538ED5"/>
                    </a:solidFill>
                  </a:tcPr>
                </a:tc>
                <a:tc>
                  <a:txBody>
                    <a:bodyPr/>
                    <a:lstStyle/>
                    <a:p>
                      <a:pPr algn="ctr" fontAlgn="ctr"/>
                      <a:r>
                        <a:rPr lang="en-US" sz="500" b="0" i="0" u="none" strike="noStrike">
                          <a:solidFill>
                            <a:srgbClr val="FFFFFF"/>
                          </a:solidFill>
                          <a:latin typeface="Calibri"/>
                        </a:rPr>
                        <a:t>71%</a:t>
                      </a:r>
                    </a:p>
                  </a:txBody>
                  <a:tcPr marL="4572" marR="4572" marT="45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538ED5"/>
                    </a:solidFill>
                  </a:tcPr>
                </a:tc>
                <a:tc>
                  <a:txBody>
                    <a:bodyPr/>
                    <a:lstStyle/>
                    <a:p>
                      <a:pPr algn="ctr" fontAlgn="ctr"/>
                      <a:r>
                        <a:rPr lang="en-US" sz="500" b="0" i="0" u="none" strike="noStrike" dirty="0">
                          <a:solidFill>
                            <a:srgbClr val="000000"/>
                          </a:solidFill>
                          <a:latin typeface="Calibri"/>
                        </a:rPr>
                        <a:t>OLD PUMP</a:t>
                      </a:r>
                    </a:p>
                  </a:txBody>
                  <a:tcPr marL="4572" marR="4572" marT="4572"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extLst>
                  <a:ext uri="{0D108BD9-81ED-4DB2-BD59-A6C34878D82A}">
                    <a16:rowId xmlns:a16="http://schemas.microsoft.com/office/drawing/2014/main" val="10003"/>
                  </a:ext>
                </a:extLst>
              </a:tr>
              <a:tr h="377975">
                <a:tc>
                  <a:txBody>
                    <a:bodyPr/>
                    <a:lstStyle/>
                    <a:p>
                      <a:pPr algn="ctr" fontAlgn="ctr"/>
                      <a:r>
                        <a:rPr lang="en-US" sz="500" b="0" i="0" u="none" strike="noStrike">
                          <a:solidFill>
                            <a:srgbClr val="000000"/>
                          </a:solidFill>
                          <a:latin typeface="Calibri"/>
                        </a:rPr>
                        <a:t>2</a:t>
                      </a:r>
                    </a:p>
                  </a:txBody>
                  <a:tcPr marL="4572" marR="4572" marT="4572"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BBB59"/>
                    </a:solidFill>
                  </a:tcPr>
                </a:tc>
                <a:tc vMerge="1">
                  <a:txBody>
                    <a:bodyPr/>
                    <a:lstStyle/>
                    <a:p>
                      <a:endParaRPr lang="en-US"/>
                    </a:p>
                  </a:txBody>
                  <a:tcPr/>
                </a:tc>
                <a:tc>
                  <a:txBody>
                    <a:bodyPr/>
                    <a:lstStyle/>
                    <a:p>
                      <a:pPr algn="ctr" fontAlgn="ctr"/>
                      <a:r>
                        <a:rPr lang="en-US" sz="500" b="0" i="0" u="none" strike="noStrike">
                          <a:solidFill>
                            <a:srgbClr val="000000"/>
                          </a:solidFill>
                          <a:latin typeface="Calibri"/>
                        </a:rPr>
                        <a:t>PUMP-1</a:t>
                      </a:r>
                    </a:p>
                  </a:txBody>
                  <a:tcPr marL="4572" marR="4572" marT="45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BBB59"/>
                    </a:solidFill>
                  </a:tcPr>
                </a:tc>
                <a:tc>
                  <a:txBody>
                    <a:bodyPr/>
                    <a:lstStyle/>
                    <a:p>
                      <a:pPr algn="l" fontAlgn="ctr"/>
                      <a:r>
                        <a:rPr lang="en-US" sz="500" b="0" i="0" u="none" strike="noStrike">
                          <a:solidFill>
                            <a:srgbClr val="000000"/>
                          </a:solidFill>
                          <a:latin typeface="Calibri"/>
                        </a:rPr>
                        <a:t>CAPACITY- 1800 M3/H, HEAD -15.2 M, RPM-980, MOTOR KW-110</a:t>
                      </a:r>
                    </a:p>
                  </a:txBody>
                  <a:tcPr marL="4572" marR="4572" marT="45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BBB59"/>
                    </a:solidFill>
                  </a:tcPr>
                </a:tc>
                <a:tc>
                  <a:txBody>
                    <a:bodyPr/>
                    <a:lstStyle/>
                    <a:p>
                      <a:pPr algn="ctr" fontAlgn="ctr"/>
                      <a:r>
                        <a:rPr lang="en-US" sz="500" b="0" i="0" u="none" strike="noStrike">
                          <a:solidFill>
                            <a:srgbClr val="000000"/>
                          </a:solidFill>
                          <a:latin typeface="Calibri"/>
                        </a:rPr>
                        <a:t>1800</a:t>
                      </a:r>
                    </a:p>
                  </a:txBody>
                  <a:tcPr marL="4572" marR="4572" marT="45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BBB59"/>
                    </a:solidFill>
                  </a:tcPr>
                </a:tc>
                <a:tc>
                  <a:txBody>
                    <a:bodyPr/>
                    <a:lstStyle/>
                    <a:p>
                      <a:pPr algn="ctr" fontAlgn="ctr"/>
                      <a:r>
                        <a:rPr lang="en-US" sz="500" b="0" i="0" u="none" strike="noStrike">
                          <a:solidFill>
                            <a:srgbClr val="000000"/>
                          </a:solidFill>
                          <a:latin typeface="Calibri"/>
                        </a:rPr>
                        <a:t>1800</a:t>
                      </a:r>
                    </a:p>
                  </a:txBody>
                  <a:tcPr marL="4572" marR="4572" marT="45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BBB59"/>
                    </a:solidFill>
                  </a:tcPr>
                </a:tc>
                <a:tc>
                  <a:txBody>
                    <a:bodyPr/>
                    <a:lstStyle/>
                    <a:p>
                      <a:pPr algn="ctr" fontAlgn="ctr"/>
                      <a:r>
                        <a:rPr lang="en-US" sz="500" b="0" i="0" u="none" strike="noStrike">
                          <a:solidFill>
                            <a:srgbClr val="000000"/>
                          </a:solidFill>
                          <a:latin typeface="Calibri"/>
                        </a:rPr>
                        <a:t>100%</a:t>
                      </a:r>
                    </a:p>
                  </a:txBody>
                  <a:tcPr marL="4572" marR="4572" marT="45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BBB59"/>
                    </a:solidFill>
                  </a:tcPr>
                </a:tc>
                <a:tc>
                  <a:txBody>
                    <a:bodyPr/>
                    <a:lstStyle/>
                    <a:p>
                      <a:pPr algn="ctr" fontAlgn="ctr"/>
                      <a:r>
                        <a:rPr lang="en-US" sz="500" b="0" i="0" u="none" strike="noStrike" dirty="0">
                          <a:solidFill>
                            <a:srgbClr val="000000"/>
                          </a:solidFill>
                          <a:latin typeface="Calibri"/>
                        </a:rPr>
                        <a:t>85%</a:t>
                      </a:r>
                    </a:p>
                  </a:txBody>
                  <a:tcPr marL="4572" marR="4572" marT="45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BBB59"/>
                    </a:solidFill>
                  </a:tcPr>
                </a:tc>
                <a:tc>
                  <a:txBody>
                    <a:bodyPr/>
                    <a:lstStyle/>
                    <a:p>
                      <a:pPr algn="ctr" fontAlgn="ctr"/>
                      <a:r>
                        <a:rPr lang="en-US" sz="500" b="0" i="0" u="none" strike="noStrike">
                          <a:solidFill>
                            <a:srgbClr val="000000"/>
                          </a:solidFill>
                          <a:latin typeface="Calibri"/>
                        </a:rPr>
                        <a:t>85%</a:t>
                      </a:r>
                    </a:p>
                  </a:txBody>
                  <a:tcPr marL="4572" marR="4572" marT="45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BBB59"/>
                    </a:solidFill>
                  </a:tcPr>
                </a:tc>
                <a:tc>
                  <a:txBody>
                    <a:bodyPr/>
                    <a:lstStyle/>
                    <a:p>
                      <a:pPr algn="ctr" fontAlgn="ctr"/>
                      <a:r>
                        <a:rPr lang="en-US" sz="500" b="0" i="0" u="none" strike="noStrike">
                          <a:solidFill>
                            <a:srgbClr val="000000"/>
                          </a:solidFill>
                          <a:latin typeface="Calibri"/>
                        </a:rPr>
                        <a:t>NEW PUMP</a:t>
                      </a:r>
                    </a:p>
                  </a:txBody>
                  <a:tcPr marL="4572" marR="4572" marT="4572"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extLst>
                  <a:ext uri="{0D108BD9-81ED-4DB2-BD59-A6C34878D82A}">
                    <a16:rowId xmlns:a16="http://schemas.microsoft.com/office/drawing/2014/main" val="10004"/>
                  </a:ext>
                </a:extLst>
              </a:tr>
              <a:tr h="114538">
                <a:tc>
                  <a:txBody>
                    <a:bodyPr/>
                    <a:lstStyle/>
                    <a:p>
                      <a:pPr algn="l" fontAlgn="b"/>
                      <a:r>
                        <a:rPr lang="en-US" sz="500" b="0" i="0" u="none" strike="noStrike">
                          <a:solidFill>
                            <a:srgbClr val="000000"/>
                          </a:solidFill>
                          <a:latin typeface="Calibri"/>
                        </a:rPr>
                        <a:t> </a:t>
                      </a:r>
                    </a:p>
                  </a:txBody>
                  <a:tcPr marL="4572" marR="4572" marT="4572"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c>
                  <a:txBody>
                    <a:bodyPr/>
                    <a:lstStyle/>
                    <a:p>
                      <a:pPr algn="l" fontAlgn="b"/>
                      <a:r>
                        <a:rPr lang="en-US" sz="500" b="0" i="0" u="none" strike="noStrike">
                          <a:solidFill>
                            <a:srgbClr val="000000"/>
                          </a:solidFill>
                          <a:latin typeface="Calibri"/>
                        </a:rPr>
                        <a:t> </a:t>
                      </a:r>
                    </a:p>
                  </a:txBody>
                  <a:tcPr marL="4572" marR="4572" marT="457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c>
                  <a:txBody>
                    <a:bodyPr/>
                    <a:lstStyle/>
                    <a:p>
                      <a:pPr algn="l" fontAlgn="b"/>
                      <a:r>
                        <a:rPr lang="en-US" sz="500" b="0" i="0" u="none" strike="noStrike">
                          <a:solidFill>
                            <a:srgbClr val="000000"/>
                          </a:solidFill>
                          <a:latin typeface="Calibri"/>
                        </a:rPr>
                        <a:t> </a:t>
                      </a:r>
                    </a:p>
                  </a:txBody>
                  <a:tcPr marL="4572" marR="4572" marT="457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c>
                  <a:txBody>
                    <a:bodyPr/>
                    <a:lstStyle/>
                    <a:p>
                      <a:pPr algn="l" fontAlgn="b"/>
                      <a:r>
                        <a:rPr lang="en-US" sz="500" b="0" i="0" u="none" strike="noStrike">
                          <a:solidFill>
                            <a:srgbClr val="000000"/>
                          </a:solidFill>
                          <a:latin typeface="Calibri"/>
                        </a:rPr>
                        <a:t> </a:t>
                      </a:r>
                    </a:p>
                  </a:txBody>
                  <a:tcPr marL="4572" marR="4572" marT="457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c>
                  <a:txBody>
                    <a:bodyPr/>
                    <a:lstStyle/>
                    <a:p>
                      <a:pPr algn="ctr" fontAlgn="b"/>
                      <a:r>
                        <a:rPr lang="en-US" sz="500" b="0" i="0" u="none" strike="noStrike">
                          <a:solidFill>
                            <a:srgbClr val="000000"/>
                          </a:solidFill>
                          <a:latin typeface="Calibri"/>
                        </a:rPr>
                        <a:t> </a:t>
                      </a:r>
                    </a:p>
                  </a:txBody>
                  <a:tcPr marL="4572" marR="4572" marT="457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c>
                  <a:txBody>
                    <a:bodyPr/>
                    <a:lstStyle/>
                    <a:p>
                      <a:pPr algn="ctr" fontAlgn="b"/>
                      <a:r>
                        <a:rPr lang="en-US" sz="500" b="0" i="0" u="none" strike="noStrike">
                          <a:solidFill>
                            <a:srgbClr val="000000"/>
                          </a:solidFill>
                          <a:latin typeface="Calibri"/>
                        </a:rPr>
                        <a:t> </a:t>
                      </a:r>
                    </a:p>
                  </a:txBody>
                  <a:tcPr marL="4572" marR="4572" marT="457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c>
                  <a:txBody>
                    <a:bodyPr/>
                    <a:lstStyle/>
                    <a:p>
                      <a:pPr algn="ctr" fontAlgn="b"/>
                      <a:r>
                        <a:rPr lang="en-US" sz="500" b="0" i="0" u="none" strike="noStrike">
                          <a:solidFill>
                            <a:srgbClr val="000000"/>
                          </a:solidFill>
                          <a:latin typeface="Calibri"/>
                        </a:rPr>
                        <a:t> </a:t>
                      </a:r>
                    </a:p>
                  </a:txBody>
                  <a:tcPr marL="4572" marR="4572" marT="457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c>
                  <a:txBody>
                    <a:bodyPr/>
                    <a:lstStyle/>
                    <a:p>
                      <a:pPr algn="ctr" fontAlgn="b"/>
                      <a:r>
                        <a:rPr lang="en-US" sz="500" b="0" i="0" u="none" strike="noStrike">
                          <a:solidFill>
                            <a:srgbClr val="000000"/>
                          </a:solidFill>
                          <a:latin typeface="Calibri"/>
                        </a:rPr>
                        <a:t> </a:t>
                      </a:r>
                    </a:p>
                  </a:txBody>
                  <a:tcPr marL="4572" marR="4572" marT="457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c>
                  <a:txBody>
                    <a:bodyPr/>
                    <a:lstStyle/>
                    <a:p>
                      <a:pPr algn="ctr" fontAlgn="b"/>
                      <a:r>
                        <a:rPr lang="en-US" sz="500" b="0" i="0" u="none" strike="noStrike">
                          <a:solidFill>
                            <a:srgbClr val="000000"/>
                          </a:solidFill>
                          <a:latin typeface="Calibri"/>
                        </a:rPr>
                        <a:t> </a:t>
                      </a:r>
                    </a:p>
                  </a:txBody>
                  <a:tcPr marL="4572" marR="4572" marT="457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c>
                  <a:txBody>
                    <a:bodyPr/>
                    <a:lstStyle/>
                    <a:p>
                      <a:pPr algn="l" fontAlgn="b"/>
                      <a:r>
                        <a:rPr lang="en-US" sz="500" b="0" i="0" u="none" strike="noStrike">
                          <a:solidFill>
                            <a:srgbClr val="000000"/>
                          </a:solidFill>
                          <a:latin typeface="Calibri"/>
                        </a:rPr>
                        <a:t> </a:t>
                      </a:r>
                    </a:p>
                  </a:txBody>
                  <a:tcPr marL="4572" marR="4572" marT="4572"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extLst>
                  <a:ext uri="{0D108BD9-81ED-4DB2-BD59-A6C34878D82A}">
                    <a16:rowId xmlns:a16="http://schemas.microsoft.com/office/drawing/2014/main" val="10005"/>
                  </a:ext>
                </a:extLst>
              </a:tr>
              <a:tr h="463880">
                <a:tc>
                  <a:txBody>
                    <a:bodyPr/>
                    <a:lstStyle/>
                    <a:p>
                      <a:pPr algn="ctr" fontAlgn="ctr"/>
                      <a:r>
                        <a:rPr lang="en-US" sz="500" b="0" i="0" u="none" strike="noStrike">
                          <a:solidFill>
                            <a:srgbClr val="FFFFFF"/>
                          </a:solidFill>
                          <a:latin typeface="Calibri"/>
                        </a:rPr>
                        <a:t>3</a:t>
                      </a:r>
                    </a:p>
                  </a:txBody>
                  <a:tcPr marL="4572" marR="4572" marT="4572"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538ED5"/>
                    </a:solidFill>
                  </a:tcPr>
                </a:tc>
                <a:tc rowSpan="2">
                  <a:txBody>
                    <a:bodyPr/>
                    <a:lstStyle/>
                    <a:p>
                      <a:pPr algn="ctr" fontAlgn="ctr"/>
                      <a:r>
                        <a:rPr lang="en-US" sz="500" b="1" i="0" u="none" strike="noStrike">
                          <a:solidFill>
                            <a:srgbClr val="000000"/>
                          </a:solidFill>
                          <a:latin typeface="Calibri"/>
                        </a:rPr>
                        <a:t>CLEAR WATER PUMP    HOUSE</a:t>
                      </a:r>
                    </a:p>
                  </a:txBody>
                  <a:tcPr marL="4572" marR="4572" marT="45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500" b="0" i="0" u="none" strike="noStrike">
                          <a:solidFill>
                            <a:srgbClr val="FFFFFF"/>
                          </a:solidFill>
                          <a:latin typeface="Calibri"/>
                        </a:rPr>
                        <a:t>PUMP-6</a:t>
                      </a:r>
                    </a:p>
                  </a:txBody>
                  <a:tcPr marL="4572" marR="4572" marT="45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538ED5"/>
                    </a:solidFill>
                  </a:tcPr>
                </a:tc>
                <a:tc>
                  <a:txBody>
                    <a:bodyPr/>
                    <a:lstStyle/>
                    <a:p>
                      <a:pPr algn="l" fontAlgn="ctr"/>
                      <a:r>
                        <a:rPr lang="en-US" sz="500" b="0" i="0" u="none" strike="noStrike">
                          <a:solidFill>
                            <a:srgbClr val="FFFFFF"/>
                          </a:solidFill>
                          <a:latin typeface="Calibri"/>
                        </a:rPr>
                        <a:t>CAPACITY- 1950 M3/H, HEAD -36 M,RPM- 987, MOTOR KW-260</a:t>
                      </a:r>
                    </a:p>
                  </a:txBody>
                  <a:tcPr marL="4572" marR="4572" marT="45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538ED5"/>
                    </a:solidFill>
                  </a:tcPr>
                </a:tc>
                <a:tc>
                  <a:txBody>
                    <a:bodyPr/>
                    <a:lstStyle/>
                    <a:p>
                      <a:pPr algn="ctr" fontAlgn="ctr"/>
                      <a:r>
                        <a:rPr lang="en-US" sz="500" b="0" i="0" u="none" strike="noStrike">
                          <a:solidFill>
                            <a:srgbClr val="FFFFFF"/>
                          </a:solidFill>
                          <a:latin typeface="Calibri"/>
                        </a:rPr>
                        <a:t>1950</a:t>
                      </a:r>
                    </a:p>
                  </a:txBody>
                  <a:tcPr marL="4572" marR="4572" marT="45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538ED5"/>
                    </a:solidFill>
                  </a:tcPr>
                </a:tc>
                <a:tc>
                  <a:txBody>
                    <a:bodyPr/>
                    <a:lstStyle/>
                    <a:p>
                      <a:pPr algn="ctr" fontAlgn="ctr"/>
                      <a:r>
                        <a:rPr lang="en-US" sz="500" b="0" i="0" u="none" strike="noStrike">
                          <a:solidFill>
                            <a:srgbClr val="FFFFFF"/>
                          </a:solidFill>
                          <a:latin typeface="Calibri"/>
                        </a:rPr>
                        <a:t>1530</a:t>
                      </a:r>
                    </a:p>
                  </a:txBody>
                  <a:tcPr marL="4572" marR="4572" marT="45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538ED5"/>
                    </a:solidFill>
                  </a:tcPr>
                </a:tc>
                <a:tc>
                  <a:txBody>
                    <a:bodyPr/>
                    <a:lstStyle/>
                    <a:p>
                      <a:pPr algn="ctr" fontAlgn="ctr"/>
                      <a:r>
                        <a:rPr lang="en-US" sz="500" b="0" i="0" u="none" strike="noStrike">
                          <a:solidFill>
                            <a:srgbClr val="FFFFFF"/>
                          </a:solidFill>
                          <a:latin typeface="Calibri"/>
                        </a:rPr>
                        <a:t>78%</a:t>
                      </a:r>
                    </a:p>
                  </a:txBody>
                  <a:tcPr marL="4572" marR="4572" marT="45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538ED5"/>
                    </a:solidFill>
                  </a:tcPr>
                </a:tc>
                <a:tc>
                  <a:txBody>
                    <a:bodyPr/>
                    <a:lstStyle/>
                    <a:p>
                      <a:pPr algn="ctr" fontAlgn="ctr"/>
                      <a:r>
                        <a:rPr lang="en-US" sz="500" b="0" i="0" u="none" strike="noStrike">
                          <a:solidFill>
                            <a:srgbClr val="FFFFFF"/>
                          </a:solidFill>
                          <a:latin typeface="Calibri"/>
                        </a:rPr>
                        <a:t>85%</a:t>
                      </a:r>
                    </a:p>
                  </a:txBody>
                  <a:tcPr marL="4572" marR="4572" marT="45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538ED5"/>
                    </a:solidFill>
                  </a:tcPr>
                </a:tc>
                <a:tc>
                  <a:txBody>
                    <a:bodyPr/>
                    <a:lstStyle/>
                    <a:p>
                      <a:pPr algn="ctr" fontAlgn="ctr"/>
                      <a:r>
                        <a:rPr lang="en-US" sz="500" b="0" i="0" u="none" strike="noStrike">
                          <a:solidFill>
                            <a:srgbClr val="FFFFFF"/>
                          </a:solidFill>
                          <a:latin typeface="Calibri"/>
                        </a:rPr>
                        <a:t>67%</a:t>
                      </a:r>
                    </a:p>
                  </a:txBody>
                  <a:tcPr marL="4572" marR="4572" marT="45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538ED5"/>
                    </a:solidFill>
                  </a:tcPr>
                </a:tc>
                <a:tc rowSpan="2">
                  <a:txBody>
                    <a:bodyPr/>
                    <a:lstStyle/>
                    <a:p>
                      <a:pPr algn="ctr" fontAlgn="ctr"/>
                      <a:r>
                        <a:rPr lang="en-US" sz="500" b="0" i="0" u="none" strike="noStrike">
                          <a:solidFill>
                            <a:srgbClr val="000000"/>
                          </a:solidFill>
                          <a:latin typeface="Calibri"/>
                        </a:rPr>
                        <a:t>NOW 3 PUMPS ARE RUNNING INSTEAD OF 4 PUMPS, ALSO  WE ARE GETTING MORE  WATER THROUGH THREE PUMPS RATHER THAN  PREVIOUS COMBINATION I,e 4  PUMPS.</a:t>
                      </a:r>
                    </a:p>
                  </a:txBody>
                  <a:tcPr marL="4572" marR="4572" marT="4572"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extLst>
                  <a:ext uri="{0D108BD9-81ED-4DB2-BD59-A6C34878D82A}">
                    <a16:rowId xmlns:a16="http://schemas.microsoft.com/office/drawing/2014/main" val="10006"/>
                  </a:ext>
                </a:extLst>
              </a:tr>
              <a:tr h="492513">
                <a:tc>
                  <a:txBody>
                    <a:bodyPr/>
                    <a:lstStyle/>
                    <a:p>
                      <a:pPr algn="ctr" fontAlgn="ctr"/>
                      <a:r>
                        <a:rPr lang="en-US" sz="500" b="0" i="0" u="none" strike="noStrike">
                          <a:solidFill>
                            <a:srgbClr val="000000"/>
                          </a:solidFill>
                          <a:latin typeface="Calibri"/>
                        </a:rPr>
                        <a:t>4</a:t>
                      </a:r>
                    </a:p>
                  </a:txBody>
                  <a:tcPr marL="4572" marR="4572" marT="4572"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BBB59"/>
                    </a:solidFill>
                  </a:tcPr>
                </a:tc>
                <a:tc vMerge="1">
                  <a:txBody>
                    <a:bodyPr/>
                    <a:lstStyle/>
                    <a:p>
                      <a:endParaRPr lang="en-US"/>
                    </a:p>
                  </a:txBody>
                  <a:tcPr/>
                </a:tc>
                <a:tc>
                  <a:txBody>
                    <a:bodyPr/>
                    <a:lstStyle/>
                    <a:p>
                      <a:pPr algn="ctr" fontAlgn="ctr"/>
                      <a:r>
                        <a:rPr lang="en-US" sz="500" b="0" i="0" u="none" strike="noStrike">
                          <a:solidFill>
                            <a:srgbClr val="000000"/>
                          </a:solidFill>
                          <a:latin typeface="Calibri"/>
                        </a:rPr>
                        <a:t>PUMP-6</a:t>
                      </a:r>
                    </a:p>
                  </a:txBody>
                  <a:tcPr marL="4572" marR="4572" marT="45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BBB59"/>
                    </a:solidFill>
                  </a:tcPr>
                </a:tc>
                <a:tc>
                  <a:txBody>
                    <a:bodyPr/>
                    <a:lstStyle/>
                    <a:p>
                      <a:pPr algn="l" fontAlgn="ctr"/>
                      <a:r>
                        <a:rPr lang="en-US" sz="500" b="0" i="0" u="none" strike="noStrike">
                          <a:solidFill>
                            <a:srgbClr val="000000"/>
                          </a:solidFill>
                          <a:latin typeface="Calibri"/>
                        </a:rPr>
                        <a:t>CAPACITY- 1950 M3/H, HEAD -36 M, RPM- 987,MOTOR KW-260</a:t>
                      </a:r>
                    </a:p>
                  </a:txBody>
                  <a:tcPr marL="4572" marR="4572" marT="45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BBB59"/>
                    </a:solidFill>
                  </a:tcPr>
                </a:tc>
                <a:tc>
                  <a:txBody>
                    <a:bodyPr/>
                    <a:lstStyle/>
                    <a:p>
                      <a:pPr algn="ctr" fontAlgn="ctr"/>
                      <a:r>
                        <a:rPr lang="en-US" sz="500" b="0" i="0" u="none" strike="noStrike">
                          <a:solidFill>
                            <a:srgbClr val="000000"/>
                          </a:solidFill>
                          <a:latin typeface="Calibri"/>
                        </a:rPr>
                        <a:t>1950</a:t>
                      </a:r>
                    </a:p>
                  </a:txBody>
                  <a:tcPr marL="4572" marR="4572" marT="45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BBB59"/>
                    </a:solidFill>
                  </a:tcPr>
                </a:tc>
                <a:tc>
                  <a:txBody>
                    <a:bodyPr/>
                    <a:lstStyle/>
                    <a:p>
                      <a:pPr algn="ctr" fontAlgn="ctr"/>
                      <a:r>
                        <a:rPr lang="en-US" sz="500" b="0" i="0" u="none" strike="noStrike">
                          <a:solidFill>
                            <a:srgbClr val="000000"/>
                          </a:solidFill>
                          <a:latin typeface="Calibri"/>
                        </a:rPr>
                        <a:t>1950</a:t>
                      </a:r>
                    </a:p>
                  </a:txBody>
                  <a:tcPr marL="4572" marR="4572" marT="45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BBB59"/>
                    </a:solidFill>
                  </a:tcPr>
                </a:tc>
                <a:tc>
                  <a:txBody>
                    <a:bodyPr/>
                    <a:lstStyle/>
                    <a:p>
                      <a:pPr algn="ctr" fontAlgn="ctr"/>
                      <a:r>
                        <a:rPr lang="en-US" sz="500" b="0" i="0" u="none" strike="noStrike">
                          <a:solidFill>
                            <a:srgbClr val="000000"/>
                          </a:solidFill>
                          <a:latin typeface="Calibri"/>
                        </a:rPr>
                        <a:t>100%</a:t>
                      </a:r>
                    </a:p>
                  </a:txBody>
                  <a:tcPr marL="4572" marR="4572" marT="45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BBB59"/>
                    </a:solidFill>
                  </a:tcPr>
                </a:tc>
                <a:tc>
                  <a:txBody>
                    <a:bodyPr/>
                    <a:lstStyle/>
                    <a:p>
                      <a:pPr algn="ctr" fontAlgn="ctr"/>
                      <a:r>
                        <a:rPr lang="en-US" sz="500" b="0" i="0" u="none" strike="noStrike">
                          <a:solidFill>
                            <a:srgbClr val="000000"/>
                          </a:solidFill>
                          <a:latin typeface="Calibri"/>
                        </a:rPr>
                        <a:t>85%</a:t>
                      </a:r>
                    </a:p>
                  </a:txBody>
                  <a:tcPr marL="4572" marR="4572" marT="45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BBB59"/>
                    </a:solidFill>
                  </a:tcPr>
                </a:tc>
                <a:tc>
                  <a:txBody>
                    <a:bodyPr/>
                    <a:lstStyle/>
                    <a:p>
                      <a:pPr algn="ctr" fontAlgn="ctr"/>
                      <a:r>
                        <a:rPr lang="en-US" sz="500" b="0" i="0" u="none" strike="noStrike">
                          <a:solidFill>
                            <a:srgbClr val="000000"/>
                          </a:solidFill>
                          <a:latin typeface="Calibri"/>
                        </a:rPr>
                        <a:t>85%</a:t>
                      </a:r>
                    </a:p>
                  </a:txBody>
                  <a:tcPr marL="4572" marR="4572" marT="45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BBB59"/>
                    </a:solidFill>
                  </a:tcPr>
                </a:tc>
                <a:tc vMerge="1">
                  <a:txBody>
                    <a:bodyPr/>
                    <a:lstStyle/>
                    <a:p>
                      <a:endParaRPr lang="en-US"/>
                    </a:p>
                  </a:txBody>
                  <a:tcPr/>
                </a:tc>
                <a:extLst>
                  <a:ext uri="{0D108BD9-81ED-4DB2-BD59-A6C34878D82A}">
                    <a16:rowId xmlns:a16="http://schemas.microsoft.com/office/drawing/2014/main" val="10007"/>
                  </a:ext>
                </a:extLst>
              </a:tr>
              <a:tr h="309252">
                <a:tc>
                  <a:txBody>
                    <a:bodyPr/>
                    <a:lstStyle/>
                    <a:p>
                      <a:pPr algn="ctr" fontAlgn="ctr"/>
                      <a:r>
                        <a:rPr lang="en-US" sz="500" b="0" i="0" u="none" strike="noStrike">
                          <a:solidFill>
                            <a:srgbClr val="FFFFFF"/>
                          </a:solidFill>
                          <a:latin typeface="Calibri"/>
                        </a:rPr>
                        <a:t>5</a:t>
                      </a:r>
                    </a:p>
                  </a:txBody>
                  <a:tcPr marL="4572" marR="4572" marT="4572"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538ED5"/>
                    </a:solidFill>
                  </a:tcPr>
                </a:tc>
                <a:tc rowSpan="2">
                  <a:txBody>
                    <a:bodyPr/>
                    <a:lstStyle/>
                    <a:p>
                      <a:pPr algn="ctr" fontAlgn="ctr"/>
                      <a:r>
                        <a:rPr lang="en-US" sz="500" b="1" i="0" u="none" strike="noStrike">
                          <a:solidFill>
                            <a:srgbClr val="000000"/>
                          </a:solidFill>
                          <a:latin typeface="Calibri"/>
                        </a:rPr>
                        <a:t>NEW CLEAR WATER PUMP    HOUSE</a:t>
                      </a:r>
                    </a:p>
                  </a:txBody>
                  <a:tcPr marL="4572" marR="4572" marT="45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500" b="0" i="0" u="none" strike="noStrike">
                          <a:solidFill>
                            <a:srgbClr val="FFFFFF"/>
                          </a:solidFill>
                          <a:latin typeface="Calibri"/>
                        </a:rPr>
                        <a:t>PUMP-1</a:t>
                      </a:r>
                    </a:p>
                  </a:txBody>
                  <a:tcPr marL="4572" marR="4572" marT="45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538ED5"/>
                    </a:solidFill>
                  </a:tcPr>
                </a:tc>
                <a:tc>
                  <a:txBody>
                    <a:bodyPr/>
                    <a:lstStyle/>
                    <a:p>
                      <a:pPr algn="l" fontAlgn="ctr"/>
                      <a:r>
                        <a:rPr lang="en-US" sz="500" b="0" i="0" u="none" strike="noStrike">
                          <a:solidFill>
                            <a:srgbClr val="FFFFFF"/>
                          </a:solidFill>
                          <a:latin typeface="Calibri"/>
                        </a:rPr>
                        <a:t>CAPACITY- 1250 M3/H, HEAD -65 M,RPM- 1485, MOTOR KW-300</a:t>
                      </a:r>
                    </a:p>
                  </a:txBody>
                  <a:tcPr marL="4572" marR="4572" marT="45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538ED5"/>
                    </a:solidFill>
                  </a:tcPr>
                </a:tc>
                <a:tc>
                  <a:txBody>
                    <a:bodyPr/>
                    <a:lstStyle/>
                    <a:p>
                      <a:pPr algn="ctr" fontAlgn="ctr"/>
                      <a:r>
                        <a:rPr lang="en-US" sz="500" b="0" i="0" u="none" strike="noStrike">
                          <a:solidFill>
                            <a:srgbClr val="FFFFFF"/>
                          </a:solidFill>
                          <a:latin typeface="Calibri"/>
                        </a:rPr>
                        <a:t>1250</a:t>
                      </a:r>
                    </a:p>
                  </a:txBody>
                  <a:tcPr marL="4572" marR="4572" marT="45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538ED5"/>
                    </a:solidFill>
                  </a:tcPr>
                </a:tc>
                <a:tc>
                  <a:txBody>
                    <a:bodyPr/>
                    <a:lstStyle/>
                    <a:p>
                      <a:pPr algn="ctr" fontAlgn="ctr"/>
                      <a:r>
                        <a:rPr lang="en-US" sz="500" b="0" i="0" u="none" strike="noStrike">
                          <a:solidFill>
                            <a:srgbClr val="FFFFFF"/>
                          </a:solidFill>
                          <a:latin typeface="Calibri"/>
                        </a:rPr>
                        <a:t>900</a:t>
                      </a:r>
                    </a:p>
                  </a:txBody>
                  <a:tcPr marL="4572" marR="4572" marT="45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538ED5"/>
                    </a:solidFill>
                  </a:tcPr>
                </a:tc>
                <a:tc>
                  <a:txBody>
                    <a:bodyPr/>
                    <a:lstStyle/>
                    <a:p>
                      <a:pPr algn="ctr" fontAlgn="ctr"/>
                      <a:r>
                        <a:rPr lang="en-US" sz="500" b="0" i="0" u="none" strike="noStrike">
                          <a:solidFill>
                            <a:srgbClr val="FFFFFF"/>
                          </a:solidFill>
                          <a:latin typeface="Calibri"/>
                        </a:rPr>
                        <a:t>72%</a:t>
                      </a:r>
                    </a:p>
                  </a:txBody>
                  <a:tcPr marL="4572" marR="4572" marT="45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538ED5"/>
                    </a:solidFill>
                  </a:tcPr>
                </a:tc>
                <a:tc>
                  <a:txBody>
                    <a:bodyPr/>
                    <a:lstStyle/>
                    <a:p>
                      <a:pPr algn="ctr" fontAlgn="ctr"/>
                      <a:r>
                        <a:rPr lang="en-US" sz="500" b="0" i="0" u="none" strike="noStrike">
                          <a:solidFill>
                            <a:srgbClr val="FFFFFF"/>
                          </a:solidFill>
                          <a:latin typeface="Calibri"/>
                        </a:rPr>
                        <a:t>88%</a:t>
                      </a:r>
                    </a:p>
                  </a:txBody>
                  <a:tcPr marL="4572" marR="4572" marT="45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538ED5"/>
                    </a:solidFill>
                  </a:tcPr>
                </a:tc>
                <a:tc>
                  <a:txBody>
                    <a:bodyPr/>
                    <a:lstStyle/>
                    <a:p>
                      <a:pPr algn="ctr" fontAlgn="ctr"/>
                      <a:r>
                        <a:rPr lang="en-US" sz="500" b="0" i="0" u="none" strike="noStrike">
                          <a:solidFill>
                            <a:srgbClr val="FFFFFF"/>
                          </a:solidFill>
                          <a:latin typeface="Calibri"/>
                        </a:rPr>
                        <a:t>63%</a:t>
                      </a:r>
                    </a:p>
                  </a:txBody>
                  <a:tcPr marL="4572" marR="4572" marT="45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538ED5"/>
                    </a:solidFill>
                  </a:tcPr>
                </a:tc>
                <a:tc rowSpan="2">
                  <a:txBody>
                    <a:bodyPr/>
                    <a:lstStyle/>
                    <a:p>
                      <a:pPr algn="ctr" fontAlgn="ctr"/>
                      <a:r>
                        <a:rPr lang="en-US" sz="500" b="0" i="0" u="none" strike="noStrike">
                          <a:solidFill>
                            <a:srgbClr val="000000"/>
                          </a:solidFill>
                          <a:latin typeface="Calibri"/>
                        </a:rPr>
                        <a:t>AFTER INSTALLATION OF NEW PUMP  WE ARE GETTING 3050 M3/ H INSTEAD OF 2700 M3/H . SO , WE ARE GETTING  350 M3/H MORE WATER FROM SAME COMBINATION.NOW  PER DAY OUR PRODUCTION INCREASED FROM NEW WTP           = 350 X24 =8400 KL</a:t>
                      </a:r>
                    </a:p>
                  </a:txBody>
                  <a:tcPr marL="4572" marR="4572" marT="4572"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5D9F1"/>
                    </a:solidFill>
                  </a:tcPr>
                </a:tc>
                <a:extLst>
                  <a:ext uri="{0D108BD9-81ED-4DB2-BD59-A6C34878D82A}">
                    <a16:rowId xmlns:a16="http://schemas.microsoft.com/office/drawing/2014/main" val="10008"/>
                  </a:ext>
                </a:extLst>
              </a:tr>
              <a:tr h="492513">
                <a:tc>
                  <a:txBody>
                    <a:bodyPr/>
                    <a:lstStyle/>
                    <a:p>
                      <a:pPr algn="ctr" fontAlgn="ctr"/>
                      <a:r>
                        <a:rPr lang="en-US" sz="500" b="0" i="0" u="none" strike="noStrike">
                          <a:solidFill>
                            <a:srgbClr val="000000"/>
                          </a:solidFill>
                          <a:latin typeface="Calibri"/>
                        </a:rPr>
                        <a:t>6</a:t>
                      </a:r>
                    </a:p>
                  </a:txBody>
                  <a:tcPr marL="4572" marR="4572" marT="4572"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BBB59"/>
                    </a:solidFill>
                  </a:tcPr>
                </a:tc>
                <a:tc vMerge="1">
                  <a:txBody>
                    <a:bodyPr/>
                    <a:lstStyle/>
                    <a:p>
                      <a:endParaRPr lang="en-US"/>
                    </a:p>
                  </a:txBody>
                  <a:tcPr/>
                </a:tc>
                <a:tc>
                  <a:txBody>
                    <a:bodyPr/>
                    <a:lstStyle/>
                    <a:p>
                      <a:pPr algn="ctr" fontAlgn="ctr"/>
                      <a:r>
                        <a:rPr lang="en-US" sz="500" b="0" i="0" u="none" strike="noStrike">
                          <a:solidFill>
                            <a:srgbClr val="000000"/>
                          </a:solidFill>
                          <a:latin typeface="Calibri"/>
                        </a:rPr>
                        <a:t>PUMP-1</a:t>
                      </a:r>
                    </a:p>
                  </a:txBody>
                  <a:tcPr marL="4572" marR="4572" marT="45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BBB59"/>
                    </a:solidFill>
                  </a:tcPr>
                </a:tc>
                <a:tc>
                  <a:txBody>
                    <a:bodyPr/>
                    <a:lstStyle/>
                    <a:p>
                      <a:pPr algn="l" fontAlgn="ctr"/>
                      <a:r>
                        <a:rPr lang="en-US" sz="500" b="0" i="0" u="none" strike="noStrike">
                          <a:solidFill>
                            <a:srgbClr val="000000"/>
                          </a:solidFill>
                          <a:latin typeface="Calibri"/>
                        </a:rPr>
                        <a:t>CAPACITY- 1250 M3/H, HEAD -65 M, RPM- 1485, MOTOR KW-300</a:t>
                      </a:r>
                    </a:p>
                  </a:txBody>
                  <a:tcPr marL="4572" marR="4572" marT="45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BBB59"/>
                    </a:solidFill>
                  </a:tcPr>
                </a:tc>
                <a:tc>
                  <a:txBody>
                    <a:bodyPr/>
                    <a:lstStyle/>
                    <a:p>
                      <a:pPr algn="ctr" fontAlgn="ctr"/>
                      <a:r>
                        <a:rPr lang="en-US" sz="500" b="0" i="0" u="none" strike="noStrike">
                          <a:solidFill>
                            <a:srgbClr val="000000"/>
                          </a:solidFill>
                          <a:latin typeface="Calibri"/>
                        </a:rPr>
                        <a:t>1250</a:t>
                      </a:r>
                    </a:p>
                  </a:txBody>
                  <a:tcPr marL="4572" marR="4572" marT="45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BBB59"/>
                    </a:solidFill>
                  </a:tcPr>
                </a:tc>
                <a:tc>
                  <a:txBody>
                    <a:bodyPr/>
                    <a:lstStyle/>
                    <a:p>
                      <a:pPr algn="ctr" fontAlgn="ctr"/>
                      <a:r>
                        <a:rPr lang="en-US" sz="500" b="0" i="0" u="none" strike="noStrike">
                          <a:solidFill>
                            <a:srgbClr val="000000"/>
                          </a:solidFill>
                          <a:latin typeface="Calibri"/>
                        </a:rPr>
                        <a:t>1250</a:t>
                      </a:r>
                    </a:p>
                  </a:txBody>
                  <a:tcPr marL="4572" marR="4572" marT="45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BBB59"/>
                    </a:solidFill>
                  </a:tcPr>
                </a:tc>
                <a:tc>
                  <a:txBody>
                    <a:bodyPr/>
                    <a:lstStyle/>
                    <a:p>
                      <a:pPr algn="ctr" fontAlgn="ctr"/>
                      <a:r>
                        <a:rPr lang="en-US" sz="500" b="0" i="0" u="none" strike="noStrike">
                          <a:solidFill>
                            <a:srgbClr val="000000"/>
                          </a:solidFill>
                          <a:latin typeface="Calibri"/>
                        </a:rPr>
                        <a:t>100%</a:t>
                      </a:r>
                    </a:p>
                  </a:txBody>
                  <a:tcPr marL="4572" marR="4572" marT="45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BBB59"/>
                    </a:solidFill>
                  </a:tcPr>
                </a:tc>
                <a:tc>
                  <a:txBody>
                    <a:bodyPr/>
                    <a:lstStyle/>
                    <a:p>
                      <a:pPr algn="ctr" fontAlgn="ctr"/>
                      <a:r>
                        <a:rPr lang="en-US" sz="500" b="0" i="0" u="none" strike="noStrike">
                          <a:solidFill>
                            <a:srgbClr val="000000"/>
                          </a:solidFill>
                          <a:latin typeface="Calibri"/>
                        </a:rPr>
                        <a:t>88%</a:t>
                      </a:r>
                    </a:p>
                  </a:txBody>
                  <a:tcPr marL="4572" marR="4572" marT="45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BBB59"/>
                    </a:solidFill>
                  </a:tcPr>
                </a:tc>
                <a:tc>
                  <a:txBody>
                    <a:bodyPr/>
                    <a:lstStyle/>
                    <a:p>
                      <a:pPr algn="ctr" fontAlgn="ctr"/>
                      <a:r>
                        <a:rPr lang="en-US" sz="500" b="0" i="0" u="none" strike="noStrike" dirty="0">
                          <a:solidFill>
                            <a:srgbClr val="000000"/>
                          </a:solidFill>
                          <a:latin typeface="Calibri"/>
                        </a:rPr>
                        <a:t>88%</a:t>
                      </a:r>
                    </a:p>
                  </a:txBody>
                  <a:tcPr marL="4572" marR="4572" marT="45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BBB59"/>
                    </a:solidFill>
                  </a:tcPr>
                </a:tc>
                <a:tc vMerge="1">
                  <a:txBody>
                    <a:bodyPr/>
                    <a:lstStyle/>
                    <a:p>
                      <a:endParaRPr lang="en-US"/>
                    </a:p>
                  </a:txBody>
                  <a:tcPr/>
                </a:tc>
                <a:extLst>
                  <a:ext uri="{0D108BD9-81ED-4DB2-BD59-A6C34878D82A}">
                    <a16:rowId xmlns:a16="http://schemas.microsoft.com/office/drawing/2014/main" val="10009"/>
                  </a:ext>
                </a:extLst>
              </a:tr>
            </a:tbl>
          </a:graphicData>
        </a:graphic>
      </p:graphicFrame>
      <p:sp>
        <p:nvSpPr>
          <p:cNvPr id="50" name="Rectangle 49"/>
          <p:cNvSpPr/>
          <p:nvPr/>
        </p:nvSpPr>
        <p:spPr>
          <a:xfrm>
            <a:off x="250092" y="711201"/>
            <a:ext cx="8073293" cy="646331"/>
          </a:xfrm>
          <a:prstGeom prst="rect">
            <a:avLst/>
          </a:prstGeom>
        </p:spPr>
        <p:txBody>
          <a:bodyPr wrap="square">
            <a:spAutoFit/>
          </a:bodyPr>
          <a:lstStyle/>
          <a:p>
            <a:pPr>
              <a:buFont typeface="Wingdings" pitchFamily="2" charset="2"/>
              <a:buChar char="Ø"/>
            </a:pPr>
            <a:r>
              <a:rPr lang="en-US" u="sng" dirty="0">
                <a:solidFill>
                  <a:schemeClr val="accent6">
                    <a:lumMod val="75000"/>
                  </a:schemeClr>
                </a:solidFill>
              </a:rPr>
              <a:t> Mechanical </a:t>
            </a:r>
            <a:r>
              <a:rPr lang="en-US" dirty="0">
                <a:solidFill>
                  <a:schemeClr val="accent6">
                    <a:lumMod val="75000"/>
                  </a:schemeClr>
                </a:solidFill>
              </a:rPr>
              <a:t>:-</a:t>
            </a:r>
          </a:p>
          <a:p>
            <a:pPr lvl="3">
              <a:buFont typeface="Wingdings" pitchFamily="2" charset="2"/>
              <a:buChar char="v"/>
            </a:pPr>
            <a:r>
              <a:rPr lang="en-US" dirty="0">
                <a:solidFill>
                  <a:schemeClr val="accent3">
                    <a:lumMod val="75000"/>
                  </a:schemeClr>
                </a:solidFill>
              </a:rPr>
              <a:t> Benefits of Installation/Replacement by New pump </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9547" y="93361"/>
            <a:ext cx="5628208" cy="369332"/>
          </a:xfrm>
        </p:spPr>
        <p:txBody>
          <a:bodyPr/>
          <a:lstStyle/>
          <a:p>
            <a:r>
              <a:rPr lang="en-US" dirty="0"/>
              <a:t>Major Achievement </a:t>
            </a:r>
          </a:p>
        </p:txBody>
      </p:sp>
      <p:pic>
        <p:nvPicPr>
          <p:cNvPr id="3" name="Picture 2">
            <a:extLst>
              <a:ext uri="{FF2B5EF4-FFF2-40B4-BE49-F238E27FC236}">
                <a16:creationId xmlns:a16="http://schemas.microsoft.com/office/drawing/2014/main" id="{F23BD69F-1F15-45C6-9646-A94526F2C29D}"/>
              </a:ext>
            </a:extLst>
          </p:cNvPr>
          <p:cNvPicPr/>
          <p:nvPr/>
        </p:nvPicPr>
        <p:blipFill rotWithShape="1">
          <a:blip r:embed="rId2" cstate="screen">
            <a:extLst>
              <a:ext uri="{28A0092B-C50C-407E-A947-70E740481C1C}">
                <a14:useLocalDpi xmlns:a14="http://schemas.microsoft.com/office/drawing/2010/main"/>
              </a:ext>
            </a:extLst>
          </a:blip>
          <a:srcRect/>
          <a:stretch/>
        </p:blipFill>
        <p:spPr bwMode="auto">
          <a:xfrm>
            <a:off x="5845908" y="114275"/>
            <a:ext cx="1258276" cy="323701"/>
          </a:xfrm>
          <a:prstGeom prst="rect">
            <a:avLst/>
          </a:prstGeom>
          <a:noFill/>
          <a:ln>
            <a:noFill/>
          </a:ln>
          <a:extLst>
            <a:ext uri="{53640926-AAD7-44D8-BBD7-CCE9431645EC}">
              <a14:shadowObscured xmlns:a14="http://schemas.microsoft.com/office/drawing/2010/main"/>
            </a:ext>
          </a:extLst>
        </p:spPr>
      </p:pic>
      <p:grpSp>
        <p:nvGrpSpPr>
          <p:cNvPr id="4" name="Group 57"/>
          <p:cNvGrpSpPr/>
          <p:nvPr/>
        </p:nvGrpSpPr>
        <p:grpSpPr>
          <a:xfrm>
            <a:off x="156308" y="593968"/>
            <a:ext cx="8448430" cy="4424848"/>
            <a:chOff x="156308" y="593968"/>
            <a:chExt cx="8448430" cy="4226310"/>
          </a:xfrm>
        </p:grpSpPr>
        <p:sp>
          <p:nvSpPr>
            <p:cNvPr id="6" name="TextBox 5"/>
            <p:cNvSpPr txBox="1"/>
            <p:nvPr/>
          </p:nvSpPr>
          <p:spPr>
            <a:xfrm>
              <a:off x="156308" y="593968"/>
              <a:ext cx="8448430" cy="1411042"/>
            </a:xfrm>
            <a:prstGeom prst="rect">
              <a:avLst/>
            </a:prstGeom>
            <a:noFill/>
          </p:spPr>
          <p:txBody>
            <a:bodyPr wrap="square" rtlCol="0">
              <a:spAutoFit/>
            </a:bodyPr>
            <a:lstStyle/>
            <a:p>
              <a:pPr>
                <a:buFont typeface="Wingdings" pitchFamily="2" charset="2"/>
                <a:buChar char="Ø"/>
              </a:pPr>
              <a:r>
                <a:rPr lang="en-US" dirty="0">
                  <a:solidFill>
                    <a:schemeClr val="tx2">
                      <a:lumMod val="60000"/>
                      <a:lumOff val="40000"/>
                    </a:schemeClr>
                  </a:solidFill>
                </a:rPr>
                <a:t> Electrical :-</a:t>
              </a:r>
            </a:p>
            <a:p>
              <a:pPr lvl="3">
                <a:buFont typeface="Wingdings" pitchFamily="2" charset="2"/>
                <a:buChar char="v"/>
              </a:pPr>
              <a:r>
                <a:rPr lang="en-US" dirty="0">
                  <a:solidFill>
                    <a:schemeClr val="tx2">
                      <a:lumMod val="60000"/>
                      <a:lumOff val="40000"/>
                    </a:schemeClr>
                  </a:solidFill>
                </a:rPr>
                <a:t> New APFC, Battery Charger, Battery Bank &amp; Star Delta Starter Panel Installation in place of old .  </a:t>
              </a:r>
            </a:p>
            <a:p>
              <a:pPr marL="342900" indent="-342900"/>
              <a:endParaRPr lang="en-US" dirty="0"/>
            </a:p>
            <a:p>
              <a:endParaRPr lang="en-US" dirty="0"/>
            </a:p>
          </p:txBody>
        </p:sp>
        <p:grpSp>
          <p:nvGrpSpPr>
            <p:cNvPr id="5" name="Group 55"/>
            <p:cNvGrpSpPr/>
            <p:nvPr/>
          </p:nvGrpSpPr>
          <p:grpSpPr>
            <a:xfrm>
              <a:off x="765665" y="2242438"/>
              <a:ext cx="7435593" cy="1318108"/>
              <a:chOff x="765909" y="2738016"/>
              <a:chExt cx="7674705" cy="2085436"/>
            </a:xfrm>
          </p:grpSpPr>
          <p:grpSp>
            <p:nvGrpSpPr>
              <p:cNvPr id="8" name="Group 54"/>
              <p:cNvGrpSpPr/>
              <p:nvPr/>
            </p:nvGrpSpPr>
            <p:grpSpPr>
              <a:xfrm>
                <a:off x="765909" y="2738016"/>
                <a:ext cx="5150338" cy="2085436"/>
                <a:chOff x="765909" y="2836985"/>
                <a:chExt cx="5150338" cy="1972455"/>
              </a:xfrm>
            </p:grpSpPr>
            <p:grpSp>
              <p:nvGrpSpPr>
                <p:cNvPr id="10" name="Group 51"/>
                <p:cNvGrpSpPr/>
                <p:nvPr/>
              </p:nvGrpSpPr>
              <p:grpSpPr>
                <a:xfrm>
                  <a:off x="765909" y="2836985"/>
                  <a:ext cx="2813538" cy="1972455"/>
                  <a:chOff x="765909" y="2836985"/>
                  <a:chExt cx="2813538" cy="1972455"/>
                </a:xfrm>
              </p:grpSpPr>
              <p:sp>
                <p:nvSpPr>
                  <p:cNvPr id="7" name="TextBox 6"/>
                  <p:cNvSpPr txBox="1"/>
                  <p:nvPr/>
                </p:nvSpPr>
                <p:spPr>
                  <a:xfrm>
                    <a:off x="765909" y="4501664"/>
                    <a:ext cx="2813538" cy="307776"/>
                  </a:xfrm>
                  <a:prstGeom prst="rect">
                    <a:avLst/>
                  </a:prstGeom>
                  <a:noFill/>
                </p:spPr>
                <p:txBody>
                  <a:bodyPr wrap="square" rtlCol="0">
                    <a:spAutoFit/>
                  </a:bodyPr>
                  <a:lstStyle/>
                  <a:p>
                    <a:r>
                      <a:rPr lang="en-US" sz="1400" dirty="0">
                        <a:solidFill>
                          <a:schemeClr val="bg1"/>
                        </a:solidFill>
                      </a:rPr>
                      <a:t>Old Clear Water pump House</a:t>
                    </a:r>
                  </a:p>
                </p:txBody>
              </p:sp>
              <p:sp>
                <p:nvSpPr>
                  <p:cNvPr id="11" name="TextBox 10"/>
                  <p:cNvSpPr txBox="1"/>
                  <p:nvPr/>
                </p:nvSpPr>
                <p:spPr>
                  <a:xfrm>
                    <a:off x="1375508" y="3782646"/>
                    <a:ext cx="281354" cy="369332"/>
                  </a:xfrm>
                  <a:prstGeom prst="rect">
                    <a:avLst/>
                  </a:prstGeom>
                  <a:noFill/>
                </p:spPr>
                <p:txBody>
                  <a:bodyPr wrap="square" rtlCol="0">
                    <a:spAutoFit/>
                  </a:bodyPr>
                  <a:lstStyle/>
                  <a:p>
                    <a:r>
                      <a:rPr lang="en-US" dirty="0">
                        <a:solidFill>
                          <a:schemeClr val="bg1"/>
                        </a:solidFill>
                      </a:rPr>
                      <a:t>1</a:t>
                    </a:r>
                  </a:p>
                </p:txBody>
              </p:sp>
              <p:sp>
                <p:nvSpPr>
                  <p:cNvPr id="15" name="TextBox 14"/>
                  <p:cNvSpPr txBox="1"/>
                  <p:nvPr/>
                </p:nvSpPr>
                <p:spPr>
                  <a:xfrm>
                    <a:off x="1555262" y="2836985"/>
                    <a:ext cx="312906" cy="369332"/>
                  </a:xfrm>
                  <a:prstGeom prst="rect">
                    <a:avLst/>
                  </a:prstGeom>
                  <a:noFill/>
                </p:spPr>
                <p:txBody>
                  <a:bodyPr wrap="square" rtlCol="0">
                    <a:spAutoFit/>
                  </a:bodyPr>
                  <a:lstStyle/>
                  <a:p>
                    <a:r>
                      <a:rPr lang="en-US" dirty="0">
                        <a:solidFill>
                          <a:schemeClr val="bg1"/>
                        </a:solidFill>
                      </a:rPr>
                      <a:t>2</a:t>
                    </a:r>
                  </a:p>
                </p:txBody>
              </p:sp>
            </p:grpSp>
            <p:sp>
              <p:nvSpPr>
                <p:cNvPr id="31" name="Rectangle 30"/>
                <p:cNvSpPr/>
                <p:nvPr/>
              </p:nvSpPr>
              <p:spPr>
                <a:xfrm>
                  <a:off x="3735755" y="4532925"/>
                  <a:ext cx="2180492" cy="261611"/>
                </a:xfrm>
                <a:prstGeom prst="rect">
                  <a:avLst/>
                </a:prstGeom>
              </p:spPr>
              <p:txBody>
                <a:bodyPr wrap="square">
                  <a:spAutoFit/>
                </a:bodyPr>
                <a:lstStyle/>
                <a:p>
                  <a:r>
                    <a:rPr lang="en-US" sz="1100" dirty="0">
                      <a:solidFill>
                        <a:schemeClr val="bg1"/>
                      </a:solidFill>
                    </a:rPr>
                    <a:t>Old Settle Water pump House</a:t>
                  </a:r>
                </a:p>
              </p:txBody>
            </p:sp>
          </p:grpSp>
          <p:sp>
            <p:nvSpPr>
              <p:cNvPr id="40" name="Rectangle 39"/>
              <p:cNvSpPr/>
              <p:nvPr/>
            </p:nvSpPr>
            <p:spPr>
              <a:xfrm>
                <a:off x="6056923" y="4540739"/>
                <a:ext cx="2383691" cy="276999"/>
              </a:xfrm>
              <a:prstGeom prst="rect">
                <a:avLst/>
              </a:prstGeom>
            </p:spPr>
            <p:txBody>
              <a:bodyPr wrap="square">
                <a:spAutoFit/>
              </a:bodyPr>
              <a:lstStyle/>
              <a:p>
                <a:r>
                  <a:rPr lang="en-US" sz="1200" dirty="0">
                    <a:solidFill>
                      <a:schemeClr val="bg1"/>
                    </a:solidFill>
                  </a:rPr>
                  <a:t>New Clear Water pump House</a:t>
                </a:r>
              </a:p>
            </p:txBody>
          </p:sp>
        </p:grpSp>
        <p:sp>
          <p:nvSpPr>
            <p:cNvPr id="57" name="TextBox 56"/>
            <p:cNvSpPr txBox="1"/>
            <p:nvPr/>
          </p:nvSpPr>
          <p:spPr>
            <a:xfrm>
              <a:off x="609600" y="3673807"/>
              <a:ext cx="7807569" cy="1146471"/>
            </a:xfrm>
            <a:prstGeom prst="rect">
              <a:avLst/>
            </a:prstGeom>
            <a:noFill/>
          </p:spPr>
          <p:txBody>
            <a:bodyPr wrap="square" rtlCol="0" anchor="ctr">
              <a:spAutoFit/>
            </a:bodyPr>
            <a:lstStyle/>
            <a:p>
              <a:pPr>
                <a:buFont typeface="Wingdings" pitchFamily="2" charset="2"/>
                <a:buChar char="v"/>
              </a:pPr>
              <a:r>
                <a:rPr lang="en-US" u="sng" dirty="0">
                  <a:solidFill>
                    <a:schemeClr val="accent3">
                      <a:lumMod val="75000"/>
                    </a:schemeClr>
                  </a:solidFill>
                </a:rPr>
                <a:t>Improvement</a:t>
              </a:r>
              <a:r>
                <a:rPr lang="en-US" dirty="0"/>
                <a:t>:-  </a:t>
              </a:r>
              <a:r>
                <a:rPr lang="en-US" dirty="0">
                  <a:solidFill>
                    <a:schemeClr val="accent2">
                      <a:lumMod val="50000"/>
                    </a:schemeClr>
                  </a:solidFill>
                </a:rPr>
                <a:t>1.Improved the power factor to 0.99.</a:t>
              </a:r>
            </a:p>
            <a:p>
              <a:r>
                <a:rPr lang="en-US" dirty="0">
                  <a:solidFill>
                    <a:schemeClr val="accent2">
                      <a:lumMod val="50000"/>
                    </a:schemeClr>
                  </a:solidFill>
                </a:rPr>
                <a:t>                             2.Reduced Power Consumption and power cost.</a:t>
              </a:r>
            </a:p>
            <a:p>
              <a:r>
                <a:rPr lang="en-US" dirty="0">
                  <a:solidFill>
                    <a:schemeClr val="accent2">
                      <a:lumMod val="50000"/>
                    </a:schemeClr>
                  </a:solidFill>
                </a:rPr>
                <a:t>                             3. Minimized the down time</a:t>
              </a:r>
            </a:p>
            <a:p>
              <a:r>
                <a:rPr lang="en-US" dirty="0">
                  <a:solidFill>
                    <a:schemeClr val="accent2">
                      <a:lumMod val="50000"/>
                    </a:schemeClr>
                  </a:solidFill>
                </a:rPr>
                <a:t>                             4. Low maintenance cost</a:t>
              </a:r>
            </a:p>
          </p:txBody>
        </p:sp>
      </p:grpSp>
      <p:grpSp>
        <p:nvGrpSpPr>
          <p:cNvPr id="33" name="Group 32"/>
          <p:cNvGrpSpPr/>
          <p:nvPr/>
        </p:nvGrpSpPr>
        <p:grpSpPr>
          <a:xfrm>
            <a:off x="158961" y="1893360"/>
            <a:ext cx="8583985" cy="1912636"/>
            <a:chOff x="126877" y="1893360"/>
            <a:chExt cx="8583985" cy="1912636"/>
          </a:xfrm>
        </p:grpSpPr>
        <p:grpSp>
          <p:nvGrpSpPr>
            <p:cNvPr id="35" name="Group 46"/>
            <p:cNvGrpSpPr/>
            <p:nvPr/>
          </p:nvGrpSpPr>
          <p:grpSpPr>
            <a:xfrm>
              <a:off x="126877" y="1893360"/>
              <a:ext cx="8583985" cy="1912636"/>
              <a:chOff x="175004" y="1861276"/>
              <a:chExt cx="8583985" cy="1912636"/>
            </a:xfrm>
          </p:grpSpPr>
          <p:grpSp>
            <p:nvGrpSpPr>
              <p:cNvPr id="44" name="Group 34"/>
              <p:cNvGrpSpPr/>
              <p:nvPr/>
            </p:nvGrpSpPr>
            <p:grpSpPr>
              <a:xfrm>
                <a:off x="175004" y="1861276"/>
                <a:ext cx="6466428" cy="1912636"/>
                <a:chOff x="215109" y="1829192"/>
                <a:chExt cx="6466428" cy="1912636"/>
              </a:xfrm>
            </p:grpSpPr>
            <p:grpSp>
              <p:nvGrpSpPr>
                <p:cNvPr id="48" name="Group 54"/>
                <p:cNvGrpSpPr/>
                <p:nvPr/>
              </p:nvGrpSpPr>
              <p:grpSpPr>
                <a:xfrm>
                  <a:off x="215109" y="1829192"/>
                  <a:ext cx="5157688" cy="1878887"/>
                  <a:chOff x="765909" y="2133601"/>
                  <a:chExt cx="6142890" cy="2675838"/>
                </a:xfrm>
              </p:grpSpPr>
              <p:grpSp>
                <p:nvGrpSpPr>
                  <p:cNvPr id="50" name="Group 51"/>
                  <p:cNvGrpSpPr/>
                  <p:nvPr/>
                </p:nvGrpSpPr>
                <p:grpSpPr>
                  <a:xfrm>
                    <a:off x="765909" y="2383692"/>
                    <a:ext cx="2813538" cy="2425747"/>
                    <a:chOff x="765909" y="2383692"/>
                    <a:chExt cx="2813538" cy="2425747"/>
                  </a:xfrm>
                </p:grpSpPr>
                <p:sp>
                  <p:nvSpPr>
                    <p:cNvPr id="73" name="TextBox 6"/>
                    <p:cNvSpPr txBox="1"/>
                    <p:nvPr/>
                  </p:nvSpPr>
                  <p:spPr>
                    <a:xfrm>
                      <a:off x="765909" y="4501662"/>
                      <a:ext cx="2813538" cy="307777"/>
                    </a:xfrm>
                    <a:prstGeom prst="rect">
                      <a:avLst/>
                    </a:prstGeom>
                    <a:noFill/>
                  </p:spPr>
                  <p:txBody>
                    <a:bodyPr wrap="square" rtlCol="0">
                      <a:spAutoFit/>
                    </a:bodyPr>
                    <a:lstStyle/>
                    <a:p>
                      <a:r>
                        <a:rPr lang="en-US" sz="1400" dirty="0">
                          <a:solidFill>
                            <a:schemeClr val="bg1"/>
                          </a:solidFill>
                        </a:rPr>
                        <a:t>Old Clear Water pump House</a:t>
                      </a:r>
                    </a:p>
                  </p:txBody>
                </p:sp>
                <p:sp>
                  <p:nvSpPr>
                    <p:cNvPr id="67" name="TextBox 10"/>
                    <p:cNvSpPr txBox="1"/>
                    <p:nvPr/>
                  </p:nvSpPr>
                  <p:spPr>
                    <a:xfrm>
                      <a:off x="1375508" y="3782646"/>
                      <a:ext cx="281354" cy="369332"/>
                    </a:xfrm>
                    <a:prstGeom prst="rect">
                      <a:avLst/>
                    </a:prstGeom>
                    <a:noFill/>
                  </p:spPr>
                  <p:txBody>
                    <a:bodyPr wrap="square" rtlCol="0">
                      <a:spAutoFit/>
                    </a:bodyPr>
                    <a:lstStyle/>
                    <a:p>
                      <a:r>
                        <a:rPr lang="en-US" dirty="0">
                          <a:solidFill>
                            <a:schemeClr val="bg1"/>
                          </a:solidFill>
                        </a:rPr>
                        <a:t>1</a:t>
                      </a:r>
                    </a:p>
                  </p:txBody>
                </p:sp>
                <p:sp>
                  <p:nvSpPr>
                    <p:cNvPr id="69" name="TextBox 68"/>
                    <p:cNvSpPr txBox="1"/>
                    <p:nvPr/>
                  </p:nvSpPr>
                  <p:spPr>
                    <a:xfrm>
                      <a:off x="1555262" y="2836985"/>
                      <a:ext cx="312906" cy="369332"/>
                    </a:xfrm>
                    <a:prstGeom prst="rect">
                      <a:avLst/>
                    </a:prstGeom>
                    <a:noFill/>
                  </p:spPr>
                  <p:txBody>
                    <a:bodyPr wrap="square" rtlCol="0">
                      <a:spAutoFit/>
                    </a:bodyPr>
                    <a:lstStyle/>
                    <a:p>
                      <a:r>
                        <a:rPr lang="en-US" dirty="0">
                          <a:solidFill>
                            <a:schemeClr val="bg1"/>
                          </a:solidFill>
                        </a:rPr>
                        <a:t>2</a:t>
                      </a:r>
                    </a:p>
                  </p:txBody>
                </p:sp>
                <p:sp>
                  <p:nvSpPr>
                    <p:cNvPr id="71" name="TextBox 70"/>
                    <p:cNvSpPr txBox="1"/>
                    <p:nvPr/>
                  </p:nvSpPr>
                  <p:spPr>
                    <a:xfrm>
                      <a:off x="1609969" y="2383692"/>
                      <a:ext cx="312906" cy="369332"/>
                    </a:xfrm>
                    <a:prstGeom prst="rect">
                      <a:avLst/>
                    </a:prstGeom>
                    <a:noFill/>
                  </p:spPr>
                  <p:txBody>
                    <a:bodyPr wrap="square" rtlCol="0">
                      <a:spAutoFit/>
                    </a:bodyPr>
                    <a:lstStyle/>
                    <a:p>
                      <a:r>
                        <a:rPr lang="en-US" dirty="0">
                          <a:solidFill>
                            <a:schemeClr val="bg1"/>
                          </a:solidFill>
                        </a:rPr>
                        <a:t>3</a:t>
                      </a:r>
                    </a:p>
                  </p:txBody>
                </p:sp>
              </p:grpSp>
              <p:grpSp>
                <p:nvGrpSpPr>
                  <p:cNvPr id="51" name="Group 53"/>
                  <p:cNvGrpSpPr/>
                  <p:nvPr/>
                </p:nvGrpSpPr>
                <p:grpSpPr>
                  <a:xfrm>
                    <a:off x="3735754" y="2133601"/>
                    <a:ext cx="2180492" cy="2660932"/>
                    <a:chOff x="3735754" y="2133601"/>
                    <a:chExt cx="2180492" cy="2660932"/>
                  </a:xfrm>
                </p:grpSpPr>
                <p:grpSp>
                  <p:nvGrpSpPr>
                    <p:cNvPr id="60" name="Group 49"/>
                    <p:cNvGrpSpPr/>
                    <p:nvPr/>
                  </p:nvGrpSpPr>
                  <p:grpSpPr>
                    <a:xfrm>
                      <a:off x="3798276" y="2133601"/>
                      <a:ext cx="539550" cy="1518191"/>
                      <a:chOff x="3798278" y="2133601"/>
                      <a:chExt cx="539551" cy="1518192"/>
                    </a:xfrm>
                  </p:grpSpPr>
                  <p:sp>
                    <p:nvSpPr>
                      <p:cNvPr id="62" name="TextBox 61"/>
                      <p:cNvSpPr txBox="1"/>
                      <p:nvPr/>
                    </p:nvSpPr>
                    <p:spPr>
                      <a:xfrm>
                        <a:off x="3798278" y="3282461"/>
                        <a:ext cx="312906" cy="369332"/>
                      </a:xfrm>
                      <a:prstGeom prst="rect">
                        <a:avLst/>
                      </a:prstGeom>
                      <a:noFill/>
                    </p:spPr>
                    <p:txBody>
                      <a:bodyPr wrap="none" rtlCol="0">
                        <a:spAutoFit/>
                      </a:bodyPr>
                      <a:lstStyle/>
                      <a:p>
                        <a:r>
                          <a:rPr lang="en-US" dirty="0">
                            <a:solidFill>
                              <a:schemeClr val="bg1"/>
                            </a:solidFill>
                          </a:rPr>
                          <a:t>1</a:t>
                        </a:r>
                      </a:p>
                    </p:txBody>
                  </p:sp>
                  <p:sp>
                    <p:nvSpPr>
                      <p:cNvPr id="64" name="TextBox 63"/>
                      <p:cNvSpPr txBox="1"/>
                      <p:nvPr/>
                    </p:nvSpPr>
                    <p:spPr>
                      <a:xfrm>
                        <a:off x="4024923" y="2133601"/>
                        <a:ext cx="312906" cy="369332"/>
                      </a:xfrm>
                      <a:prstGeom prst="rect">
                        <a:avLst/>
                      </a:prstGeom>
                      <a:noFill/>
                    </p:spPr>
                    <p:txBody>
                      <a:bodyPr wrap="square" rtlCol="0">
                        <a:spAutoFit/>
                      </a:bodyPr>
                      <a:lstStyle/>
                      <a:p>
                        <a:r>
                          <a:rPr lang="en-US" dirty="0">
                            <a:solidFill>
                              <a:schemeClr val="bg1"/>
                            </a:solidFill>
                          </a:rPr>
                          <a:t>2</a:t>
                        </a:r>
                      </a:p>
                    </p:txBody>
                  </p:sp>
                </p:grpSp>
                <p:sp>
                  <p:nvSpPr>
                    <p:cNvPr id="58" name="Rectangle 57"/>
                    <p:cNvSpPr/>
                    <p:nvPr/>
                  </p:nvSpPr>
                  <p:spPr>
                    <a:xfrm>
                      <a:off x="3735754" y="4532923"/>
                      <a:ext cx="2180492" cy="261610"/>
                    </a:xfrm>
                    <a:prstGeom prst="rect">
                      <a:avLst/>
                    </a:prstGeom>
                  </p:spPr>
                  <p:txBody>
                    <a:bodyPr wrap="square">
                      <a:spAutoFit/>
                    </a:bodyPr>
                    <a:lstStyle/>
                    <a:p>
                      <a:r>
                        <a:rPr lang="en-US" sz="1100" dirty="0">
                          <a:solidFill>
                            <a:schemeClr val="bg1"/>
                          </a:solidFill>
                        </a:rPr>
                        <a:t>Old Settle Water pump House</a:t>
                      </a:r>
                    </a:p>
                  </p:txBody>
                </p:sp>
              </p:grpSp>
              <p:sp>
                <p:nvSpPr>
                  <p:cNvPr id="55" name="TextBox 54"/>
                  <p:cNvSpPr txBox="1"/>
                  <p:nvPr/>
                </p:nvSpPr>
                <p:spPr>
                  <a:xfrm>
                    <a:off x="6643076" y="2391508"/>
                    <a:ext cx="265723" cy="369332"/>
                  </a:xfrm>
                  <a:prstGeom prst="rect">
                    <a:avLst/>
                  </a:prstGeom>
                  <a:noFill/>
                </p:spPr>
                <p:txBody>
                  <a:bodyPr wrap="square" rtlCol="0">
                    <a:spAutoFit/>
                  </a:bodyPr>
                  <a:lstStyle/>
                  <a:p>
                    <a:r>
                      <a:rPr lang="en-US" dirty="0">
                        <a:solidFill>
                          <a:schemeClr val="bg1"/>
                        </a:solidFill>
                      </a:rPr>
                      <a:t>1</a:t>
                    </a:r>
                  </a:p>
                </p:txBody>
              </p:sp>
            </p:grpSp>
            <p:sp>
              <p:nvSpPr>
                <p:cNvPr id="49" name="Rectangle 48"/>
                <p:cNvSpPr/>
                <p:nvPr/>
              </p:nvSpPr>
              <p:spPr>
                <a:xfrm>
                  <a:off x="4642653" y="3480218"/>
                  <a:ext cx="2038884" cy="261610"/>
                </a:xfrm>
                <a:prstGeom prst="rect">
                  <a:avLst/>
                </a:prstGeom>
              </p:spPr>
              <p:txBody>
                <a:bodyPr wrap="square">
                  <a:spAutoFit/>
                </a:bodyPr>
                <a:lstStyle/>
                <a:p>
                  <a:r>
                    <a:rPr lang="en-US" sz="1050" dirty="0">
                      <a:solidFill>
                        <a:schemeClr val="bg1"/>
                      </a:solidFill>
                    </a:rPr>
                    <a:t>New Clear Water pump House</a:t>
                  </a:r>
                </a:p>
              </p:txBody>
            </p:sp>
          </p:grpSp>
          <p:sp>
            <p:nvSpPr>
              <p:cNvPr id="43" name="TextBox 42"/>
              <p:cNvSpPr txBox="1"/>
              <p:nvPr/>
            </p:nvSpPr>
            <p:spPr>
              <a:xfrm>
                <a:off x="8486274" y="2951747"/>
                <a:ext cx="272715" cy="369332"/>
              </a:xfrm>
              <a:prstGeom prst="rect">
                <a:avLst/>
              </a:prstGeom>
              <a:noFill/>
            </p:spPr>
            <p:txBody>
              <a:bodyPr wrap="square" rtlCol="0">
                <a:spAutoFit/>
              </a:bodyPr>
              <a:lstStyle/>
              <a:p>
                <a:r>
                  <a:rPr lang="en-US" dirty="0">
                    <a:solidFill>
                      <a:schemeClr val="bg1"/>
                    </a:solidFill>
                  </a:rPr>
                  <a:t>1</a:t>
                </a:r>
              </a:p>
            </p:txBody>
          </p:sp>
        </p:grpSp>
        <p:sp>
          <p:nvSpPr>
            <p:cNvPr id="38" name="TextBox 37"/>
            <p:cNvSpPr txBox="1"/>
            <p:nvPr/>
          </p:nvSpPr>
          <p:spPr>
            <a:xfrm>
              <a:off x="8117304" y="2342147"/>
              <a:ext cx="240633" cy="369332"/>
            </a:xfrm>
            <a:prstGeom prst="rect">
              <a:avLst/>
            </a:prstGeom>
            <a:noFill/>
          </p:spPr>
          <p:txBody>
            <a:bodyPr wrap="square" rtlCol="0">
              <a:spAutoFit/>
            </a:bodyPr>
            <a:lstStyle/>
            <a:p>
              <a:r>
                <a:rPr lang="en-US" dirty="0">
                  <a:solidFill>
                    <a:schemeClr val="bg1"/>
                  </a:solidFill>
                </a:rPr>
                <a:t>2</a:t>
              </a:r>
            </a:p>
          </p:txBody>
        </p:sp>
      </p:grpSp>
      <p:grpSp>
        <p:nvGrpSpPr>
          <p:cNvPr id="87" name="Group 86"/>
          <p:cNvGrpSpPr/>
          <p:nvPr/>
        </p:nvGrpSpPr>
        <p:grpSpPr>
          <a:xfrm>
            <a:off x="242277" y="1633415"/>
            <a:ext cx="8737600" cy="2157047"/>
            <a:chOff x="242277" y="1633415"/>
            <a:chExt cx="8737600" cy="2157047"/>
          </a:xfrm>
        </p:grpSpPr>
        <p:grpSp>
          <p:nvGrpSpPr>
            <p:cNvPr id="79" name="Group 78"/>
            <p:cNvGrpSpPr/>
            <p:nvPr/>
          </p:nvGrpSpPr>
          <p:grpSpPr>
            <a:xfrm>
              <a:off x="242278" y="1633415"/>
              <a:ext cx="8737599" cy="2157047"/>
              <a:chOff x="242278" y="1633415"/>
              <a:chExt cx="8737599" cy="2157047"/>
            </a:xfrm>
          </p:grpSpPr>
          <p:grpSp>
            <p:nvGrpSpPr>
              <p:cNvPr id="78" name="Group 77"/>
              <p:cNvGrpSpPr/>
              <p:nvPr/>
            </p:nvGrpSpPr>
            <p:grpSpPr>
              <a:xfrm>
                <a:off x="242278" y="1633415"/>
                <a:ext cx="7385540" cy="2157047"/>
                <a:chOff x="242278" y="1633415"/>
                <a:chExt cx="7385540" cy="2157047"/>
              </a:xfrm>
            </p:grpSpPr>
            <p:pic>
              <p:nvPicPr>
                <p:cNvPr id="2051" name="Picture 3" descr="C:\Users\ION\Downloads\WhatsApp Image 2022-06-10 at 3.50.45 PM.jpeg"/>
                <p:cNvPicPr>
                  <a:picLocks noChangeAspect="1" noChangeArrowheads="1"/>
                </p:cNvPicPr>
                <p:nvPr/>
              </p:nvPicPr>
              <p:blipFill>
                <a:blip r:embed="rId3" cstate="print"/>
                <a:srcRect/>
                <a:stretch>
                  <a:fillRect/>
                </a:stretch>
              </p:blipFill>
              <p:spPr bwMode="auto">
                <a:xfrm>
                  <a:off x="2770564" y="1649046"/>
                  <a:ext cx="1262183" cy="2110154"/>
                </a:xfrm>
                <a:prstGeom prst="rect">
                  <a:avLst/>
                </a:prstGeom>
                <a:noFill/>
              </p:spPr>
            </p:pic>
            <p:pic>
              <p:nvPicPr>
                <p:cNvPr id="2052" name="Picture 4" descr="C:\Users\ION\Downloads\WhatsApp Image 2022-06-10 at 3.50.25 PM.jpeg"/>
                <p:cNvPicPr>
                  <a:picLocks noChangeAspect="1" noChangeArrowheads="1"/>
                </p:cNvPicPr>
                <p:nvPr/>
              </p:nvPicPr>
              <p:blipFill>
                <a:blip r:embed="rId4" cstate="print"/>
                <a:srcRect/>
                <a:stretch>
                  <a:fillRect/>
                </a:stretch>
              </p:blipFill>
              <p:spPr bwMode="auto">
                <a:xfrm>
                  <a:off x="1570898" y="1656860"/>
                  <a:ext cx="1173285" cy="2094523"/>
                </a:xfrm>
                <a:prstGeom prst="rect">
                  <a:avLst/>
                </a:prstGeom>
                <a:noFill/>
              </p:spPr>
            </p:pic>
            <p:pic>
              <p:nvPicPr>
                <p:cNvPr id="2053" name="Picture 5" descr="C:\Users\ION\Downloads\WhatsApp Image 2022-06-10 at 3.43.56 PM (1).jpeg"/>
                <p:cNvPicPr>
                  <a:picLocks noChangeAspect="1" noChangeArrowheads="1"/>
                </p:cNvPicPr>
                <p:nvPr/>
              </p:nvPicPr>
              <p:blipFill>
                <a:blip r:embed="rId5" cstate="print"/>
                <a:srcRect/>
                <a:stretch>
                  <a:fillRect/>
                </a:stretch>
              </p:blipFill>
              <p:spPr bwMode="auto">
                <a:xfrm>
                  <a:off x="4064010" y="1633415"/>
                  <a:ext cx="1162050" cy="2141416"/>
                </a:xfrm>
                <a:prstGeom prst="rect">
                  <a:avLst/>
                </a:prstGeom>
                <a:noFill/>
              </p:spPr>
            </p:pic>
            <p:pic>
              <p:nvPicPr>
                <p:cNvPr id="2054" name="Picture 6" descr="C:\Users\ION\Downloads\WhatsApp Image 2022-06-10 at 3.43.56 PM.jpeg"/>
                <p:cNvPicPr>
                  <a:picLocks noChangeAspect="1" noChangeArrowheads="1"/>
                </p:cNvPicPr>
                <p:nvPr/>
              </p:nvPicPr>
              <p:blipFill>
                <a:blip r:embed="rId6" cstate="print"/>
                <a:srcRect/>
                <a:stretch>
                  <a:fillRect/>
                </a:stretch>
              </p:blipFill>
              <p:spPr bwMode="auto">
                <a:xfrm>
                  <a:off x="242278" y="1656862"/>
                  <a:ext cx="1297354" cy="2102338"/>
                </a:xfrm>
                <a:prstGeom prst="rect">
                  <a:avLst/>
                </a:prstGeom>
                <a:noFill/>
              </p:spPr>
            </p:pic>
            <p:pic>
              <p:nvPicPr>
                <p:cNvPr id="2055" name="Picture 7" descr="C:\Users\ION\Downloads\WhatsApp Image 2022-06-10 at 3.43.43 PM.jpeg"/>
                <p:cNvPicPr>
                  <a:picLocks noChangeAspect="1" noChangeArrowheads="1"/>
                </p:cNvPicPr>
                <p:nvPr/>
              </p:nvPicPr>
              <p:blipFill>
                <a:blip r:embed="rId7" cstate="print"/>
                <a:srcRect/>
                <a:stretch>
                  <a:fillRect/>
                </a:stretch>
              </p:blipFill>
              <p:spPr bwMode="auto">
                <a:xfrm>
                  <a:off x="5259768" y="1641232"/>
                  <a:ext cx="1180114" cy="2149230"/>
                </a:xfrm>
                <a:prstGeom prst="rect">
                  <a:avLst/>
                </a:prstGeom>
                <a:noFill/>
              </p:spPr>
            </p:pic>
            <p:pic>
              <p:nvPicPr>
                <p:cNvPr id="2056" name="Picture 8" descr="C:\Users\ION\Downloads\WhatsApp Image 2022-06-10 at 3.43.42 PM.jpeg"/>
                <p:cNvPicPr>
                  <a:picLocks noChangeAspect="1" noChangeArrowheads="1"/>
                </p:cNvPicPr>
                <p:nvPr/>
              </p:nvPicPr>
              <p:blipFill>
                <a:blip r:embed="rId8" cstate="print"/>
                <a:srcRect/>
                <a:stretch>
                  <a:fillRect/>
                </a:stretch>
              </p:blipFill>
              <p:spPr bwMode="auto">
                <a:xfrm>
                  <a:off x="6463347" y="1649046"/>
                  <a:ext cx="1164471" cy="2133600"/>
                </a:xfrm>
                <a:prstGeom prst="rect">
                  <a:avLst/>
                </a:prstGeom>
                <a:noFill/>
              </p:spPr>
            </p:pic>
          </p:grpSp>
          <p:pic>
            <p:nvPicPr>
              <p:cNvPr id="2057" name="Picture 9" descr="C:\Users\ION\Downloads\WhatsApp Image 2022-06-10 at 3.43.41 PM.jpeg"/>
              <p:cNvPicPr>
                <a:picLocks noChangeAspect="1" noChangeArrowheads="1"/>
              </p:cNvPicPr>
              <p:nvPr/>
            </p:nvPicPr>
            <p:blipFill>
              <a:blip r:embed="rId9" cstate="print"/>
              <a:srcRect/>
              <a:stretch>
                <a:fillRect/>
              </a:stretch>
            </p:blipFill>
            <p:spPr bwMode="auto">
              <a:xfrm>
                <a:off x="7659077" y="1641231"/>
                <a:ext cx="1320800" cy="2125783"/>
              </a:xfrm>
              <a:prstGeom prst="rect">
                <a:avLst/>
              </a:prstGeom>
              <a:noFill/>
            </p:spPr>
          </p:pic>
        </p:grpSp>
        <p:sp>
          <p:nvSpPr>
            <p:cNvPr id="80" name="TextBox 79"/>
            <p:cNvSpPr txBox="1"/>
            <p:nvPr/>
          </p:nvSpPr>
          <p:spPr>
            <a:xfrm>
              <a:off x="5275386" y="3501286"/>
              <a:ext cx="1109785" cy="230832"/>
            </a:xfrm>
            <a:prstGeom prst="rect">
              <a:avLst/>
            </a:prstGeom>
            <a:noFill/>
          </p:spPr>
          <p:txBody>
            <a:bodyPr wrap="square" rtlCol="0">
              <a:spAutoFit/>
            </a:bodyPr>
            <a:lstStyle/>
            <a:p>
              <a:r>
                <a:rPr lang="en-US" sz="900" dirty="0">
                  <a:solidFill>
                    <a:schemeClr val="bg1"/>
                  </a:solidFill>
                </a:rPr>
                <a:t>Battery Charger</a:t>
              </a:r>
            </a:p>
          </p:txBody>
        </p:sp>
        <p:sp>
          <p:nvSpPr>
            <p:cNvPr id="81" name="TextBox 80"/>
            <p:cNvSpPr txBox="1"/>
            <p:nvPr/>
          </p:nvSpPr>
          <p:spPr>
            <a:xfrm>
              <a:off x="2813538" y="3470027"/>
              <a:ext cx="1101970" cy="253916"/>
            </a:xfrm>
            <a:prstGeom prst="rect">
              <a:avLst/>
            </a:prstGeom>
            <a:noFill/>
          </p:spPr>
          <p:txBody>
            <a:bodyPr wrap="square" rtlCol="0">
              <a:spAutoFit/>
            </a:bodyPr>
            <a:lstStyle/>
            <a:p>
              <a:r>
                <a:rPr lang="en-US" sz="1050" dirty="0">
                  <a:solidFill>
                    <a:schemeClr val="bg1"/>
                  </a:solidFill>
                </a:rPr>
                <a:t>Battery Bank</a:t>
              </a:r>
            </a:p>
          </p:txBody>
        </p:sp>
        <p:sp>
          <p:nvSpPr>
            <p:cNvPr id="82" name="TextBox 81"/>
            <p:cNvSpPr txBox="1"/>
            <p:nvPr/>
          </p:nvSpPr>
          <p:spPr>
            <a:xfrm>
              <a:off x="242277" y="3438768"/>
              <a:ext cx="1211385" cy="261610"/>
            </a:xfrm>
            <a:prstGeom prst="rect">
              <a:avLst/>
            </a:prstGeom>
            <a:noFill/>
          </p:spPr>
          <p:txBody>
            <a:bodyPr wrap="square" rtlCol="0">
              <a:spAutoFit/>
            </a:bodyPr>
            <a:lstStyle/>
            <a:p>
              <a:r>
                <a:rPr lang="en-US" sz="1100" dirty="0">
                  <a:solidFill>
                    <a:schemeClr val="bg1"/>
                  </a:solidFill>
                </a:rPr>
                <a:t>APFC Panel</a:t>
              </a:r>
            </a:p>
          </p:txBody>
        </p:sp>
        <p:sp>
          <p:nvSpPr>
            <p:cNvPr id="83" name="TextBox 82"/>
            <p:cNvSpPr txBox="1"/>
            <p:nvPr/>
          </p:nvSpPr>
          <p:spPr>
            <a:xfrm>
              <a:off x="1781914" y="3384062"/>
              <a:ext cx="788999" cy="261610"/>
            </a:xfrm>
            <a:prstGeom prst="rect">
              <a:avLst/>
            </a:prstGeom>
            <a:noFill/>
          </p:spPr>
          <p:txBody>
            <a:bodyPr wrap="none" rtlCol="0">
              <a:spAutoFit/>
            </a:bodyPr>
            <a:lstStyle/>
            <a:p>
              <a:r>
                <a:rPr lang="en-US" sz="1100" dirty="0">
                  <a:solidFill>
                    <a:schemeClr val="bg1"/>
                  </a:solidFill>
                </a:rPr>
                <a:t>SG Panel</a:t>
              </a:r>
            </a:p>
          </p:txBody>
        </p:sp>
        <p:sp>
          <p:nvSpPr>
            <p:cNvPr id="84" name="TextBox 83"/>
            <p:cNvSpPr txBox="1"/>
            <p:nvPr/>
          </p:nvSpPr>
          <p:spPr>
            <a:xfrm>
              <a:off x="4103095" y="3368423"/>
              <a:ext cx="1075936" cy="230832"/>
            </a:xfrm>
            <a:prstGeom prst="rect">
              <a:avLst/>
            </a:prstGeom>
            <a:noFill/>
          </p:spPr>
          <p:txBody>
            <a:bodyPr wrap="none" rtlCol="0">
              <a:spAutoFit/>
            </a:bodyPr>
            <a:lstStyle/>
            <a:p>
              <a:r>
                <a:rPr lang="en-US" sz="900" dirty="0">
                  <a:solidFill>
                    <a:schemeClr val="bg1"/>
                  </a:solidFill>
                </a:rPr>
                <a:t>Star Delta Starter</a:t>
              </a:r>
            </a:p>
          </p:txBody>
        </p:sp>
        <p:sp>
          <p:nvSpPr>
            <p:cNvPr id="85" name="Rectangle 84"/>
            <p:cNvSpPr/>
            <p:nvPr/>
          </p:nvSpPr>
          <p:spPr>
            <a:xfrm>
              <a:off x="7807083" y="3403034"/>
              <a:ext cx="963725" cy="261610"/>
            </a:xfrm>
            <a:prstGeom prst="rect">
              <a:avLst/>
            </a:prstGeom>
          </p:spPr>
          <p:txBody>
            <a:bodyPr wrap="none">
              <a:spAutoFit/>
            </a:bodyPr>
            <a:lstStyle/>
            <a:p>
              <a:r>
                <a:rPr lang="en-US" sz="1100" dirty="0">
                  <a:solidFill>
                    <a:schemeClr val="bg1"/>
                  </a:solidFill>
                </a:rPr>
                <a:t>APFC Panel</a:t>
              </a:r>
            </a:p>
          </p:txBody>
        </p:sp>
        <p:sp>
          <p:nvSpPr>
            <p:cNvPr id="86" name="TextBox 85"/>
            <p:cNvSpPr txBox="1"/>
            <p:nvPr/>
          </p:nvSpPr>
          <p:spPr>
            <a:xfrm>
              <a:off x="6604020" y="3485662"/>
              <a:ext cx="928459" cy="246221"/>
            </a:xfrm>
            <a:prstGeom prst="rect">
              <a:avLst/>
            </a:prstGeom>
            <a:noFill/>
          </p:spPr>
          <p:txBody>
            <a:bodyPr wrap="none" rtlCol="0">
              <a:spAutoFit/>
            </a:bodyPr>
            <a:lstStyle/>
            <a:p>
              <a:r>
                <a:rPr lang="en-US" sz="1000" dirty="0">
                  <a:solidFill>
                    <a:schemeClr val="bg1"/>
                  </a:solidFill>
                </a:rPr>
                <a:t>Starter Panel</a:t>
              </a:r>
            </a:p>
          </p:txBody>
        </p:sp>
      </p:gr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9547" y="93361"/>
            <a:ext cx="5628208" cy="369332"/>
          </a:xfrm>
        </p:spPr>
        <p:txBody>
          <a:bodyPr/>
          <a:lstStyle/>
          <a:p>
            <a:r>
              <a:rPr lang="en-US" dirty="0"/>
              <a:t>Major Achievement </a:t>
            </a:r>
          </a:p>
        </p:txBody>
      </p:sp>
      <p:pic>
        <p:nvPicPr>
          <p:cNvPr id="3" name="Picture 2">
            <a:extLst>
              <a:ext uri="{FF2B5EF4-FFF2-40B4-BE49-F238E27FC236}">
                <a16:creationId xmlns:a16="http://schemas.microsoft.com/office/drawing/2014/main" id="{F23BD69F-1F15-45C6-9646-A94526F2C29D}"/>
              </a:ext>
            </a:extLst>
          </p:cNvPr>
          <p:cNvPicPr/>
          <p:nvPr/>
        </p:nvPicPr>
        <p:blipFill rotWithShape="1">
          <a:blip r:embed="rId2" cstate="screen">
            <a:extLst>
              <a:ext uri="{28A0092B-C50C-407E-A947-70E740481C1C}">
                <a14:useLocalDpi xmlns:a14="http://schemas.microsoft.com/office/drawing/2010/main"/>
              </a:ext>
            </a:extLst>
          </a:blip>
          <a:srcRect/>
          <a:stretch/>
        </p:blipFill>
        <p:spPr bwMode="auto">
          <a:xfrm>
            <a:off x="5845908" y="114275"/>
            <a:ext cx="1258276" cy="323701"/>
          </a:xfrm>
          <a:prstGeom prst="rect">
            <a:avLst/>
          </a:prstGeom>
          <a:noFill/>
          <a:ln>
            <a:noFill/>
          </a:ln>
          <a:extLst>
            <a:ext uri="{53640926-AAD7-44D8-BBD7-CCE9431645EC}">
              <a14:shadowObscured xmlns:a14="http://schemas.microsoft.com/office/drawing/2010/main"/>
            </a:ext>
          </a:extLst>
        </p:spPr>
      </p:pic>
      <p:grpSp>
        <p:nvGrpSpPr>
          <p:cNvPr id="4" name="Group 57"/>
          <p:cNvGrpSpPr/>
          <p:nvPr/>
        </p:nvGrpSpPr>
        <p:grpSpPr>
          <a:xfrm>
            <a:off x="171938" y="625231"/>
            <a:ext cx="8495324" cy="4000891"/>
            <a:chOff x="171938" y="623828"/>
            <a:chExt cx="8495324" cy="3402928"/>
          </a:xfrm>
        </p:grpSpPr>
        <p:sp>
          <p:nvSpPr>
            <p:cNvPr id="6" name="TextBox 5"/>
            <p:cNvSpPr txBox="1"/>
            <p:nvPr/>
          </p:nvSpPr>
          <p:spPr>
            <a:xfrm>
              <a:off x="171938" y="623828"/>
              <a:ext cx="8479693" cy="1963328"/>
            </a:xfrm>
            <a:prstGeom prst="rect">
              <a:avLst/>
            </a:prstGeom>
            <a:noFill/>
          </p:spPr>
          <p:txBody>
            <a:bodyPr wrap="square" rtlCol="0">
              <a:spAutoFit/>
            </a:bodyPr>
            <a:lstStyle/>
            <a:p>
              <a:pPr>
                <a:buFont typeface="Wingdings" pitchFamily="2" charset="2"/>
                <a:buChar char="Ø"/>
              </a:pPr>
              <a:r>
                <a:rPr lang="en-US" dirty="0">
                  <a:solidFill>
                    <a:schemeClr val="accent2">
                      <a:lumMod val="75000"/>
                    </a:schemeClr>
                  </a:solidFill>
                </a:rPr>
                <a:t> Quality &amp; Chemical :-</a:t>
              </a:r>
            </a:p>
            <a:p>
              <a:pPr lvl="3">
                <a:buFont typeface="Wingdings" pitchFamily="2" charset="2"/>
                <a:buChar char="v"/>
              </a:pPr>
              <a:r>
                <a:rPr lang="en-US" dirty="0">
                  <a:solidFill>
                    <a:schemeClr val="accent3">
                      <a:lumMod val="75000"/>
                    </a:schemeClr>
                  </a:solidFill>
                </a:rPr>
                <a:t> 24 hours Lab analysis for lifting of lower concentration of salinity water from River in lean season i.e. February to June month and Improved lower concentration of salinity in supply water. </a:t>
              </a:r>
            </a:p>
            <a:p>
              <a:pPr lvl="3">
                <a:buFont typeface="Wingdings" pitchFamily="2" charset="2"/>
                <a:buChar char="v"/>
              </a:pPr>
              <a:r>
                <a:rPr lang="en-US" dirty="0">
                  <a:solidFill>
                    <a:schemeClr val="accent3">
                      <a:lumMod val="75000"/>
                    </a:schemeClr>
                  </a:solidFill>
                </a:rPr>
                <a:t>Liquid PAC (HB 10%) used instead of Alum Cake.  </a:t>
              </a:r>
            </a:p>
            <a:p>
              <a:pPr lvl="3"/>
              <a:endParaRPr lang="en-US" dirty="0"/>
            </a:p>
            <a:p>
              <a:pPr marL="342900" indent="-342900"/>
              <a:endParaRPr lang="en-US" dirty="0"/>
            </a:p>
            <a:p>
              <a:endParaRPr lang="en-US" dirty="0"/>
            </a:p>
          </p:txBody>
        </p:sp>
        <p:grpSp>
          <p:nvGrpSpPr>
            <p:cNvPr id="5" name="Group 55"/>
            <p:cNvGrpSpPr/>
            <p:nvPr/>
          </p:nvGrpSpPr>
          <p:grpSpPr>
            <a:xfrm>
              <a:off x="765665" y="2540130"/>
              <a:ext cx="7435593" cy="1020418"/>
              <a:chOff x="765909" y="3209006"/>
              <a:chExt cx="7674705" cy="1614448"/>
            </a:xfrm>
          </p:grpSpPr>
          <p:grpSp>
            <p:nvGrpSpPr>
              <p:cNvPr id="8" name="Group 54"/>
              <p:cNvGrpSpPr/>
              <p:nvPr/>
            </p:nvGrpSpPr>
            <p:grpSpPr>
              <a:xfrm>
                <a:off x="765909" y="3209006"/>
                <a:ext cx="5150337" cy="1614448"/>
                <a:chOff x="765909" y="3282459"/>
                <a:chExt cx="5150337" cy="1526983"/>
              </a:xfrm>
            </p:grpSpPr>
            <p:grpSp>
              <p:nvGrpSpPr>
                <p:cNvPr id="10" name="Group 51"/>
                <p:cNvGrpSpPr/>
                <p:nvPr/>
              </p:nvGrpSpPr>
              <p:grpSpPr>
                <a:xfrm>
                  <a:off x="765909" y="3782646"/>
                  <a:ext cx="2813538" cy="1026796"/>
                  <a:chOff x="765909" y="3782646"/>
                  <a:chExt cx="2813538" cy="1026796"/>
                </a:xfrm>
              </p:grpSpPr>
              <p:sp>
                <p:nvSpPr>
                  <p:cNvPr id="7" name="TextBox 6"/>
                  <p:cNvSpPr txBox="1"/>
                  <p:nvPr/>
                </p:nvSpPr>
                <p:spPr>
                  <a:xfrm>
                    <a:off x="765909" y="4501665"/>
                    <a:ext cx="2813538" cy="307777"/>
                  </a:xfrm>
                  <a:prstGeom prst="rect">
                    <a:avLst/>
                  </a:prstGeom>
                  <a:noFill/>
                </p:spPr>
                <p:txBody>
                  <a:bodyPr wrap="square" rtlCol="0">
                    <a:spAutoFit/>
                  </a:bodyPr>
                  <a:lstStyle/>
                  <a:p>
                    <a:r>
                      <a:rPr lang="en-US" sz="1400" dirty="0">
                        <a:solidFill>
                          <a:schemeClr val="bg1"/>
                        </a:solidFill>
                      </a:rPr>
                      <a:t>Old Clear Water pump House</a:t>
                    </a:r>
                  </a:p>
                </p:txBody>
              </p:sp>
              <p:sp>
                <p:nvSpPr>
                  <p:cNvPr id="11" name="TextBox 10"/>
                  <p:cNvSpPr txBox="1"/>
                  <p:nvPr/>
                </p:nvSpPr>
                <p:spPr>
                  <a:xfrm>
                    <a:off x="1375508" y="3782646"/>
                    <a:ext cx="281354" cy="369332"/>
                  </a:xfrm>
                  <a:prstGeom prst="rect">
                    <a:avLst/>
                  </a:prstGeom>
                  <a:noFill/>
                </p:spPr>
                <p:txBody>
                  <a:bodyPr wrap="square" rtlCol="0">
                    <a:spAutoFit/>
                  </a:bodyPr>
                  <a:lstStyle/>
                  <a:p>
                    <a:r>
                      <a:rPr lang="en-US" dirty="0">
                        <a:solidFill>
                          <a:schemeClr val="bg1"/>
                        </a:solidFill>
                      </a:rPr>
                      <a:t>1</a:t>
                    </a:r>
                  </a:p>
                </p:txBody>
              </p:sp>
            </p:grpSp>
            <p:grpSp>
              <p:nvGrpSpPr>
                <p:cNvPr id="14" name="Group 53"/>
                <p:cNvGrpSpPr/>
                <p:nvPr/>
              </p:nvGrpSpPr>
              <p:grpSpPr>
                <a:xfrm>
                  <a:off x="3735754" y="3282459"/>
                  <a:ext cx="2180492" cy="1512074"/>
                  <a:chOff x="3735754" y="3282459"/>
                  <a:chExt cx="2180492" cy="1512074"/>
                </a:xfrm>
              </p:grpSpPr>
              <p:sp>
                <p:nvSpPr>
                  <p:cNvPr id="27" name="TextBox 26"/>
                  <p:cNvSpPr txBox="1"/>
                  <p:nvPr/>
                </p:nvSpPr>
                <p:spPr>
                  <a:xfrm>
                    <a:off x="3798279" y="3282459"/>
                    <a:ext cx="312906" cy="369332"/>
                  </a:xfrm>
                  <a:prstGeom prst="rect">
                    <a:avLst/>
                  </a:prstGeom>
                  <a:noFill/>
                </p:spPr>
                <p:txBody>
                  <a:bodyPr wrap="none" rtlCol="0">
                    <a:spAutoFit/>
                  </a:bodyPr>
                  <a:lstStyle/>
                  <a:p>
                    <a:r>
                      <a:rPr lang="en-US" dirty="0">
                        <a:solidFill>
                          <a:schemeClr val="bg1"/>
                        </a:solidFill>
                      </a:rPr>
                      <a:t>1</a:t>
                    </a:r>
                  </a:p>
                </p:txBody>
              </p:sp>
              <p:sp>
                <p:nvSpPr>
                  <p:cNvPr id="31" name="Rectangle 30"/>
                  <p:cNvSpPr/>
                  <p:nvPr/>
                </p:nvSpPr>
                <p:spPr>
                  <a:xfrm>
                    <a:off x="3735754" y="4532923"/>
                    <a:ext cx="2180492" cy="261610"/>
                  </a:xfrm>
                  <a:prstGeom prst="rect">
                    <a:avLst/>
                  </a:prstGeom>
                </p:spPr>
                <p:txBody>
                  <a:bodyPr wrap="square">
                    <a:spAutoFit/>
                  </a:bodyPr>
                  <a:lstStyle/>
                  <a:p>
                    <a:r>
                      <a:rPr lang="en-US" sz="1100" dirty="0">
                        <a:solidFill>
                          <a:schemeClr val="bg1"/>
                        </a:solidFill>
                      </a:rPr>
                      <a:t>Old Settle Water pump House</a:t>
                    </a:r>
                  </a:p>
                </p:txBody>
              </p:sp>
            </p:grpSp>
          </p:grpSp>
          <p:sp>
            <p:nvSpPr>
              <p:cNvPr id="40" name="Rectangle 39"/>
              <p:cNvSpPr/>
              <p:nvPr/>
            </p:nvSpPr>
            <p:spPr>
              <a:xfrm>
                <a:off x="6056923" y="4540739"/>
                <a:ext cx="2383691" cy="276999"/>
              </a:xfrm>
              <a:prstGeom prst="rect">
                <a:avLst/>
              </a:prstGeom>
            </p:spPr>
            <p:txBody>
              <a:bodyPr wrap="square">
                <a:spAutoFit/>
              </a:bodyPr>
              <a:lstStyle/>
              <a:p>
                <a:r>
                  <a:rPr lang="en-US" sz="1200" dirty="0">
                    <a:solidFill>
                      <a:schemeClr val="bg1"/>
                    </a:solidFill>
                  </a:rPr>
                  <a:t>New Clear Water pump House</a:t>
                </a:r>
              </a:p>
            </p:txBody>
          </p:sp>
        </p:grpSp>
        <p:sp>
          <p:nvSpPr>
            <p:cNvPr id="57" name="TextBox 56"/>
            <p:cNvSpPr txBox="1"/>
            <p:nvPr/>
          </p:nvSpPr>
          <p:spPr>
            <a:xfrm>
              <a:off x="218832" y="2613160"/>
              <a:ext cx="8448430" cy="1413596"/>
            </a:xfrm>
            <a:prstGeom prst="rect">
              <a:avLst/>
            </a:prstGeom>
            <a:noFill/>
          </p:spPr>
          <p:txBody>
            <a:bodyPr wrap="square" rtlCol="0" anchor="ctr">
              <a:spAutoFit/>
            </a:bodyPr>
            <a:lstStyle/>
            <a:p>
              <a:pPr>
                <a:buFont typeface="Wingdings" pitchFamily="2" charset="2"/>
                <a:buChar char="Ø"/>
              </a:pPr>
              <a:r>
                <a:rPr lang="en-US" dirty="0">
                  <a:solidFill>
                    <a:schemeClr val="tx2">
                      <a:lumMod val="60000"/>
                      <a:lumOff val="40000"/>
                    </a:schemeClr>
                  </a:solidFill>
                </a:rPr>
                <a:t>Benefits:-          </a:t>
              </a:r>
              <a:r>
                <a:rPr lang="en-US" sz="1400" dirty="0"/>
                <a:t>1. Maintain quality of water supplied as per CA.</a:t>
              </a:r>
            </a:p>
            <a:p>
              <a:r>
                <a:rPr lang="en-US" sz="1400" dirty="0"/>
                <a:t>                                    2. Reduce sludge generation by using of Liquid PAC</a:t>
              </a:r>
            </a:p>
            <a:p>
              <a:r>
                <a:rPr lang="en-US" sz="1400" dirty="0"/>
                <a:t>                                    3. Reduce clarifier Maintenance cost and enhance the performance.</a:t>
              </a:r>
            </a:p>
            <a:p>
              <a:r>
                <a:rPr lang="en-US" sz="1400" dirty="0"/>
                <a:t>                                    4.Reduce monthly cost of chemicals.</a:t>
              </a:r>
            </a:p>
            <a:p>
              <a:r>
                <a:rPr lang="en-US" sz="1400" dirty="0"/>
                <a:t>                                    5.Reduce manpower Cost.</a:t>
              </a:r>
            </a:p>
            <a:p>
              <a:r>
                <a:rPr lang="en-US" sz="1400" dirty="0"/>
                <a:t>                                    6.Reduce electrical cost for lowest running hours of sludge pump due to reducing   </a:t>
              </a:r>
            </a:p>
            <a:p>
              <a:r>
                <a:rPr lang="en-US" sz="1400" dirty="0"/>
                <a:t>                                       of </a:t>
              </a:r>
              <a:r>
                <a:rPr lang="en-US" sz="1400"/>
                <a:t>sludge accumulation. </a:t>
              </a:r>
              <a:endParaRPr lang="en-US" sz="1400" dirty="0"/>
            </a:p>
          </p:txBody>
        </p:sp>
      </p:gr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9546" y="49794"/>
            <a:ext cx="4979531" cy="369332"/>
          </a:xfrm>
        </p:spPr>
        <p:txBody>
          <a:bodyPr/>
          <a:lstStyle/>
          <a:p>
            <a:r>
              <a:rPr lang="en-US" dirty="0"/>
              <a:t> </a:t>
            </a:r>
          </a:p>
        </p:txBody>
      </p:sp>
      <p:pic>
        <p:nvPicPr>
          <p:cNvPr id="3" name="Picture 2">
            <a:extLst>
              <a:ext uri="{FF2B5EF4-FFF2-40B4-BE49-F238E27FC236}">
                <a16:creationId xmlns:a16="http://schemas.microsoft.com/office/drawing/2014/main" id="{F23BD69F-1F15-45C6-9646-A94526F2C29D}"/>
              </a:ext>
            </a:extLst>
          </p:cNvPr>
          <p:cNvPicPr/>
          <p:nvPr/>
        </p:nvPicPr>
        <p:blipFill rotWithShape="1">
          <a:blip r:embed="rId2" cstate="screen">
            <a:extLst>
              <a:ext uri="{28A0092B-C50C-407E-A947-70E740481C1C}">
                <a14:useLocalDpi xmlns:a14="http://schemas.microsoft.com/office/drawing/2010/main"/>
              </a:ext>
            </a:extLst>
          </a:blip>
          <a:srcRect/>
          <a:stretch/>
        </p:blipFill>
        <p:spPr bwMode="auto">
          <a:xfrm>
            <a:off x="5845908" y="114275"/>
            <a:ext cx="1258276" cy="323701"/>
          </a:xfrm>
          <a:prstGeom prst="rect">
            <a:avLst/>
          </a:prstGeom>
          <a:noFill/>
          <a:ln>
            <a:noFill/>
          </a:ln>
          <a:extLst>
            <a:ext uri="{53640926-AAD7-44D8-BBD7-CCE9431645EC}">
              <a14:shadowObscured xmlns:a14="http://schemas.microsoft.com/office/drawing/2010/main"/>
            </a:ext>
          </a:extLst>
        </p:spPr>
      </p:pic>
      <p:pic>
        <p:nvPicPr>
          <p:cNvPr id="15" name="Picture 14">
            <a:extLst>
              <a:ext uri="{FF2B5EF4-FFF2-40B4-BE49-F238E27FC236}">
                <a16:creationId xmlns:a16="http://schemas.microsoft.com/office/drawing/2014/main" id="{B43E4E05-7C58-42F2-B942-9042F25A891D}"/>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586609"/>
            <a:ext cx="9112612" cy="3255379"/>
          </a:xfrm>
          <a:prstGeom prst="rect">
            <a:avLst/>
          </a:prstGeom>
          <a:noFill/>
          <a:ln>
            <a:noFill/>
          </a:ln>
        </p:spPr>
      </p:pic>
      <p:sp>
        <p:nvSpPr>
          <p:cNvPr id="16" name="TextBox 15">
            <a:extLst>
              <a:ext uri="{FF2B5EF4-FFF2-40B4-BE49-F238E27FC236}">
                <a16:creationId xmlns:a16="http://schemas.microsoft.com/office/drawing/2014/main" id="{FCC70230-EC57-4492-9B90-BF45501C2326}"/>
              </a:ext>
            </a:extLst>
          </p:cNvPr>
          <p:cNvSpPr txBox="1"/>
          <p:nvPr/>
        </p:nvSpPr>
        <p:spPr>
          <a:xfrm>
            <a:off x="6896" y="3873071"/>
            <a:ext cx="9112612" cy="1077218"/>
          </a:xfrm>
          <a:prstGeom prst="rect">
            <a:avLst/>
          </a:prstGeom>
          <a:noFill/>
          <a:ln w="28575">
            <a:solidFill>
              <a:srgbClr val="00B050"/>
            </a:solidFill>
          </a:ln>
        </p:spPr>
        <p:txBody>
          <a:bodyPr wrap="square" rtlCol="0">
            <a:spAutoFit/>
          </a:bodyPr>
          <a:lstStyle/>
          <a:p>
            <a:r>
              <a:rPr lang="en-US" sz="1600" b="1" dirty="0"/>
              <a:t>HWSPL CELEBRATE 51</a:t>
            </a:r>
            <a:r>
              <a:rPr lang="en-US" sz="1600" b="1" baseline="30000" dirty="0"/>
              <a:t>ST</a:t>
            </a:r>
            <a:r>
              <a:rPr lang="en-US" sz="1600" b="1" dirty="0"/>
              <a:t> NATIONAL SAFETY DAY:</a:t>
            </a:r>
          </a:p>
          <a:p>
            <a:r>
              <a:rPr lang="en-US" sz="1600" dirty="0"/>
              <a:t>4</a:t>
            </a:r>
            <a:r>
              <a:rPr lang="en-US" sz="1600" baseline="30000" dirty="0"/>
              <a:t>th</a:t>
            </a:r>
            <a:r>
              <a:rPr lang="en-US" sz="1600" dirty="0"/>
              <a:t> March’22 HWSPL </a:t>
            </a:r>
            <a:r>
              <a:rPr lang="en-US" sz="1600" b="0" i="0" dirty="0">
                <a:solidFill>
                  <a:srgbClr val="000000"/>
                </a:solidFill>
                <a:effectLst/>
              </a:rPr>
              <a:t>celebrating National Safety Day with the goal of raising awareness and commitment to working safely.</a:t>
            </a:r>
          </a:p>
          <a:p>
            <a:r>
              <a:rPr lang="en-US" sz="1600" b="0" i="0" dirty="0">
                <a:solidFill>
                  <a:srgbClr val="202124"/>
                </a:solidFill>
                <a:effectLst/>
              </a:rPr>
              <a:t>These year theme  “</a:t>
            </a:r>
            <a:r>
              <a:rPr lang="en-US" sz="1600" b="1" i="0" dirty="0">
                <a:solidFill>
                  <a:srgbClr val="202124"/>
                </a:solidFill>
                <a:effectLst/>
              </a:rPr>
              <a:t>NURTURE  YOUNG MINDS – DEVELOP SAFETY CULTURE</a:t>
            </a:r>
            <a:r>
              <a:rPr lang="en-US" sz="1600" b="0" i="0" dirty="0">
                <a:solidFill>
                  <a:srgbClr val="202124"/>
                </a:solidFill>
                <a:effectLst/>
              </a:rPr>
              <a:t>”.</a:t>
            </a:r>
            <a:endParaRPr lang="en-IN" sz="1600" dirty="0"/>
          </a:p>
        </p:txBody>
      </p:sp>
      <p:sp>
        <p:nvSpPr>
          <p:cNvPr id="17" name="TextBox 16"/>
          <p:cNvSpPr txBox="1"/>
          <p:nvPr/>
        </p:nvSpPr>
        <p:spPr>
          <a:xfrm>
            <a:off x="117232" y="1"/>
            <a:ext cx="4634522" cy="646331"/>
          </a:xfrm>
          <a:prstGeom prst="rect">
            <a:avLst/>
          </a:prstGeom>
          <a:noFill/>
        </p:spPr>
        <p:txBody>
          <a:bodyPr wrap="square" rtlCol="0">
            <a:spAutoFit/>
          </a:bodyPr>
          <a:lstStyle/>
          <a:p>
            <a:r>
              <a:rPr lang="en-US" b="1" dirty="0"/>
              <a:t>NATIONAL SAFETY DAY</a:t>
            </a:r>
            <a:endParaRPr lang="en-IN" sz="2400" b="1" dirty="0">
              <a:solidFill>
                <a:schemeClr val="bg1"/>
              </a:solidFill>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9546" y="49794"/>
            <a:ext cx="4979531" cy="369332"/>
          </a:xfrm>
        </p:spPr>
        <p:txBody>
          <a:bodyPr/>
          <a:lstStyle/>
          <a:p>
            <a:r>
              <a:rPr lang="en-US" dirty="0"/>
              <a:t> </a:t>
            </a:r>
          </a:p>
        </p:txBody>
      </p:sp>
      <p:pic>
        <p:nvPicPr>
          <p:cNvPr id="3" name="Picture 2">
            <a:extLst>
              <a:ext uri="{FF2B5EF4-FFF2-40B4-BE49-F238E27FC236}">
                <a16:creationId xmlns:a16="http://schemas.microsoft.com/office/drawing/2014/main" id="{F23BD69F-1F15-45C6-9646-A94526F2C29D}"/>
              </a:ext>
            </a:extLst>
          </p:cNvPr>
          <p:cNvPicPr/>
          <p:nvPr/>
        </p:nvPicPr>
        <p:blipFill rotWithShape="1">
          <a:blip r:embed="rId2" cstate="screen">
            <a:extLst>
              <a:ext uri="{28A0092B-C50C-407E-A947-70E740481C1C}">
                <a14:useLocalDpi xmlns:a14="http://schemas.microsoft.com/office/drawing/2010/main"/>
              </a:ext>
            </a:extLst>
          </a:blip>
          <a:srcRect/>
          <a:stretch/>
        </p:blipFill>
        <p:spPr bwMode="auto">
          <a:xfrm>
            <a:off x="5845908" y="114275"/>
            <a:ext cx="1258276" cy="323701"/>
          </a:xfrm>
          <a:prstGeom prst="rect">
            <a:avLst/>
          </a:prstGeom>
          <a:noFill/>
          <a:ln>
            <a:noFill/>
          </a:ln>
          <a:extLst>
            <a:ext uri="{53640926-AAD7-44D8-BBD7-CCE9431645EC}">
              <a14:shadowObscured xmlns:a14="http://schemas.microsoft.com/office/drawing/2010/main"/>
            </a:ext>
          </a:extLst>
        </p:spPr>
      </p:pic>
      <p:sp>
        <p:nvSpPr>
          <p:cNvPr id="7" name="TextBox 6">
            <a:extLst>
              <a:ext uri="{FF2B5EF4-FFF2-40B4-BE49-F238E27FC236}">
                <a16:creationId xmlns:a16="http://schemas.microsoft.com/office/drawing/2014/main" id="{9DBC35C8-6ECA-48A3-AC5B-2BE96281F52E}"/>
              </a:ext>
            </a:extLst>
          </p:cNvPr>
          <p:cNvSpPr txBox="1"/>
          <p:nvPr/>
        </p:nvSpPr>
        <p:spPr>
          <a:xfrm flipH="1">
            <a:off x="0" y="609600"/>
            <a:ext cx="8892480" cy="1384995"/>
          </a:xfrm>
          <a:prstGeom prst="rect">
            <a:avLst/>
          </a:prstGeom>
          <a:noFill/>
        </p:spPr>
        <p:txBody>
          <a:bodyPr wrap="square" rtlCol="0">
            <a:spAutoFit/>
          </a:bodyPr>
          <a:lstStyle/>
          <a:p>
            <a:pPr algn="just"/>
            <a:r>
              <a:rPr lang="en-US" sz="1400" b="0" i="0" dirty="0">
                <a:solidFill>
                  <a:srgbClr val="0A1C42"/>
                </a:solidFill>
                <a:effectLst/>
                <a:latin typeface="Arial" panose="020B0604020202020204" pitchFamily="34" charset="0"/>
              </a:rPr>
              <a:t>Rivers are key to restoring and maintaining the world’s biodiversity. River systems are the zone of Earth’s highest biological diversity – and also of our most intense human activity. This year the world meets for the 15th Convention on Biological Diversity (CBD). Freshwater ecosystems are the most degraded in the world and global action is needed to turn this around. Let’s make our voices heard.</a:t>
            </a:r>
          </a:p>
          <a:p>
            <a:pPr algn="just"/>
            <a:r>
              <a:rPr lang="en-US" sz="1400" b="0" i="0" dirty="0">
                <a:solidFill>
                  <a:srgbClr val="0A1C42"/>
                </a:solidFill>
                <a:effectLst/>
                <a:latin typeface="Arial" panose="020B0604020202020204" pitchFamily="34" charset="0"/>
              </a:rPr>
              <a:t>We Haldia Water Services Private Limited – HALDIA  celebrating the 25th Anniversary of this Day on 14.03 2023 for Rivers by also highlighting the importance of Rivers to Biodiversity.</a:t>
            </a:r>
            <a:endParaRPr lang="en-IN" sz="1400" dirty="0"/>
          </a:p>
        </p:txBody>
      </p:sp>
      <p:pic>
        <p:nvPicPr>
          <p:cNvPr id="8" name="Picture 7">
            <a:extLst>
              <a:ext uri="{FF2B5EF4-FFF2-40B4-BE49-F238E27FC236}">
                <a16:creationId xmlns:a16="http://schemas.microsoft.com/office/drawing/2014/main" id="{880D7ACC-9AD1-499E-869C-4BCF07FD1A73}"/>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1995686"/>
            <a:ext cx="9143999" cy="31478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TextBox 9"/>
          <p:cNvSpPr txBox="1"/>
          <p:nvPr/>
        </p:nvSpPr>
        <p:spPr>
          <a:xfrm>
            <a:off x="0" y="1"/>
            <a:ext cx="5806831" cy="923330"/>
          </a:xfrm>
          <a:prstGeom prst="rect">
            <a:avLst/>
          </a:prstGeom>
          <a:noFill/>
        </p:spPr>
        <p:txBody>
          <a:bodyPr wrap="square" rtlCol="0">
            <a:spAutoFit/>
          </a:bodyPr>
          <a:lstStyle/>
          <a:p>
            <a:r>
              <a:rPr lang="en-IN" dirty="0">
                <a:latin typeface="Roboto" panose="02000000000000000000" pitchFamily="2" charset="0"/>
                <a:ea typeface="Times New Roman" panose="02020603050405020304" pitchFamily="18" charset="0"/>
                <a:cs typeface="Arial" panose="020B0604020202020204" pitchFamily="34" charset="0"/>
              </a:rPr>
              <a:t>International Day of Action for Rivers – 14</a:t>
            </a:r>
            <a:r>
              <a:rPr lang="en-IN" baseline="30000" dirty="0">
                <a:latin typeface="Roboto" panose="02000000000000000000" pitchFamily="2" charset="0"/>
                <a:ea typeface="Times New Roman" panose="02020603050405020304" pitchFamily="18" charset="0"/>
                <a:cs typeface="Arial" panose="020B0604020202020204" pitchFamily="34" charset="0"/>
              </a:rPr>
              <a:t>th</a:t>
            </a:r>
            <a:r>
              <a:rPr lang="en-IN" dirty="0">
                <a:latin typeface="Roboto" panose="02000000000000000000" pitchFamily="2" charset="0"/>
                <a:ea typeface="Times New Roman" panose="02020603050405020304" pitchFamily="18" charset="0"/>
                <a:cs typeface="Arial" panose="020B0604020202020204" pitchFamily="34" charset="0"/>
              </a:rPr>
              <a:t> March 2023</a:t>
            </a:r>
            <a:endParaRPr lang="en-IN" sz="2400" b="1" dirty="0">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9546" y="49794"/>
            <a:ext cx="4979531" cy="369332"/>
          </a:xfrm>
        </p:spPr>
        <p:txBody>
          <a:bodyPr/>
          <a:lstStyle/>
          <a:p>
            <a:r>
              <a:rPr lang="en-US" dirty="0"/>
              <a:t> </a:t>
            </a:r>
          </a:p>
        </p:txBody>
      </p:sp>
      <p:pic>
        <p:nvPicPr>
          <p:cNvPr id="3" name="Picture 2">
            <a:extLst>
              <a:ext uri="{FF2B5EF4-FFF2-40B4-BE49-F238E27FC236}">
                <a16:creationId xmlns:a16="http://schemas.microsoft.com/office/drawing/2014/main" id="{F23BD69F-1F15-45C6-9646-A94526F2C29D}"/>
              </a:ext>
            </a:extLst>
          </p:cNvPr>
          <p:cNvPicPr/>
          <p:nvPr/>
        </p:nvPicPr>
        <p:blipFill rotWithShape="1">
          <a:blip r:embed="rId2" cstate="screen">
            <a:extLst>
              <a:ext uri="{28A0092B-C50C-407E-A947-70E740481C1C}">
                <a14:useLocalDpi xmlns:a14="http://schemas.microsoft.com/office/drawing/2010/main"/>
              </a:ext>
            </a:extLst>
          </a:blip>
          <a:srcRect/>
          <a:stretch/>
        </p:blipFill>
        <p:spPr bwMode="auto">
          <a:xfrm>
            <a:off x="5845908" y="114275"/>
            <a:ext cx="1258276" cy="323701"/>
          </a:xfrm>
          <a:prstGeom prst="rect">
            <a:avLst/>
          </a:prstGeom>
          <a:noFill/>
          <a:ln>
            <a:noFill/>
          </a:ln>
          <a:extLst>
            <a:ext uri="{53640926-AAD7-44D8-BBD7-CCE9431645EC}">
              <a14:shadowObscured xmlns:a14="http://schemas.microsoft.com/office/drawing/2010/main"/>
            </a:ext>
          </a:extLst>
        </p:spPr>
      </p:pic>
      <p:sp>
        <p:nvSpPr>
          <p:cNvPr id="9" name="TextBox 8">
            <a:extLst>
              <a:ext uri="{FF2B5EF4-FFF2-40B4-BE49-F238E27FC236}">
                <a16:creationId xmlns:a16="http://schemas.microsoft.com/office/drawing/2014/main" id="{9DBC35C8-6ECA-48A3-AC5B-2BE96281F52E}"/>
              </a:ext>
            </a:extLst>
          </p:cNvPr>
          <p:cNvSpPr txBox="1"/>
          <p:nvPr/>
        </p:nvSpPr>
        <p:spPr>
          <a:xfrm flipH="1">
            <a:off x="0" y="555526"/>
            <a:ext cx="8892480" cy="1132597"/>
          </a:xfrm>
          <a:prstGeom prst="rect">
            <a:avLst/>
          </a:prstGeom>
          <a:noFill/>
        </p:spPr>
        <p:txBody>
          <a:bodyPr wrap="square" rtlCol="0">
            <a:spAutoFit/>
          </a:bodyPr>
          <a:lstStyle/>
          <a:p>
            <a:pPr algn="just"/>
            <a:r>
              <a:rPr lang="en-US" sz="1350" b="0" i="0" dirty="0">
                <a:solidFill>
                  <a:srgbClr val="0A1C42"/>
                </a:solidFill>
                <a:effectLst/>
                <a:latin typeface="Arial" panose="020B0604020202020204" pitchFamily="34" charset="0"/>
              </a:rPr>
              <a:t>We Haldia Water Services Private Limited – HALDIA  organized</a:t>
            </a:r>
            <a:r>
              <a:rPr lang="en-US" sz="1350" dirty="0">
                <a:solidFill>
                  <a:srgbClr val="0A1C42"/>
                </a:solidFill>
                <a:latin typeface="Arial" panose="020B0604020202020204" pitchFamily="34" charset="0"/>
              </a:rPr>
              <a:t> the 5</a:t>
            </a:r>
            <a:r>
              <a:rPr lang="en-US" sz="1350" baseline="30000" dirty="0">
                <a:solidFill>
                  <a:srgbClr val="0A1C42"/>
                </a:solidFill>
                <a:latin typeface="Arial" panose="020B0604020202020204" pitchFamily="34" charset="0"/>
              </a:rPr>
              <a:t>th</a:t>
            </a:r>
            <a:r>
              <a:rPr lang="en-US" sz="1350" dirty="0">
                <a:solidFill>
                  <a:srgbClr val="0A1C42"/>
                </a:solidFill>
                <a:latin typeface="Arial" panose="020B0604020202020204" pitchFamily="34" charset="0"/>
              </a:rPr>
              <a:t> </a:t>
            </a:r>
            <a:r>
              <a:rPr lang="en-US" sz="1350" b="0" i="0" dirty="0">
                <a:solidFill>
                  <a:srgbClr val="0A1C42"/>
                </a:solidFill>
                <a:effectLst/>
                <a:latin typeface="Arial" panose="020B0604020202020204" pitchFamily="34" charset="0"/>
              </a:rPr>
              <a:t> Anniversary of </a:t>
            </a:r>
            <a:r>
              <a:rPr lang="en-US" sz="1350" dirty="0">
                <a:solidFill>
                  <a:srgbClr val="0A1C42"/>
                </a:solidFill>
                <a:latin typeface="Arial" panose="020B0604020202020204" pitchFamily="34" charset="0"/>
              </a:rPr>
              <a:t>Global Recycling Day on March 18 2023, by taking initiative that encourages us to look at our trash in a new light. There are several ways to recycle that allow some materials to be reused multiple times. Recycling is great for us and the environment because it lessens the energy we use, enhances the quality of water and air we breathe, and combats climate change.</a:t>
            </a:r>
            <a:endParaRPr lang="en-IN" sz="1350" dirty="0">
              <a:solidFill>
                <a:srgbClr val="0A1C42"/>
              </a:solidFill>
              <a:latin typeface="Arial" panose="020B0604020202020204" pitchFamily="34" charset="0"/>
            </a:endParaRPr>
          </a:p>
        </p:txBody>
      </p:sp>
      <p:sp>
        <p:nvSpPr>
          <p:cNvPr id="11" name="TextBox 10">
            <a:extLst>
              <a:ext uri="{FF2B5EF4-FFF2-40B4-BE49-F238E27FC236}">
                <a16:creationId xmlns:a16="http://schemas.microsoft.com/office/drawing/2014/main" id="{54635221-9F54-4BEC-AFE2-DBFF06047B5B}"/>
              </a:ext>
            </a:extLst>
          </p:cNvPr>
          <p:cNvSpPr txBox="1"/>
          <p:nvPr/>
        </p:nvSpPr>
        <p:spPr>
          <a:xfrm>
            <a:off x="0" y="1635646"/>
            <a:ext cx="1800200" cy="3154710"/>
          </a:xfrm>
          <a:prstGeom prst="rect">
            <a:avLst/>
          </a:prstGeom>
          <a:noFill/>
        </p:spPr>
        <p:txBody>
          <a:bodyPr wrap="square" rtlCol="0">
            <a:spAutoFit/>
          </a:bodyPr>
          <a:lstStyle/>
          <a:p>
            <a:pPr algn="just"/>
            <a:r>
              <a:rPr lang="en-US" sz="1100" b="1" dirty="0">
                <a:solidFill>
                  <a:srgbClr val="0A1C42"/>
                </a:solidFill>
                <a:latin typeface="Arial" panose="020B0604020202020204" pitchFamily="34" charset="0"/>
              </a:rPr>
              <a:t>We discussed following unused items that can be easily recycled /reused at home</a:t>
            </a:r>
            <a:r>
              <a:rPr lang="en-US" sz="1200" dirty="0">
                <a:solidFill>
                  <a:srgbClr val="0A1C42"/>
                </a:solidFill>
                <a:latin typeface="Arial" panose="020B0604020202020204" pitchFamily="34" charset="0"/>
              </a:rPr>
              <a:t>:</a:t>
            </a:r>
          </a:p>
          <a:p>
            <a:pPr marL="171450" indent="-171450" algn="l">
              <a:buFont typeface="Wingdings" panose="05000000000000000000" pitchFamily="2" charset="2"/>
              <a:buChar char="v"/>
            </a:pPr>
            <a:r>
              <a:rPr lang="en-US" sz="1100" dirty="0">
                <a:solidFill>
                  <a:srgbClr val="0A1C42"/>
                </a:solidFill>
                <a:latin typeface="Arial" panose="020B0604020202020204" pitchFamily="34" charset="0"/>
              </a:rPr>
              <a:t>Plastic Bags. ...</a:t>
            </a:r>
          </a:p>
          <a:p>
            <a:pPr marL="171450" indent="-171450" algn="l">
              <a:buFont typeface="Wingdings" panose="05000000000000000000" pitchFamily="2" charset="2"/>
              <a:buChar char="v"/>
            </a:pPr>
            <a:r>
              <a:rPr lang="en-US" sz="1100" dirty="0">
                <a:solidFill>
                  <a:srgbClr val="0A1C42"/>
                </a:solidFill>
                <a:latin typeface="Arial" panose="020B0604020202020204" pitchFamily="34" charset="0"/>
              </a:rPr>
              <a:t>Milk Cartons. ...</a:t>
            </a:r>
          </a:p>
          <a:p>
            <a:pPr marL="171450" indent="-171450" algn="l">
              <a:buFont typeface="Wingdings" panose="05000000000000000000" pitchFamily="2" charset="2"/>
              <a:buChar char="v"/>
            </a:pPr>
            <a:r>
              <a:rPr lang="en-US" sz="1100" dirty="0">
                <a:solidFill>
                  <a:srgbClr val="0A1C42"/>
                </a:solidFill>
                <a:latin typeface="Arial" panose="020B0604020202020204" pitchFamily="34" charset="0"/>
              </a:rPr>
              <a:t>Plastic Water Bottles. </a:t>
            </a:r>
          </a:p>
          <a:p>
            <a:pPr marL="171450" indent="-171450" algn="l">
              <a:buFont typeface="Wingdings" panose="05000000000000000000" pitchFamily="2" charset="2"/>
              <a:buChar char="v"/>
            </a:pPr>
            <a:r>
              <a:rPr lang="en-US" sz="1100" dirty="0">
                <a:solidFill>
                  <a:srgbClr val="0A1C42"/>
                </a:solidFill>
                <a:latin typeface="Arial" panose="020B0604020202020204" pitchFamily="34" charset="0"/>
              </a:rPr>
              <a:t>Empty Ice Cream Container. ...</a:t>
            </a:r>
          </a:p>
          <a:p>
            <a:pPr marL="171450" indent="-171450" algn="l">
              <a:buFont typeface="Wingdings" panose="05000000000000000000" pitchFamily="2" charset="2"/>
              <a:buChar char="v"/>
            </a:pPr>
            <a:r>
              <a:rPr lang="en-US" sz="1100" dirty="0">
                <a:solidFill>
                  <a:srgbClr val="0A1C42"/>
                </a:solidFill>
                <a:latin typeface="Arial" panose="020B0604020202020204" pitchFamily="34" charset="0"/>
              </a:rPr>
              <a:t>Empty Roll-On Deodorant Bottles.</a:t>
            </a:r>
          </a:p>
          <a:p>
            <a:pPr marL="171450" indent="-171450" algn="l">
              <a:buFont typeface="Wingdings" panose="05000000000000000000" pitchFamily="2" charset="2"/>
              <a:buChar char="v"/>
            </a:pPr>
            <a:r>
              <a:rPr lang="en-US" sz="1100" dirty="0">
                <a:solidFill>
                  <a:srgbClr val="0A1C42"/>
                </a:solidFill>
                <a:latin typeface="Arial" panose="020B0604020202020204" pitchFamily="34" charset="0"/>
              </a:rPr>
              <a:t>Paper</a:t>
            </a:r>
          </a:p>
          <a:p>
            <a:pPr marL="171450" indent="-171450" algn="l">
              <a:buFont typeface="Wingdings" panose="05000000000000000000" pitchFamily="2" charset="2"/>
              <a:buChar char="v"/>
            </a:pPr>
            <a:r>
              <a:rPr lang="en-US" sz="1100" dirty="0">
                <a:solidFill>
                  <a:srgbClr val="0A1C42"/>
                </a:solidFill>
                <a:latin typeface="Arial" panose="020B0604020202020204" pitchFamily="34" charset="0"/>
              </a:rPr>
              <a:t>Book</a:t>
            </a:r>
          </a:p>
          <a:p>
            <a:pPr marL="171450" indent="-171450" algn="l">
              <a:buFont typeface="Wingdings" panose="05000000000000000000" pitchFamily="2" charset="2"/>
              <a:buChar char="v"/>
            </a:pPr>
            <a:r>
              <a:rPr lang="en-US" sz="1100" dirty="0">
                <a:solidFill>
                  <a:srgbClr val="0A1C42"/>
                </a:solidFill>
                <a:latin typeface="Arial" panose="020B0604020202020204" pitchFamily="34" charset="0"/>
              </a:rPr>
              <a:t>Old Electronics</a:t>
            </a:r>
          </a:p>
          <a:p>
            <a:pPr marL="171450" indent="-171450" algn="l">
              <a:buFont typeface="Wingdings" panose="05000000000000000000" pitchFamily="2" charset="2"/>
              <a:buChar char="v"/>
            </a:pPr>
            <a:r>
              <a:rPr lang="en-US" sz="1100" dirty="0">
                <a:solidFill>
                  <a:srgbClr val="0A1C42"/>
                </a:solidFill>
                <a:latin typeface="Arial" panose="020B0604020202020204" pitchFamily="34" charset="0"/>
              </a:rPr>
              <a:t>Shoes</a:t>
            </a:r>
          </a:p>
          <a:p>
            <a:pPr marL="171450" indent="-171450" algn="l">
              <a:buFont typeface="Wingdings" panose="05000000000000000000" pitchFamily="2" charset="2"/>
              <a:buChar char="v"/>
            </a:pPr>
            <a:r>
              <a:rPr lang="en-US" sz="1100" dirty="0">
                <a:solidFill>
                  <a:srgbClr val="0A1C42"/>
                </a:solidFill>
                <a:latin typeface="Arial" panose="020B0604020202020204" pitchFamily="34" charset="0"/>
              </a:rPr>
              <a:t>Clothes</a:t>
            </a:r>
          </a:p>
          <a:p>
            <a:pPr marL="171450" indent="-171450" algn="l">
              <a:buFont typeface="Wingdings" panose="05000000000000000000" pitchFamily="2" charset="2"/>
              <a:buChar char="v"/>
            </a:pPr>
            <a:r>
              <a:rPr lang="en-US" sz="1100" dirty="0">
                <a:solidFill>
                  <a:srgbClr val="0A1C42"/>
                </a:solidFill>
                <a:latin typeface="Arial" panose="020B0604020202020204" pitchFamily="34" charset="0"/>
              </a:rPr>
              <a:t>Ink Cartridges</a:t>
            </a:r>
          </a:p>
          <a:p>
            <a:pPr marL="171450" indent="-171450" algn="l">
              <a:buFont typeface="Wingdings" panose="05000000000000000000" pitchFamily="2" charset="2"/>
              <a:buChar char="v"/>
            </a:pPr>
            <a:r>
              <a:rPr lang="en-US" sz="1100" dirty="0">
                <a:solidFill>
                  <a:srgbClr val="0A1C42"/>
                </a:solidFill>
                <a:latin typeface="Arial" panose="020B0604020202020204" pitchFamily="34" charset="0"/>
              </a:rPr>
              <a:t>Batteries</a:t>
            </a:r>
          </a:p>
        </p:txBody>
      </p:sp>
      <p:pic>
        <p:nvPicPr>
          <p:cNvPr id="12" name="Picture 11">
            <a:extLst>
              <a:ext uri="{FF2B5EF4-FFF2-40B4-BE49-F238E27FC236}">
                <a16:creationId xmlns:a16="http://schemas.microsoft.com/office/drawing/2014/main" id="{94B08BBC-758E-45CA-A749-8D7A990DAB6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907704" y="1545636"/>
            <a:ext cx="7064358" cy="3464026"/>
          </a:xfrm>
          <a:prstGeom prst="rect">
            <a:avLst/>
          </a:prstGeom>
        </p:spPr>
      </p:pic>
      <p:sp>
        <p:nvSpPr>
          <p:cNvPr id="13" name="Rectangle 12">
            <a:extLst>
              <a:ext uri="{FF2B5EF4-FFF2-40B4-BE49-F238E27FC236}">
                <a16:creationId xmlns:a16="http://schemas.microsoft.com/office/drawing/2014/main" id="{651CAE5D-0337-422D-B910-6E388D41C04F}"/>
              </a:ext>
            </a:extLst>
          </p:cNvPr>
          <p:cNvSpPr/>
          <p:nvPr/>
        </p:nvSpPr>
        <p:spPr>
          <a:xfrm>
            <a:off x="0" y="-20538"/>
            <a:ext cx="5830277" cy="57606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07000"/>
              </a:lnSpc>
              <a:spcAft>
                <a:spcPts val="800"/>
              </a:spcAft>
            </a:pPr>
            <a:r>
              <a:rPr lang="en-US" sz="2400" dirty="0">
                <a:solidFill>
                  <a:schemeClr val="tx1"/>
                </a:solidFill>
                <a:latin typeface="Arial" panose="020B0604020202020204" pitchFamily="34" charset="0"/>
              </a:rPr>
              <a:t>Global Recycling Day - </a:t>
            </a:r>
            <a:r>
              <a:rPr lang="en-IN" sz="2400" dirty="0">
                <a:solidFill>
                  <a:schemeClr val="tx1"/>
                </a:solidFill>
                <a:latin typeface="Arial" panose="020B0604020202020204" pitchFamily="34" charset="0"/>
              </a:rPr>
              <a:t>18</a:t>
            </a:r>
            <a:r>
              <a:rPr lang="en-IN" sz="2400" baseline="30000" dirty="0">
                <a:solidFill>
                  <a:schemeClr val="tx1"/>
                </a:solidFill>
                <a:latin typeface="Arial" panose="020B0604020202020204" pitchFamily="34" charset="0"/>
              </a:rPr>
              <a:t>th</a:t>
            </a:r>
            <a:r>
              <a:rPr lang="en-IN" sz="2400" dirty="0">
                <a:solidFill>
                  <a:schemeClr val="tx1"/>
                </a:solidFill>
                <a:latin typeface="Arial" panose="020B0604020202020204" pitchFamily="34" charset="0"/>
              </a:rPr>
              <a:t> March 2023</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9546" y="49794"/>
            <a:ext cx="4979531" cy="369332"/>
          </a:xfrm>
        </p:spPr>
        <p:txBody>
          <a:bodyPr/>
          <a:lstStyle/>
          <a:p>
            <a:r>
              <a:rPr lang="en-US" dirty="0"/>
              <a:t> </a:t>
            </a:r>
          </a:p>
        </p:txBody>
      </p:sp>
      <p:pic>
        <p:nvPicPr>
          <p:cNvPr id="3" name="Picture 2">
            <a:extLst>
              <a:ext uri="{FF2B5EF4-FFF2-40B4-BE49-F238E27FC236}">
                <a16:creationId xmlns:a16="http://schemas.microsoft.com/office/drawing/2014/main" id="{F23BD69F-1F15-45C6-9646-A94526F2C29D}"/>
              </a:ext>
            </a:extLst>
          </p:cNvPr>
          <p:cNvPicPr/>
          <p:nvPr/>
        </p:nvPicPr>
        <p:blipFill rotWithShape="1">
          <a:blip r:embed="rId2" cstate="screen">
            <a:extLst>
              <a:ext uri="{28A0092B-C50C-407E-A947-70E740481C1C}">
                <a14:useLocalDpi xmlns:a14="http://schemas.microsoft.com/office/drawing/2010/main"/>
              </a:ext>
            </a:extLst>
          </a:blip>
          <a:srcRect/>
          <a:stretch/>
        </p:blipFill>
        <p:spPr bwMode="auto">
          <a:xfrm>
            <a:off x="5845908" y="114275"/>
            <a:ext cx="1258276" cy="323701"/>
          </a:xfrm>
          <a:prstGeom prst="rect">
            <a:avLst/>
          </a:prstGeom>
          <a:noFill/>
          <a:ln>
            <a:noFill/>
          </a:ln>
          <a:extLst>
            <a:ext uri="{53640926-AAD7-44D8-BBD7-CCE9431645EC}">
              <a14:shadowObscured xmlns:a14="http://schemas.microsoft.com/office/drawing/2010/main"/>
            </a:ext>
          </a:extLst>
        </p:spPr>
      </p:pic>
      <p:sp>
        <p:nvSpPr>
          <p:cNvPr id="8" name="TextBox 7">
            <a:extLst>
              <a:ext uri="{FF2B5EF4-FFF2-40B4-BE49-F238E27FC236}">
                <a16:creationId xmlns:a16="http://schemas.microsoft.com/office/drawing/2014/main" id="{9DBC35C8-6ECA-48A3-AC5B-2BE96281F52E}"/>
              </a:ext>
            </a:extLst>
          </p:cNvPr>
          <p:cNvSpPr txBox="1"/>
          <p:nvPr/>
        </p:nvSpPr>
        <p:spPr>
          <a:xfrm flipH="1">
            <a:off x="0" y="555526"/>
            <a:ext cx="8892480" cy="738664"/>
          </a:xfrm>
          <a:prstGeom prst="rect">
            <a:avLst/>
          </a:prstGeom>
          <a:noFill/>
        </p:spPr>
        <p:txBody>
          <a:bodyPr wrap="square" rtlCol="0">
            <a:spAutoFit/>
          </a:bodyPr>
          <a:lstStyle/>
          <a:p>
            <a:pPr algn="just"/>
            <a:r>
              <a:rPr lang="en-US" sz="1400" b="0" i="0" dirty="0">
                <a:solidFill>
                  <a:srgbClr val="0A1C42"/>
                </a:solidFill>
                <a:effectLst/>
                <a:latin typeface="Arial" panose="020B0604020202020204" pitchFamily="34" charset="0"/>
              </a:rPr>
              <a:t>We Haldia Water Services Private Limited – HALDIA </a:t>
            </a:r>
            <a:r>
              <a:rPr lang="en-US" sz="1400" dirty="0">
                <a:solidFill>
                  <a:srgbClr val="0A1C42"/>
                </a:solidFill>
                <a:latin typeface="Arial" panose="020B0604020202020204" pitchFamily="34" charset="0"/>
              </a:rPr>
              <a:t>celebrating the 31</a:t>
            </a:r>
            <a:r>
              <a:rPr lang="en-US" sz="1400" baseline="30000" dirty="0">
                <a:solidFill>
                  <a:srgbClr val="0A1C42"/>
                </a:solidFill>
                <a:latin typeface="Arial" panose="020B0604020202020204" pitchFamily="34" charset="0"/>
              </a:rPr>
              <a:t>st</a:t>
            </a:r>
            <a:r>
              <a:rPr lang="en-US" sz="1400" dirty="0">
                <a:solidFill>
                  <a:srgbClr val="0A1C42"/>
                </a:solidFill>
                <a:latin typeface="Arial" panose="020B0604020202020204" pitchFamily="34" charset="0"/>
              </a:rPr>
              <a:t>  World Water Day, held on 22 March. Globally  celebrating  since 1993, celebrates water and raises awareness of the 2.2 billion people living without access to safe water..</a:t>
            </a:r>
            <a:endParaRPr lang="en-IN" sz="1400" dirty="0">
              <a:solidFill>
                <a:srgbClr val="0A1C42"/>
              </a:solidFill>
              <a:latin typeface="Arial" panose="020B0604020202020204" pitchFamily="34" charset="0"/>
            </a:endParaRPr>
          </a:p>
        </p:txBody>
      </p:sp>
      <p:sp>
        <p:nvSpPr>
          <p:cNvPr id="10" name="TextBox 9">
            <a:extLst>
              <a:ext uri="{FF2B5EF4-FFF2-40B4-BE49-F238E27FC236}">
                <a16:creationId xmlns:a16="http://schemas.microsoft.com/office/drawing/2014/main" id="{EE50AE8E-8140-47C5-A23F-81A63892E978}"/>
              </a:ext>
            </a:extLst>
          </p:cNvPr>
          <p:cNvSpPr txBox="1"/>
          <p:nvPr/>
        </p:nvSpPr>
        <p:spPr>
          <a:xfrm>
            <a:off x="0" y="1294190"/>
            <a:ext cx="2880320" cy="923330"/>
          </a:xfrm>
          <a:prstGeom prst="rect">
            <a:avLst/>
          </a:prstGeom>
          <a:noFill/>
        </p:spPr>
        <p:txBody>
          <a:bodyPr wrap="square" rtlCol="0">
            <a:spAutoFit/>
          </a:bodyPr>
          <a:lstStyle/>
          <a:p>
            <a:pPr algn="ctr"/>
            <a:r>
              <a:rPr lang="en-US" dirty="0"/>
              <a:t>Theme 2023</a:t>
            </a:r>
          </a:p>
          <a:p>
            <a:r>
              <a:rPr lang="en-US" dirty="0"/>
              <a:t> </a:t>
            </a:r>
            <a:r>
              <a:rPr lang="en-US" dirty="0">
                <a:solidFill>
                  <a:srgbClr val="1260B6"/>
                </a:solidFill>
                <a:latin typeface="Impact" panose="020B0806030902050204" pitchFamily="34" charset="0"/>
              </a:rPr>
              <a:t>“GROUNDWATER: MAKING THE INVISIBLE VISIBLE</a:t>
            </a:r>
            <a:endParaRPr lang="en-IN" dirty="0">
              <a:solidFill>
                <a:srgbClr val="1260B6"/>
              </a:solidFill>
              <a:latin typeface="Impact" panose="020B0806030902050204" pitchFamily="34" charset="0"/>
            </a:endParaRPr>
          </a:p>
        </p:txBody>
      </p:sp>
      <p:pic>
        <p:nvPicPr>
          <p:cNvPr id="14" name="Picture 13">
            <a:extLst>
              <a:ext uri="{FF2B5EF4-FFF2-40B4-BE49-F238E27FC236}">
                <a16:creationId xmlns:a16="http://schemas.microsoft.com/office/drawing/2014/main" id="{5E73B775-EBE0-4F87-9391-A5520733C26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771800" y="1131591"/>
            <a:ext cx="6372200" cy="3456383"/>
          </a:xfrm>
          <a:prstGeom prst="rect">
            <a:avLst/>
          </a:prstGeom>
        </p:spPr>
      </p:pic>
      <p:sp>
        <p:nvSpPr>
          <p:cNvPr id="15" name="TextBox 14">
            <a:extLst>
              <a:ext uri="{FF2B5EF4-FFF2-40B4-BE49-F238E27FC236}">
                <a16:creationId xmlns:a16="http://schemas.microsoft.com/office/drawing/2014/main" id="{1FCF1ABA-80FE-4B37-969F-95B551BF1098}"/>
              </a:ext>
            </a:extLst>
          </p:cNvPr>
          <p:cNvSpPr txBox="1"/>
          <p:nvPr/>
        </p:nvSpPr>
        <p:spPr>
          <a:xfrm flipH="1">
            <a:off x="0" y="4811634"/>
            <a:ext cx="9143999" cy="400110"/>
          </a:xfrm>
          <a:prstGeom prst="rect">
            <a:avLst/>
          </a:prstGeom>
          <a:noFill/>
        </p:spPr>
        <p:txBody>
          <a:bodyPr wrap="square" rtlCol="0">
            <a:spAutoFit/>
          </a:bodyPr>
          <a:lstStyle/>
          <a:p>
            <a:pPr algn="ctr"/>
            <a:r>
              <a:rPr lang="en-US" sz="2000" i="0" dirty="0">
                <a:solidFill>
                  <a:srgbClr val="00B050"/>
                </a:solidFill>
                <a:effectLst/>
                <a:latin typeface="Impact" panose="020B0806030902050204" pitchFamily="34" charset="0"/>
              </a:rPr>
              <a:t>No Water. No Life. No Blue. No Green</a:t>
            </a:r>
            <a:endParaRPr lang="en-IN" sz="2000" dirty="0">
              <a:solidFill>
                <a:srgbClr val="00B050"/>
              </a:solidFill>
              <a:latin typeface="Impact" panose="020B0806030902050204" pitchFamily="34" charset="0"/>
            </a:endParaRPr>
          </a:p>
        </p:txBody>
      </p:sp>
      <p:sp>
        <p:nvSpPr>
          <p:cNvPr id="16" name="Rectangle 15">
            <a:extLst>
              <a:ext uri="{FF2B5EF4-FFF2-40B4-BE49-F238E27FC236}">
                <a16:creationId xmlns:a16="http://schemas.microsoft.com/office/drawing/2014/main" id="{651CAE5D-0337-422D-B910-6E388D41C04F}"/>
              </a:ext>
            </a:extLst>
          </p:cNvPr>
          <p:cNvSpPr/>
          <p:nvPr/>
        </p:nvSpPr>
        <p:spPr>
          <a:xfrm>
            <a:off x="0" y="-20538"/>
            <a:ext cx="5830277" cy="57606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07000"/>
              </a:lnSpc>
              <a:spcAft>
                <a:spcPts val="800"/>
              </a:spcAft>
            </a:pPr>
            <a:r>
              <a:rPr lang="en-US" sz="2400" dirty="0">
                <a:solidFill>
                  <a:schemeClr val="tx1"/>
                </a:solidFill>
                <a:latin typeface="Arial" panose="020B0604020202020204" pitchFamily="34" charset="0"/>
              </a:rPr>
              <a:t>World Water Day – </a:t>
            </a:r>
            <a:r>
              <a:rPr lang="en-IN" sz="2400" dirty="0">
                <a:solidFill>
                  <a:schemeClr val="tx1"/>
                </a:solidFill>
                <a:latin typeface="Arial" panose="020B0604020202020204" pitchFamily="34" charset="0"/>
              </a:rPr>
              <a:t>22</a:t>
            </a:r>
            <a:r>
              <a:rPr lang="en-IN" sz="2400" baseline="30000" dirty="0">
                <a:solidFill>
                  <a:schemeClr val="tx1"/>
                </a:solidFill>
                <a:latin typeface="Arial" panose="020B0604020202020204" pitchFamily="34" charset="0"/>
              </a:rPr>
              <a:t>nd</a:t>
            </a:r>
            <a:r>
              <a:rPr lang="en-IN" sz="2400" dirty="0">
                <a:solidFill>
                  <a:schemeClr val="tx1"/>
                </a:solidFill>
                <a:latin typeface="Arial" panose="020B0604020202020204" pitchFamily="34" charset="0"/>
              </a:rPr>
              <a:t> March 2023</a:t>
            </a:r>
            <a:endParaRPr lang="en-IN" sz="32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08EB3A2B-CC40-4682-B126-B92462E1A8B1}"/>
              </a:ext>
            </a:extLst>
          </p:cNvPr>
          <p:cNvSpPr/>
          <p:nvPr/>
        </p:nvSpPr>
        <p:spPr>
          <a:xfrm>
            <a:off x="34281" y="-16480"/>
            <a:ext cx="7327032" cy="57606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91432" tIns="45716" rIns="91432" bIns="45716" rtlCol="0" anchor="ctr"/>
          <a:lstStyle/>
          <a:p>
            <a:pPr>
              <a:defRPr/>
            </a:pPr>
            <a:r>
              <a:rPr lang="en-US" sz="2400" b="1" dirty="0">
                <a:solidFill>
                  <a:prstClr val="white"/>
                </a:solidFill>
                <a:latin typeface="Verdana" panose="020B0604030504040204" pitchFamily="34" charset="0"/>
                <a:ea typeface="Verdana" panose="020B0604030504040204" pitchFamily="34" charset="0"/>
                <a:cs typeface="Arial" pitchFamily="34" charset="0"/>
              </a:rPr>
              <a:t>Safety Pillars</a:t>
            </a:r>
          </a:p>
        </p:txBody>
      </p:sp>
      <p:pic>
        <p:nvPicPr>
          <p:cNvPr id="5" name="Picture 4">
            <a:extLst>
              <a:ext uri="{FF2B5EF4-FFF2-40B4-BE49-F238E27FC236}">
                <a16:creationId xmlns:a16="http://schemas.microsoft.com/office/drawing/2014/main" id="{AB43B697-2168-4770-B74B-EC186512E74D}"/>
              </a:ext>
            </a:extLst>
          </p:cNvPr>
          <p:cNvPicPr>
            <a:picLocks noChangeAspect="1"/>
          </p:cNvPicPr>
          <p:nvPr/>
        </p:nvPicPr>
        <p:blipFill>
          <a:blip r:embed="rId2" cstate="print"/>
          <a:stretch>
            <a:fillRect/>
          </a:stretch>
        </p:blipFill>
        <p:spPr>
          <a:xfrm>
            <a:off x="6237110" y="665675"/>
            <a:ext cx="774259" cy="591363"/>
          </a:xfrm>
          <a:prstGeom prst="rect">
            <a:avLst/>
          </a:prstGeom>
        </p:spPr>
      </p:pic>
      <p:pic>
        <p:nvPicPr>
          <p:cNvPr id="6" name="Picture 5">
            <a:extLst>
              <a:ext uri="{FF2B5EF4-FFF2-40B4-BE49-F238E27FC236}">
                <a16:creationId xmlns:a16="http://schemas.microsoft.com/office/drawing/2014/main" id="{D7C2B7E6-CB26-447E-AB02-634A3998D9A7}"/>
              </a:ext>
            </a:extLst>
          </p:cNvPr>
          <p:cNvPicPr>
            <a:picLocks noChangeAspect="1"/>
          </p:cNvPicPr>
          <p:nvPr/>
        </p:nvPicPr>
        <p:blipFill>
          <a:blip r:embed="rId3" cstate="print"/>
          <a:stretch>
            <a:fillRect/>
          </a:stretch>
        </p:blipFill>
        <p:spPr>
          <a:xfrm>
            <a:off x="6261752" y="1393796"/>
            <a:ext cx="722715" cy="609653"/>
          </a:xfrm>
          <a:prstGeom prst="rect">
            <a:avLst/>
          </a:prstGeom>
        </p:spPr>
      </p:pic>
      <p:pic>
        <p:nvPicPr>
          <p:cNvPr id="65" name="Picture 64">
            <a:extLst>
              <a:ext uri="{FF2B5EF4-FFF2-40B4-BE49-F238E27FC236}">
                <a16:creationId xmlns:a16="http://schemas.microsoft.com/office/drawing/2014/main" id="{1D415C16-288D-4028-86D3-8FDEB54118D6}"/>
              </a:ext>
            </a:extLst>
          </p:cNvPr>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6292702" y="2122347"/>
            <a:ext cx="722714" cy="609125"/>
          </a:xfrm>
          <a:prstGeom prst="rect">
            <a:avLst/>
          </a:prstGeom>
        </p:spPr>
      </p:pic>
      <p:pic>
        <p:nvPicPr>
          <p:cNvPr id="66" name="Picture 65">
            <a:extLst>
              <a:ext uri="{FF2B5EF4-FFF2-40B4-BE49-F238E27FC236}">
                <a16:creationId xmlns:a16="http://schemas.microsoft.com/office/drawing/2014/main" id="{AAF6AD85-8E70-4720-ACD2-A83DCBB66A95}"/>
              </a:ext>
            </a:extLst>
          </p:cNvPr>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a:off x="6270172" y="3664191"/>
            <a:ext cx="736925" cy="681544"/>
          </a:xfrm>
          <a:prstGeom prst="rect">
            <a:avLst/>
          </a:prstGeom>
        </p:spPr>
      </p:pic>
      <p:pic>
        <p:nvPicPr>
          <p:cNvPr id="67" name="Picture 66">
            <a:extLst>
              <a:ext uri="{FF2B5EF4-FFF2-40B4-BE49-F238E27FC236}">
                <a16:creationId xmlns:a16="http://schemas.microsoft.com/office/drawing/2014/main" id="{654E3021-2DD3-4954-8E84-0E2B71759FFA}"/>
              </a:ext>
            </a:extLst>
          </p:cNvPr>
          <p:cNvPicPr>
            <a:picLocks noChangeAspect="1"/>
          </p:cNvPicPr>
          <p:nvPr/>
        </p:nvPicPr>
        <p:blipFill>
          <a:blip r:embed="rId6" cstate="print"/>
          <a:stretch>
            <a:fillRect/>
          </a:stretch>
        </p:blipFill>
        <p:spPr>
          <a:xfrm>
            <a:off x="6261754" y="4414349"/>
            <a:ext cx="782381" cy="702545"/>
          </a:xfrm>
          <a:prstGeom prst="rect">
            <a:avLst/>
          </a:prstGeom>
        </p:spPr>
      </p:pic>
      <p:sp>
        <p:nvSpPr>
          <p:cNvPr id="69" name="Rectangle 68">
            <a:extLst>
              <a:ext uri="{FF2B5EF4-FFF2-40B4-BE49-F238E27FC236}">
                <a16:creationId xmlns:a16="http://schemas.microsoft.com/office/drawing/2014/main" id="{BAC7554F-CBA5-446D-8C9D-F5B77735B06B}"/>
              </a:ext>
            </a:extLst>
          </p:cNvPr>
          <p:cNvSpPr/>
          <p:nvPr/>
        </p:nvSpPr>
        <p:spPr>
          <a:xfrm>
            <a:off x="7360544" y="666484"/>
            <a:ext cx="1531167" cy="565332"/>
          </a:xfrm>
          <a:prstGeom prst="rect">
            <a:avLst/>
          </a:prstGeom>
          <a:gradFill>
            <a:gsLst>
              <a:gs pos="70000">
                <a:schemeClr val="bg1">
                  <a:lumMod val="50000"/>
                </a:schemeClr>
              </a:gs>
              <a:gs pos="100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a:noFill/>
          </a:ln>
          <a:effectLst>
            <a:outerShdw blurRad="50800" dist="50800" dir="5400000" algn="ctr" rotWithShape="0">
              <a:schemeClr val="bg1">
                <a:lumMod val="50000"/>
              </a:scheme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lIns="91432" tIns="45716" rIns="91432" bIns="45716" rtlCol="0" anchor="ctr"/>
          <a:lstStyle/>
          <a:p>
            <a:pPr algn="ctr"/>
            <a:r>
              <a:rPr lang="en-US" sz="1200" b="1" dirty="0">
                <a:latin typeface="Cambria" panose="02040503050406030204" pitchFamily="18" charset="0"/>
                <a:ea typeface="Cambria" panose="02040503050406030204" pitchFamily="18" charset="0"/>
              </a:rPr>
              <a:t>ELECTRICAL SAFETY</a:t>
            </a:r>
            <a:endParaRPr lang="en-IN" sz="1200" b="1" dirty="0">
              <a:latin typeface="Cambria" panose="02040503050406030204" pitchFamily="18" charset="0"/>
              <a:ea typeface="Cambria" panose="02040503050406030204" pitchFamily="18" charset="0"/>
            </a:endParaRPr>
          </a:p>
        </p:txBody>
      </p:sp>
      <p:sp>
        <p:nvSpPr>
          <p:cNvPr id="72" name="Rectangle 71">
            <a:extLst>
              <a:ext uri="{FF2B5EF4-FFF2-40B4-BE49-F238E27FC236}">
                <a16:creationId xmlns:a16="http://schemas.microsoft.com/office/drawing/2014/main" id="{A98FAF04-7A5E-4543-B4C9-283A20253B34}"/>
              </a:ext>
            </a:extLst>
          </p:cNvPr>
          <p:cNvSpPr/>
          <p:nvPr/>
        </p:nvSpPr>
        <p:spPr>
          <a:xfrm>
            <a:off x="7360544" y="1385006"/>
            <a:ext cx="1531167" cy="565332"/>
          </a:xfrm>
          <a:prstGeom prst="rect">
            <a:avLst/>
          </a:prstGeom>
          <a:gradFill>
            <a:gsLst>
              <a:gs pos="70000">
                <a:schemeClr val="bg1">
                  <a:lumMod val="50000"/>
                </a:schemeClr>
              </a:gs>
              <a:gs pos="100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a:noFill/>
          </a:ln>
          <a:effectLst>
            <a:outerShdw blurRad="50800" dist="50800" dir="5400000" algn="ctr" rotWithShape="0">
              <a:schemeClr val="bg1">
                <a:lumMod val="50000"/>
              </a:scheme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lIns="91432" tIns="45716" rIns="91432" bIns="45716" rtlCol="0" anchor="ctr"/>
          <a:lstStyle/>
          <a:p>
            <a:pPr algn="ctr"/>
            <a:r>
              <a:rPr lang="en-US" sz="1200" b="1" dirty="0">
                <a:latin typeface="Cambria" panose="02040503050406030204" pitchFamily="18" charset="0"/>
                <a:ea typeface="Cambria" panose="02040503050406030204" pitchFamily="18" charset="0"/>
              </a:rPr>
              <a:t>FIRE SAFETY</a:t>
            </a:r>
            <a:endParaRPr lang="en-IN" sz="1200" b="1" dirty="0">
              <a:latin typeface="Cambria" panose="02040503050406030204" pitchFamily="18" charset="0"/>
              <a:ea typeface="Cambria" panose="02040503050406030204" pitchFamily="18" charset="0"/>
            </a:endParaRPr>
          </a:p>
        </p:txBody>
      </p:sp>
      <p:sp>
        <p:nvSpPr>
          <p:cNvPr id="73" name="Rectangle 72">
            <a:extLst>
              <a:ext uri="{FF2B5EF4-FFF2-40B4-BE49-F238E27FC236}">
                <a16:creationId xmlns:a16="http://schemas.microsoft.com/office/drawing/2014/main" id="{F02B71C4-BF83-422A-A9AB-95F3E18817CC}"/>
              </a:ext>
            </a:extLst>
          </p:cNvPr>
          <p:cNvSpPr/>
          <p:nvPr/>
        </p:nvSpPr>
        <p:spPr>
          <a:xfrm>
            <a:off x="7360544" y="2122340"/>
            <a:ext cx="1531167" cy="565332"/>
          </a:xfrm>
          <a:prstGeom prst="rect">
            <a:avLst/>
          </a:prstGeom>
          <a:gradFill>
            <a:gsLst>
              <a:gs pos="70000">
                <a:schemeClr val="bg1">
                  <a:lumMod val="50000"/>
                </a:schemeClr>
              </a:gs>
              <a:gs pos="100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a:noFill/>
          </a:ln>
          <a:effectLst>
            <a:outerShdw blurRad="50800" dist="50800" dir="5400000" algn="ctr" rotWithShape="0">
              <a:schemeClr val="bg1">
                <a:lumMod val="50000"/>
              </a:scheme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lIns="91432" tIns="45716" rIns="91432" bIns="45716" rtlCol="0" anchor="ctr"/>
          <a:lstStyle/>
          <a:p>
            <a:pPr algn="ctr"/>
            <a:r>
              <a:rPr lang="en-US" sz="1200" b="1" dirty="0">
                <a:latin typeface="Cambria" panose="02040503050406030204" pitchFamily="18" charset="0"/>
                <a:ea typeface="Cambria" panose="02040503050406030204" pitchFamily="18" charset="0"/>
              </a:rPr>
              <a:t>HEIGHT SAFETY</a:t>
            </a:r>
            <a:endParaRPr lang="en-IN" sz="1200" b="1" dirty="0">
              <a:latin typeface="Cambria" panose="02040503050406030204" pitchFamily="18" charset="0"/>
              <a:ea typeface="Cambria" panose="02040503050406030204" pitchFamily="18" charset="0"/>
            </a:endParaRPr>
          </a:p>
        </p:txBody>
      </p:sp>
      <p:sp>
        <p:nvSpPr>
          <p:cNvPr id="74" name="Rectangle 73">
            <a:extLst>
              <a:ext uri="{FF2B5EF4-FFF2-40B4-BE49-F238E27FC236}">
                <a16:creationId xmlns:a16="http://schemas.microsoft.com/office/drawing/2014/main" id="{16939897-5F2E-40AC-ACC9-660FEABBBF35}"/>
              </a:ext>
            </a:extLst>
          </p:cNvPr>
          <p:cNvSpPr/>
          <p:nvPr/>
        </p:nvSpPr>
        <p:spPr>
          <a:xfrm>
            <a:off x="7360544" y="3662665"/>
            <a:ext cx="1531167" cy="565332"/>
          </a:xfrm>
          <a:prstGeom prst="rect">
            <a:avLst/>
          </a:prstGeom>
          <a:gradFill>
            <a:gsLst>
              <a:gs pos="70000">
                <a:schemeClr val="bg1">
                  <a:lumMod val="50000"/>
                </a:schemeClr>
              </a:gs>
              <a:gs pos="100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a:noFill/>
          </a:ln>
          <a:effectLst>
            <a:outerShdw blurRad="50800" dist="50800" dir="5400000" algn="ctr" rotWithShape="0">
              <a:schemeClr val="bg1">
                <a:lumMod val="50000"/>
              </a:scheme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lIns="91432" tIns="45716" rIns="91432" bIns="45716" rtlCol="0" anchor="ctr"/>
          <a:lstStyle/>
          <a:p>
            <a:pPr algn="ctr"/>
            <a:r>
              <a:rPr lang="en-US" sz="1200" b="1" dirty="0">
                <a:latin typeface="Cambria" panose="02040503050406030204" pitchFamily="18" charset="0"/>
                <a:ea typeface="Cambria" panose="02040503050406030204" pitchFamily="18" charset="0"/>
              </a:rPr>
              <a:t>HOT WORK SAFETY</a:t>
            </a:r>
            <a:endParaRPr lang="en-IN" sz="1200" b="1" dirty="0">
              <a:latin typeface="Cambria" panose="02040503050406030204" pitchFamily="18" charset="0"/>
              <a:ea typeface="Cambria" panose="02040503050406030204" pitchFamily="18" charset="0"/>
            </a:endParaRPr>
          </a:p>
        </p:txBody>
      </p:sp>
      <p:sp>
        <p:nvSpPr>
          <p:cNvPr id="75" name="Rectangle 74">
            <a:extLst>
              <a:ext uri="{FF2B5EF4-FFF2-40B4-BE49-F238E27FC236}">
                <a16:creationId xmlns:a16="http://schemas.microsoft.com/office/drawing/2014/main" id="{5B2A2B12-4503-4A3F-83DD-02C5C0136554}"/>
              </a:ext>
            </a:extLst>
          </p:cNvPr>
          <p:cNvSpPr/>
          <p:nvPr/>
        </p:nvSpPr>
        <p:spPr>
          <a:xfrm>
            <a:off x="7360544" y="4416652"/>
            <a:ext cx="1531167" cy="565332"/>
          </a:xfrm>
          <a:prstGeom prst="rect">
            <a:avLst/>
          </a:prstGeom>
          <a:gradFill>
            <a:gsLst>
              <a:gs pos="70000">
                <a:schemeClr val="bg1">
                  <a:lumMod val="50000"/>
                </a:schemeClr>
              </a:gs>
              <a:gs pos="100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a:noFill/>
          </a:ln>
          <a:effectLst>
            <a:outerShdw blurRad="50800" dist="50800" dir="5400000" algn="ctr" rotWithShape="0">
              <a:schemeClr val="bg1">
                <a:lumMod val="50000"/>
              </a:scheme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lIns="91432" tIns="45716" rIns="91432" bIns="45716" rtlCol="0" anchor="ctr"/>
          <a:lstStyle/>
          <a:p>
            <a:pPr algn="ctr"/>
            <a:r>
              <a:rPr lang="en-US" sz="1200" b="1" dirty="0">
                <a:latin typeface="Cambria" panose="02040503050406030204" pitchFamily="18" charset="0"/>
                <a:ea typeface="Cambria" panose="02040503050406030204" pitchFamily="18" charset="0"/>
              </a:rPr>
              <a:t>EXCAVATION SAFETY</a:t>
            </a:r>
            <a:endParaRPr lang="en-IN" sz="1200" b="1" dirty="0">
              <a:latin typeface="Cambria" panose="02040503050406030204" pitchFamily="18" charset="0"/>
              <a:ea typeface="Cambria" panose="02040503050406030204" pitchFamily="18" charset="0"/>
            </a:endParaRPr>
          </a:p>
        </p:txBody>
      </p:sp>
      <p:grpSp>
        <p:nvGrpSpPr>
          <p:cNvPr id="9" name="Group 8">
            <a:extLst>
              <a:ext uri="{FF2B5EF4-FFF2-40B4-BE49-F238E27FC236}">
                <a16:creationId xmlns:a16="http://schemas.microsoft.com/office/drawing/2014/main" id="{A1A2C1AC-573D-42DB-94A3-25F31F251A80}"/>
              </a:ext>
            </a:extLst>
          </p:cNvPr>
          <p:cNvGrpSpPr/>
          <p:nvPr/>
        </p:nvGrpSpPr>
        <p:grpSpPr>
          <a:xfrm>
            <a:off x="301177" y="713385"/>
            <a:ext cx="5162179" cy="3948587"/>
            <a:chOff x="201909" y="748422"/>
            <a:chExt cx="5203537" cy="3623528"/>
          </a:xfrm>
        </p:grpSpPr>
        <p:grpSp>
          <p:nvGrpSpPr>
            <p:cNvPr id="3" name="Group 2">
              <a:extLst>
                <a:ext uri="{FF2B5EF4-FFF2-40B4-BE49-F238E27FC236}">
                  <a16:creationId xmlns:a16="http://schemas.microsoft.com/office/drawing/2014/main" id="{A697A8AB-DD3A-4962-A29D-AA3306B5C1BA}"/>
                </a:ext>
              </a:extLst>
            </p:cNvPr>
            <p:cNvGrpSpPr/>
            <p:nvPr/>
          </p:nvGrpSpPr>
          <p:grpSpPr>
            <a:xfrm>
              <a:off x="201909" y="748422"/>
              <a:ext cx="5203537" cy="3623528"/>
              <a:chOff x="1004325" y="645535"/>
              <a:chExt cx="6696745" cy="4121120"/>
            </a:xfrm>
          </p:grpSpPr>
          <p:grpSp>
            <p:nvGrpSpPr>
              <p:cNvPr id="55" name="Group 54">
                <a:extLst>
                  <a:ext uri="{FF2B5EF4-FFF2-40B4-BE49-F238E27FC236}">
                    <a16:creationId xmlns:a16="http://schemas.microsoft.com/office/drawing/2014/main" id="{AF2DF68D-82F6-4898-BC19-BC99C84F8380}"/>
                  </a:ext>
                </a:extLst>
              </p:cNvPr>
              <p:cNvGrpSpPr/>
              <p:nvPr/>
            </p:nvGrpSpPr>
            <p:grpSpPr>
              <a:xfrm>
                <a:off x="1334073" y="3669671"/>
                <a:ext cx="6078965" cy="576464"/>
                <a:chOff x="1259632" y="4346455"/>
                <a:chExt cx="6348919" cy="576464"/>
              </a:xfrm>
            </p:grpSpPr>
            <p:sp>
              <p:nvSpPr>
                <p:cNvPr id="56" name="Freeform: Shape 55">
                  <a:extLst>
                    <a:ext uri="{FF2B5EF4-FFF2-40B4-BE49-F238E27FC236}">
                      <a16:creationId xmlns:a16="http://schemas.microsoft.com/office/drawing/2014/main" id="{C8B60F26-64D0-4C9D-8F36-EEC43C26B3DA}"/>
                    </a:ext>
                  </a:extLst>
                </p:cNvPr>
                <p:cNvSpPr/>
                <p:nvPr/>
              </p:nvSpPr>
              <p:spPr>
                <a:xfrm>
                  <a:off x="1259632" y="4346455"/>
                  <a:ext cx="6336704" cy="313527"/>
                </a:xfrm>
                <a:custGeom>
                  <a:avLst/>
                  <a:gdLst>
                    <a:gd name="connsiteX0" fmla="*/ 243433 w 6336704"/>
                    <a:gd name="connsiteY0" fmla="*/ 0 h 313527"/>
                    <a:gd name="connsiteX1" fmla="*/ 6107421 w 6336704"/>
                    <a:gd name="connsiteY1" fmla="*/ 0 h 313527"/>
                    <a:gd name="connsiteX2" fmla="*/ 6103236 w 6336704"/>
                    <a:gd name="connsiteY2" fmla="*/ 4807 h 313527"/>
                    <a:gd name="connsiteX3" fmla="*/ 6336704 w 6336704"/>
                    <a:gd name="connsiteY3" fmla="*/ 272911 h 313527"/>
                    <a:gd name="connsiteX4" fmla="*/ 6336704 w 6336704"/>
                    <a:gd name="connsiteY4" fmla="*/ 313527 h 313527"/>
                    <a:gd name="connsiteX5" fmla="*/ 0 w 6336704"/>
                    <a:gd name="connsiteY5" fmla="*/ 313527 h 313527"/>
                    <a:gd name="connsiteX6" fmla="*/ 0 w 6336704"/>
                    <a:gd name="connsiteY6" fmla="*/ 289158 h 313527"/>
                    <a:gd name="connsiteX7" fmla="*/ 247618 w 6336704"/>
                    <a:gd name="connsiteY7" fmla="*/ 4806 h 3135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336704" h="313527">
                      <a:moveTo>
                        <a:pt x="243433" y="0"/>
                      </a:moveTo>
                      <a:lnTo>
                        <a:pt x="6107421" y="0"/>
                      </a:lnTo>
                      <a:lnTo>
                        <a:pt x="6103236" y="4807"/>
                      </a:lnTo>
                      <a:lnTo>
                        <a:pt x="6336704" y="272911"/>
                      </a:lnTo>
                      <a:lnTo>
                        <a:pt x="6336704" y="313527"/>
                      </a:lnTo>
                      <a:lnTo>
                        <a:pt x="0" y="313527"/>
                      </a:lnTo>
                      <a:lnTo>
                        <a:pt x="0" y="289158"/>
                      </a:lnTo>
                      <a:lnTo>
                        <a:pt x="247618" y="4806"/>
                      </a:lnTo>
                      <a:close/>
                    </a:path>
                  </a:pathLst>
                </a:custGeom>
                <a:gradFill>
                  <a:gsLst>
                    <a:gs pos="75000">
                      <a:schemeClr val="bg1">
                        <a:lumMod val="50000"/>
                      </a:schemeClr>
                    </a:gs>
                    <a:gs pos="100000">
                      <a:schemeClr val="accent1">
                        <a:lumMod val="45000"/>
                        <a:lumOff val="55000"/>
                      </a:schemeClr>
                    </a:gs>
                    <a:gs pos="100000">
                      <a:schemeClr val="bg1">
                        <a:lumMod val="65000"/>
                      </a:schemeClr>
                    </a:gs>
                    <a:gs pos="100000">
                      <a:schemeClr val="accent1">
                        <a:lumMod val="30000"/>
                        <a:lumOff val="70000"/>
                      </a:schemeClr>
                    </a:gs>
                  </a:gsLst>
                  <a:lin ang="5400000" scaled="1"/>
                </a:gra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IN" dirty="0">
                    <a:latin typeface="Cambria" panose="02040503050406030204" pitchFamily="18" charset="0"/>
                    <a:ea typeface="Cambria" panose="02040503050406030204" pitchFamily="18" charset="0"/>
                  </a:endParaRPr>
                </a:p>
              </p:txBody>
            </p:sp>
            <p:sp>
              <p:nvSpPr>
                <p:cNvPr id="57" name="Rectangle 56">
                  <a:extLst>
                    <a:ext uri="{FF2B5EF4-FFF2-40B4-BE49-F238E27FC236}">
                      <a16:creationId xmlns:a16="http://schemas.microsoft.com/office/drawing/2014/main" id="{57CB271A-DB8B-4C65-B871-A24B252B6156}"/>
                    </a:ext>
                  </a:extLst>
                </p:cNvPr>
                <p:cNvSpPr/>
                <p:nvPr/>
              </p:nvSpPr>
              <p:spPr>
                <a:xfrm>
                  <a:off x="1271847" y="4609392"/>
                  <a:ext cx="6336704" cy="313527"/>
                </a:xfrm>
                <a:prstGeom prst="rect">
                  <a:avLst/>
                </a:prstGeom>
                <a:gradFill>
                  <a:gsLst>
                    <a:gs pos="75000">
                      <a:schemeClr val="bg1">
                        <a:lumMod val="50000"/>
                      </a:schemeClr>
                    </a:gs>
                    <a:gs pos="100000">
                      <a:schemeClr val="accent1">
                        <a:lumMod val="45000"/>
                        <a:lumOff val="55000"/>
                      </a:schemeClr>
                    </a:gs>
                    <a:gs pos="100000">
                      <a:schemeClr val="bg1">
                        <a:lumMod val="65000"/>
                      </a:schemeClr>
                    </a:gs>
                    <a:gs pos="100000">
                      <a:schemeClr val="accent1">
                        <a:lumMod val="30000"/>
                        <a:lumOff val="70000"/>
                      </a:schemeClr>
                    </a:gs>
                  </a:gsLst>
                  <a:lin ang="5400000" scaled="1"/>
                </a:gra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latin typeface="Cambria" panose="02040503050406030204" pitchFamily="18" charset="0"/>
                    <a:ea typeface="Cambria" panose="02040503050406030204" pitchFamily="18" charset="0"/>
                  </a:endParaRPr>
                </a:p>
              </p:txBody>
            </p:sp>
          </p:grpSp>
          <p:grpSp>
            <p:nvGrpSpPr>
              <p:cNvPr id="40" name="Group 39">
                <a:extLst>
                  <a:ext uri="{FF2B5EF4-FFF2-40B4-BE49-F238E27FC236}">
                    <a16:creationId xmlns:a16="http://schemas.microsoft.com/office/drawing/2014/main" id="{6E4BC68F-11A2-4750-BE6C-24D1AB5CAA9F}"/>
                  </a:ext>
                </a:extLst>
              </p:cNvPr>
              <p:cNvGrpSpPr/>
              <p:nvPr/>
            </p:nvGrpSpPr>
            <p:grpSpPr>
              <a:xfrm>
                <a:off x="1220350" y="1365615"/>
                <a:ext cx="6336704" cy="2472663"/>
                <a:chOff x="799453" y="1339230"/>
                <a:chExt cx="6336704" cy="3093816"/>
              </a:xfrm>
            </p:grpSpPr>
            <p:grpSp>
              <p:nvGrpSpPr>
                <p:cNvPr id="11" name="Group 10">
                  <a:extLst>
                    <a:ext uri="{FF2B5EF4-FFF2-40B4-BE49-F238E27FC236}">
                      <a16:creationId xmlns:a16="http://schemas.microsoft.com/office/drawing/2014/main" id="{B395ABDD-64D1-490D-B5CB-A88D456A4EF6}"/>
                    </a:ext>
                  </a:extLst>
                </p:cNvPr>
                <p:cNvGrpSpPr/>
                <p:nvPr/>
              </p:nvGrpSpPr>
              <p:grpSpPr>
                <a:xfrm>
                  <a:off x="5952795" y="1635646"/>
                  <a:ext cx="995536" cy="1215058"/>
                  <a:chOff x="1193912" y="1173020"/>
                  <a:chExt cx="995536" cy="1215058"/>
                </a:xfrm>
              </p:grpSpPr>
              <p:sp>
                <p:nvSpPr>
                  <p:cNvPr id="12" name="Rectangle 11">
                    <a:extLst>
                      <a:ext uri="{FF2B5EF4-FFF2-40B4-BE49-F238E27FC236}">
                        <a16:creationId xmlns:a16="http://schemas.microsoft.com/office/drawing/2014/main" id="{66FD7CDA-1548-4A44-9F2C-18AA1E826D90}"/>
                      </a:ext>
                    </a:extLst>
                  </p:cNvPr>
                  <p:cNvSpPr/>
                  <p:nvPr/>
                </p:nvSpPr>
                <p:spPr>
                  <a:xfrm>
                    <a:off x="1331640" y="1527635"/>
                    <a:ext cx="720080" cy="860443"/>
                  </a:xfrm>
                  <a:prstGeom prst="rect">
                    <a:avLst/>
                  </a:prstGeom>
                  <a:gradFill>
                    <a:gsLst>
                      <a:gs pos="75000">
                        <a:schemeClr val="bg1">
                          <a:lumMod val="50000"/>
                        </a:schemeClr>
                      </a:gs>
                      <a:gs pos="100000">
                        <a:schemeClr val="accent1">
                          <a:lumMod val="45000"/>
                          <a:lumOff val="55000"/>
                        </a:schemeClr>
                      </a:gs>
                      <a:gs pos="100000">
                        <a:schemeClr val="bg1">
                          <a:lumMod val="65000"/>
                        </a:schemeClr>
                      </a:gs>
                      <a:gs pos="100000">
                        <a:schemeClr val="accent1">
                          <a:lumMod val="30000"/>
                          <a:lumOff val="70000"/>
                        </a:schemeClr>
                      </a:gs>
                    </a:gsLst>
                    <a:lin ang="5400000" scaled="1"/>
                  </a:gra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latin typeface="Cambria" panose="02040503050406030204" pitchFamily="18" charset="0"/>
                      <a:ea typeface="Cambria" panose="02040503050406030204" pitchFamily="18" charset="0"/>
                    </a:endParaRPr>
                  </a:p>
                </p:txBody>
              </p:sp>
              <p:sp>
                <p:nvSpPr>
                  <p:cNvPr id="13" name="Rectangle 12">
                    <a:extLst>
                      <a:ext uri="{FF2B5EF4-FFF2-40B4-BE49-F238E27FC236}">
                        <a16:creationId xmlns:a16="http://schemas.microsoft.com/office/drawing/2014/main" id="{9D5EB6B1-A92A-4A24-85EB-14224C7D1775}"/>
                      </a:ext>
                    </a:extLst>
                  </p:cNvPr>
                  <p:cNvSpPr/>
                  <p:nvPr/>
                </p:nvSpPr>
                <p:spPr>
                  <a:xfrm>
                    <a:off x="1263824" y="1411238"/>
                    <a:ext cx="855712" cy="296416"/>
                  </a:xfrm>
                  <a:prstGeom prst="rect">
                    <a:avLst/>
                  </a:prstGeom>
                  <a:gradFill>
                    <a:gsLst>
                      <a:gs pos="70000">
                        <a:schemeClr val="bg1">
                          <a:lumMod val="50000"/>
                        </a:schemeClr>
                      </a:gs>
                      <a:gs pos="100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a:noFill/>
                  </a:ln>
                  <a:effectLst>
                    <a:outerShdw blurRad="50800" dist="50800" dir="5400000" algn="ctr" rotWithShape="0">
                      <a:schemeClr val="bg1">
                        <a:lumMod val="50000"/>
                      </a:scheme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latin typeface="Cambria" panose="02040503050406030204" pitchFamily="18" charset="0"/>
                      <a:ea typeface="Cambria" panose="02040503050406030204" pitchFamily="18" charset="0"/>
                    </a:endParaRPr>
                  </a:p>
                </p:txBody>
              </p:sp>
              <p:sp>
                <p:nvSpPr>
                  <p:cNvPr id="14" name="Rectangle 13">
                    <a:extLst>
                      <a:ext uri="{FF2B5EF4-FFF2-40B4-BE49-F238E27FC236}">
                        <a16:creationId xmlns:a16="http://schemas.microsoft.com/office/drawing/2014/main" id="{F8190D1E-1180-4842-BBC7-916176C39B27}"/>
                      </a:ext>
                    </a:extLst>
                  </p:cNvPr>
                  <p:cNvSpPr/>
                  <p:nvPr/>
                </p:nvSpPr>
                <p:spPr>
                  <a:xfrm>
                    <a:off x="1193912" y="1173020"/>
                    <a:ext cx="995536" cy="296416"/>
                  </a:xfrm>
                  <a:prstGeom prst="rect">
                    <a:avLst/>
                  </a:prstGeom>
                  <a:gradFill>
                    <a:gsLst>
                      <a:gs pos="70000">
                        <a:schemeClr val="bg1">
                          <a:lumMod val="50000"/>
                        </a:schemeClr>
                      </a:gs>
                      <a:gs pos="100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a:noFill/>
                  </a:ln>
                  <a:effectLst>
                    <a:outerShdw blurRad="50800" dist="50800" dir="5400000" algn="ctr" rotWithShape="0">
                      <a:schemeClr val="bg1">
                        <a:lumMod val="50000"/>
                      </a:scheme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latin typeface="Cambria" panose="02040503050406030204" pitchFamily="18" charset="0"/>
                      <a:ea typeface="Cambria" panose="02040503050406030204" pitchFamily="18" charset="0"/>
                    </a:endParaRPr>
                  </a:p>
                </p:txBody>
              </p:sp>
            </p:grpSp>
            <p:grpSp>
              <p:nvGrpSpPr>
                <p:cNvPr id="15" name="Group 14">
                  <a:extLst>
                    <a:ext uri="{FF2B5EF4-FFF2-40B4-BE49-F238E27FC236}">
                      <a16:creationId xmlns:a16="http://schemas.microsoft.com/office/drawing/2014/main" id="{7C7E1BE2-C453-4C78-BE75-4C9ED11A330C}"/>
                    </a:ext>
                  </a:extLst>
                </p:cNvPr>
                <p:cNvGrpSpPr/>
                <p:nvPr/>
              </p:nvGrpSpPr>
              <p:grpSpPr>
                <a:xfrm>
                  <a:off x="3983447" y="1635646"/>
                  <a:ext cx="1946099" cy="1215058"/>
                  <a:chOff x="486103" y="1173020"/>
                  <a:chExt cx="1946099" cy="1215058"/>
                </a:xfrm>
              </p:grpSpPr>
              <p:sp>
                <p:nvSpPr>
                  <p:cNvPr id="16" name="Rectangle 15">
                    <a:extLst>
                      <a:ext uri="{FF2B5EF4-FFF2-40B4-BE49-F238E27FC236}">
                        <a16:creationId xmlns:a16="http://schemas.microsoft.com/office/drawing/2014/main" id="{FD28763F-68D3-4C1C-AA6E-965AE7A59CFC}"/>
                      </a:ext>
                    </a:extLst>
                  </p:cNvPr>
                  <p:cNvSpPr/>
                  <p:nvPr/>
                </p:nvSpPr>
                <p:spPr>
                  <a:xfrm>
                    <a:off x="1574394" y="1527636"/>
                    <a:ext cx="720080" cy="860442"/>
                  </a:xfrm>
                  <a:prstGeom prst="rect">
                    <a:avLst/>
                  </a:prstGeom>
                  <a:gradFill>
                    <a:gsLst>
                      <a:gs pos="75000">
                        <a:schemeClr val="bg1">
                          <a:lumMod val="50000"/>
                        </a:schemeClr>
                      </a:gs>
                      <a:gs pos="100000">
                        <a:schemeClr val="accent1">
                          <a:lumMod val="45000"/>
                          <a:lumOff val="55000"/>
                        </a:schemeClr>
                      </a:gs>
                      <a:gs pos="100000">
                        <a:schemeClr val="bg1">
                          <a:lumMod val="65000"/>
                        </a:schemeClr>
                      </a:gs>
                      <a:gs pos="100000">
                        <a:schemeClr val="accent1">
                          <a:lumMod val="30000"/>
                          <a:lumOff val="70000"/>
                        </a:schemeClr>
                      </a:gs>
                    </a:gsLst>
                    <a:lin ang="5400000" scaled="1"/>
                  </a:gra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latin typeface="Cambria" panose="02040503050406030204" pitchFamily="18" charset="0"/>
                      <a:ea typeface="Cambria" panose="02040503050406030204" pitchFamily="18" charset="0"/>
                    </a:endParaRPr>
                  </a:p>
                </p:txBody>
              </p:sp>
              <p:sp>
                <p:nvSpPr>
                  <p:cNvPr id="17" name="Rectangle 16">
                    <a:extLst>
                      <a:ext uri="{FF2B5EF4-FFF2-40B4-BE49-F238E27FC236}">
                        <a16:creationId xmlns:a16="http://schemas.microsoft.com/office/drawing/2014/main" id="{E8B04293-93B5-4636-BBEC-431A13714B3A}"/>
                      </a:ext>
                    </a:extLst>
                  </p:cNvPr>
                  <p:cNvSpPr/>
                  <p:nvPr/>
                </p:nvSpPr>
                <p:spPr>
                  <a:xfrm>
                    <a:off x="1506579" y="1411238"/>
                    <a:ext cx="855712" cy="296417"/>
                  </a:xfrm>
                  <a:prstGeom prst="rect">
                    <a:avLst/>
                  </a:prstGeom>
                  <a:gradFill>
                    <a:gsLst>
                      <a:gs pos="70000">
                        <a:schemeClr val="bg1">
                          <a:lumMod val="50000"/>
                        </a:schemeClr>
                      </a:gs>
                      <a:gs pos="100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a:noFill/>
                  </a:ln>
                  <a:effectLst>
                    <a:outerShdw blurRad="50800" dist="50800" dir="5400000" algn="ctr" rotWithShape="0">
                      <a:schemeClr val="bg1">
                        <a:lumMod val="50000"/>
                      </a:scheme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latin typeface="Cambria" panose="02040503050406030204" pitchFamily="18" charset="0"/>
                      <a:ea typeface="Cambria" panose="02040503050406030204" pitchFamily="18" charset="0"/>
                    </a:endParaRPr>
                  </a:p>
                </p:txBody>
              </p:sp>
              <p:sp>
                <p:nvSpPr>
                  <p:cNvPr id="18" name="Rectangle 17">
                    <a:extLst>
                      <a:ext uri="{FF2B5EF4-FFF2-40B4-BE49-F238E27FC236}">
                        <a16:creationId xmlns:a16="http://schemas.microsoft.com/office/drawing/2014/main" id="{1E0CD286-3647-4E79-90A2-E404F2FF2BF7}"/>
                      </a:ext>
                    </a:extLst>
                  </p:cNvPr>
                  <p:cNvSpPr/>
                  <p:nvPr/>
                </p:nvSpPr>
                <p:spPr>
                  <a:xfrm>
                    <a:off x="1436666" y="1173020"/>
                    <a:ext cx="995536" cy="296417"/>
                  </a:xfrm>
                  <a:prstGeom prst="rect">
                    <a:avLst/>
                  </a:prstGeom>
                  <a:gradFill>
                    <a:gsLst>
                      <a:gs pos="70000">
                        <a:schemeClr val="bg1">
                          <a:lumMod val="50000"/>
                        </a:schemeClr>
                      </a:gs>
                      <a:gs pos="100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a:noFill/>
                  </a:ln>
                  <a:effectLst>
                    <a:outerShdw blurRad="50800" dist="50800" dir="5400000" algn="ctr" rotWithShape="0">
                      <a:schemeClr val="bg1">
                        <a:lumMod val="50000"/>
                      </a:scheme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latin typeface="Cambria" panose="02040503050406030204" pitchFamily="18" charset="0"/>
                      <a:ea typeface="Cambria" panose="02040503050406030204" pitchFamily="18" charset="0"/>
                    </a:endParaRPr>
                  </a:p>
                </p:txBody>
              </p:sp>
              <p:sp>
                <p:nvSpPr>
                  <p:cNvPr id="93" name="Rectangle 92">
                    <a:extLst>
                      <a:ext uri="{FF2B5EF4-FFF2-40B4-BE49-F238E27FC236}">
                        <a16:creationId xmlns:a16="http://schemas.microsoft.com/office/drawing/2014/main" id="{270FF0AB-7C24-484D-B2A7-5424BA2B53E0}"/>
                      </a:ext>
                    </a:extLst>
                  </p:cNvPr>
                  <p:cNvSpPr/>
                  <p:nvPr/>
                </p:nvSpPr>
                <p:spPr>
                  <a:xfrm>
                    <a:off x="623831" y="1527636"/>
                    <a:ext cx="720080" cy="860442"/>
                  </a:xfrm>
                  <a:prstGeom prst="rect">
                    <a:avLst/>
                  </a:prstGeom>
                  <a:gradFill>
                    <a:gsLst>
                      <a:gs pos="75000">
                        <a:schemeClr val="bg1">
                          <a:lumMod val="50000"/>
                        </a:schemeClr>
                      </a:gs>
                      <a:gs pos="100000">
                        <a:schemeClr val="accent1">
                          <a:lumMod val="45000"/>
                          <a:lumOff val="55000"/>
                        </a:schemeClr>
                      </a:gs>
                      <a:gs pos="100000">
                        <a:schemeClr val="bg1">
                          <a:lumMod val="65000"/>
                        </a:schemeClr>
                      </a:gs>
                      <a:gs pos="100000">
                        <a:schemeClr val="accent1">
                          <a:lumMod val="30000"/>
                          <a:lumOff val="70000"/>
                        </a:schemeClr>
                      </a:gs>
                    </a:gsLst>
                    <a:lin ang="5400000" scaled="1"/>
                  </a:gra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latin typeface="Cambria" panose="02040503050406030204" pitchFamily="18" charset="0"/>
                      <a:ea typeface="Cambria" panose="02040503050406030204" pitchFamily="18" charset="0"/>
                    </a:endParaRPr>
                  </a:p>
                </p:txBody>
              </p:sp>
              <p:sp>
                <p:nvSpPr>
                  <p:cNvPr id="94" name="Rectangle 93">
                    <a:extLst>
                      <a:ext uri="{FF2B5EF4-FFF2-40B4-BE49-F238E27FC236}">
                        <a16:creationId xmlns:a16="http://schemas.microsoft.com/office/drawing/2014/main" id="{DE3CF280-23FB-4CE2-BE7A-804DADA4E84E}"/>
                      </a:ext>
                    </a:extLst>
                  </p:cNvPr>
                  <p:cNvSpPr/>
                  <p:nvPr/>
                </p:nvSpPr>
                <p:spPr>
                  <a:xfrm>
                    <a:off x="556016" y="1411238"/>
                    <a:ext cx="855713" cy="296417"/>
                  </a:xfrm>
                  <a:prstGeom prst="rect">
                    <a:avLst/>
                  </a:prstGeom>
                  <a:gradFill>
                    <a:gsLst>
                      <a:gs pos="70000">
                        <a:schemeClr val="bg1">
                          <a:lumMod val="50000"/>
                        </a:schemeClr>
                      </a:gs>
                      <a:gs pos="100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a:noFill/>
                  </a:ln>
                  <a:effectLst>
                    <a:outerShdw blurRad="50800" dist="50800" dir="5400000" algn="ctr" rotWithShape="0">
                      <a:schemeClr val="bg1">
                        <a:lumMod val="50000"/>
                      </a:scheme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latin typeface="Cambria" panose="02040503050406030204" pitchFamily="18" charset="0"/>
                      <a:ea typeface="Cambria" panose="02040503050406030204" pitchFamily="18" charset="0"/>
                    </a:endParaRPr>
                  </a:p>
                </p:txBody>
              </p:sp>
              <p:sp>
                <p:nvSpPr>
                  <p:cNvPr id="95" name="Rectangle 94">
                    <a:extLst>
                      <a:ext uri="{FF2B5EF4-FFF2-40B4-BE49-F238E27FC236}">
                        <a16:creationId xmlns:a16="http://schemas.microsoft.com/office/drawing/2014/main" id="{4987445F-69D8-45A6-AD4A-2A40AF4A9F13}"/>
                      </a:ext>
                    </a:extLst>
                  </p:cNvPr>
                  <p:cNvSpPr/>
                  <p:nvPr/>
                </p:nvSpPr>
                <p:spPr>
                  <a:xfrm>
                    <a:off x="486103" y="1173020"/>
                    <a:ext cx="995539" cy="296417"/>
                  </a:xfrm>
                  <a:prstGeom prst="rect">
                    <a:avLst/>
                  </a:prstGeom>
                  <a:gradFill>
                    <a:gsLst>
                      <a:gs pos="70000">
                        <a:schemeClr val="bg1">
                          <a:lumMod val="50000"/>
                        </a:schemeClr>
                      </a:gs>
                      <a:gs pos="100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a:noFill/>
                  </a:ln>
                  <a:effectLst>
                    <a:outerShdw blurRad="50800" dist="50800" dir="5400000" algn="ctr" rotWithShape="0">
                      <a:schemeClr val="bg1">
                        <a:lumMod val="50000"/>
                      </a:scheme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latin typeface="Cambria" panose="02040503050406030204" pitchFamily="18" charset="0"/>
                      <a:ea typeface="Cambria" panose="02040503050406030204" pitchFamily="18" charset="0"/>
                    </a:endParaRPr>
                  </a:p>
                </p:txBody>
              </p:sp>
            </p:grpSp>
            <p:grpSp>
              <p:nvGrpSpPr>
                <p:cNvPr id="28" name="Group 27">
                  <a:extLst>
                    <a:ext uri="{FF2B5EF4-FFF2-40B4-BE49-F238E27FC236}">
                      <a16:creationId xmlns:a16="http://schemas.microsoft.com/office/drawing/2014/main" id="{3183D505-2E1B-4197-8F95-86C8E1CE05D7}"/>
                    </a:ext>
                  </a:extLst>
                </p:cNvPr>
                <p:cNvGrpSpPr/>
                <p:nvPr/>
              </p:nvGrpSpPr>
              <p:grpSpPr>
                <a:xfrm>
                  <a:off x="799453" y="1339230"/>
                  <a:ext cx="6336704" cy="3093816"/>
                  <a:chOff x="1006087" y="876604"/>
                  <a:chExt cx="6336704" cy="3093816"/>
                </a:xfrm>
              </p:grpSpPr>
              <p:sp>
                <p:nvSpPr>
                  <p:cNvPr id="29" name="Rectangle 28">
                    <a:extLst>
                      <a:ext uri="{FF2B5EF4-FFF2-40B4-BE49-F238E27FC236}">
                        <a16:creationId xmlns:a16="http://schemas.microsoft.com/office/drawing/2014/main" id="{D34E0F8A-9F32-4D33-AB99-56ADC5DC1B49}"/>
                      </a:ext>
                    </a:extLst>
                  </p:cNvPr>
                  <p:cNvSpPr/>
                  <p:nvPr/>
                </p:nvSpPr>
                <p:spPr>
                  <a:xfrm>
                    <a:off x="1293501" y="1527635"/>
                    <a:ext cx="720080" cy="860444"/>
                  </a:xfrm>
                  <a:prstGeom prst="rect">
                    <a:avLst/>
                  </a:prstGeom>
                  <a:gradFill>
                    <a:gsLst>
                      <a:gs pos="75000">
                        <a:schemeClr val="bg1">
                          <a:lumMod val="50000"/>
                        </a:schemeClr>
                      </a:gs>
                      <a:gs pos="100000">
                        <a:schemeClr val="accent1">
                          <a:lumMod val="45000"/>
                          <a:lumOff val="55000"/>
                        </a:schemeClr>
                      </a:gs>
                      <a:gs pos="100000">
                        <a:schemeClr val="bg1">
                          <a:lumMod val="65000"/>
                        </a:schemeClr>
                      </a:gs>
                      <a:gs pos="100000">
                        <a:schemeClr val="accent1">
                          <a:lumMod val="30000"/>
                          <a:lumOff val="70000"/>
                        </a:schemeClr>
                      </a:gs>
                    </a:gsLst>
                    <a:lin ang="5400000" scaled="1"/>
                  </a:gra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latin typeface="Cambria" panose="02040503050406030204" pitchFamily="18" charset="0"/>
                      <a:ea typeface="Cambria" panose="02040503050406030204" pitchFamily="18" charset="0"/>
                    </a:endParaRPr>
                  </a:p>
                </p:txBody>
              </p:sp>
              <p:sp>
                <p:nvSpPr>
                  <p:cNvPr id="30" name="Rectangle 29">
                    <a:extLst>
                      <a:ext uri="{FF2B5EF4-FFF2-40B4-BE49-F238E27FC236}">
                        <a16:creationId xmlns:a16="http://schemas.microsoft.com/office/drawing/2014/main" id="{198FCC24-57BB-4004-A553-7F2CC23F56EF}"/>
                      </a:ext>
                    </a:extLst>
                  </p:cNvPr>
                  <p:cNvSpPr/>
                  <p:nvPr/>
                </p:nvSpPr>
                <p:spPr>
                  <a:xfrm>
                    <a:off x="1225685" y="1411238"/>
                    <a:ext cx="855711" cy="296417"/>
                  </a:xfrm>
                  <a:prstGeom prst="rect">
                    <a:avLst/>
                  </a:prstGeom>
                  <a:gradFill>
                    <a:gsLst>
                      <a:gs pos="70000">
                        <a:schemeClr val="bg1">
                          <a:lumMod val="50000"/>
                        </a:schemeClr>
                      </a:gs>
                      <a:gs pos="100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a:noFill/>
                  </a:ln>
                  <a:effectLst>
                    <a:outerShdw blurRad="50800" dist="50800" dir="5400000" algn="ctr" rotWithShape="0">
                      <a:schemeClr val="bg1">
                        <a:lumMod val="50000"/>
                      </a:scheme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latin typeface="Cambria" panose="02040503050406030204" pitchFamily="18" charset="0"/>
                      <a:ea typeface="Cambria" panose="02040503050406030204" pitchFamily="18" charset="0"/>
                    </a:endParaRPr>
                  </a:p>
                </p:txBody>
              </p:sp>
              <p:sp>
                <p:nvSpPr>
                  <p:cNvPr id="31" name="Rectangle 30">
                    <a:extLst>
                      <a:ext uri="{FF2B5EF4-FFF2-40B4-BE49-F238E27FC236}">
                        <a16:creationId xmlns:a16="http://schemas.microsoft.com/office/drawing/2014/main" id="{2672C809-2585-4875-96A3-EFDF5BEC62E2}"/>
                      </a:ext>
                    </a:extLst>
                  </p:cNvPr>
                  <p:cNvSpPr/>
                  <p:nvPr/>
                </p:nvSpPr>
                <p:spPr>
                  <a:xfrm>
                    <a:off x="1155773" y="1173021"/>
                    <a:ext cx="995536" cy="296417"/>
                  </a:xfrm>
                  <a:prstGeom prst="rect">
                    <a:avLst/>
                  </a:prstGeom>
                  <a:gradFill>
                    <a:gsLst>
                      <a:gs pos="70000">
                        <a:schemeClr val="bg1">
                          <a:lumMod val="50000"/>
                        </a:schemeClr>
                      </a:gs>
                      <a:gs pos="100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a:noFill/>
                  </a:ln>
                  <a:effectLst>
                    <a:outerShdw blurRad="50800" dist="50800" dir="5400000" algn="ctr" rotWithShape="0">
                      <a:schemeClr val="bg1">
                        <a:lumMod val="50000"/>
                      </a:scheme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latin typeface="Cambria" panose="02040503050406030204" pitchFamily="18" charset="0"/>
                      <a:ea typeface="Cambria" panose="02040503050406030204" pitchFamily="18" charset="0"/>
                    </a:endParaRPr>
                  </a:p>
                </p:txBody>
              </p:sp>
              <p:sp>
                <p:nvSpPr>
                  <p:cNvPr id="41" name="Rectangle 40">
                    <a:extLst>
                      <a:ext uri="{FF2B5EF4-FFF2-40B4-BE49-F238E27FC236}">
                        <a16:creationId xmlns:a16="http://schemas.microsoft.com/office/drawing/2014/main" id="{29B451FB-FCEB-433A-BF72-277699D8B417}"/>
                      </a:ext>
                    </a:extLst>
                  </p:cNvPr>
                  <p:cNvSpPr/>
                  <p:nvPr/>
                </p:nvSpPr>
                <p:spPr>
                  <a:xfrm>
                    <a:off x="1006087" y="876604"/>
                    <a:ext cx="6336704" cy="296416"/>
                  </a:xfrm>
                  <a:prstGeom prst="rect">
                    <a:avLst/>
                  </a:prstGeom>
                  <a:gradFill>
                    <a:gsLst>
                      <a:gs pos="70000">
                        <a:schemeClr val="bg1">
                          <a:lumMod val="50000"/>
                        </a:schemeClr>
                      </a:gs>
                      <a:gs pos="100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a:noFill/>
                  </a:ln>
                  <a:effectLst>
                    <a:outerShdw blurRad="50800" dist="50800" dir="5400000" algn="ctr" rotWithShape="0">
                      <a:schemeClr val="bg1">
                        <a:lumMod val="50000"/>
                      </a:scheme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latin typeface="Cambria" panose="02040503050406030204" pitchFamily="18" charset="0"/>
                      <a:ea typeface="Cambria" panose="02040503050406030204" pitchFamily="18" charset="0"/>
                    </a:endParaRPr>
                  </a:p>
                </p:txBody>
              </p:sp>
              <p:sp>
                <p:nvSpPr>
                  <p:cNvPr id="60" name="Rectangle 59">
                    <a:extLst>
                      <a:ext uri="{FF2B5EF4-FFF2-40B4-BE49-F238E27FC236}">
                        <a16:creationId xmlns:a16="http://schemas.microsoft.com/office/drawing/2014/main" id="{41201273-F77E-461D-ACA3-00E437FF9495}"/>
                      </a:ext>
                    </a:extLst>
                  </p:cNvPr>
                  <p:cNvSpPr/>
                  <p:nvPr/>
                </p:nvSpPr>
                <p:spPr>
                  <a:xfrm>
                    <a:off x="1293501" y="3091017"/>
                    <a:ext cx="720080" cy="860444"/>
                  </a:xfrm>
                  <a:prstGeom prst="rect">
                    <a:avLst/>
                  </a:prstGeom>
                  <a:gradFill>
                    <a:gsLst>
                      <a:gs pos="75000">
                        <a:schemeClr val="bg1">
                          <a:lumMod val="50000"/>
                        </a:schemeClr>
                      </a:gs>
                      <a:gs pos="100000">
                        <a:schemeClr val="accent1">
                          <a:lumMod val="45000"/>
                          <a:lumOff val="55000"/>
                        </a:schemeClr>
                      </a:gs>
                      <a:gs pos="100000">
                        <a:schemeClr val="bg1">
                          <a:lumMod val="65000"/>
                        </a:schemeClr>
                      </a:gs>
                      <a:gs pos="100000">
                        <a:schemeClr val="accent1">
                          <a:lumMod val="30000"/>
                          <a:lumOff val="70000"/>
                        </a:schemeClr>
                      </a:gs>
                    </a:gsLst>
                    <a:lin ang="5400000" scaled="1"/>
                  </a:gra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latin typeface="Cambria" panose="02040503050406030204" pitchFamily="18" charset="0"/>
                      <a:ea typeface="Cambria" panose="02040503050406030204" pitchFamily="18" charset="0"/>
                    </a:endParaRPr>
                  </a:p>
                </p:txBody>
              </p:sp>
              <p:sp>
                <p:nvSpPr>
                  <p:cNvPr id="63" name="Rectangle 62">
                    <a:extLst>
                      <a:ext uri="{FF2B5EF4-FFF2-40B4-BE49-F238E27FC236}">
                        <a16:creationId xmlns:a16="http://schemas.microsoft.com/office/drawing/2014/main" id="{DB24583C-3E44-4D74-8645-C68EB3CE7B95}"/>
                      </a:ext>
                    </a:extLst>
                  </p:cNvPr>
                  <p:cNvSpPr/>
                  <p:nvPr/>
                </p:nvSpPr>
                <p:spPr>
                  <a:xfrm>
                    <a:off x="5292806" y="3108427"/>
                    <a:ext cx="720080" cy="860444"/>
                  </a:xfrm>
                  <a:prstGeom prst="rect">
                    <a:avLst/>
                  </a:prstGeom>
                  <a:gradFill>
                    <a:gsLst>
                      <a:gs pos="75000">
                        <a:schemeClr val="bg1">
                          <a:lumMod val="50000"/>
                        </a:schemeClr>
                      </a:gs>
                      <a:gs pos="100000">
                        <a:schemeClr val="accent1">
                          <a:lumMod val="45000"/>
                          <a:lumOff val="55000"/>
                        </a:schemeClr>
                      </a:gs>
                      <a:gs pos="100000">
                        <a:schemeClr val="bg1">
                          <a:lumMod val="65000"/>
                        </a:schemeClr>
                      </a:gs>
                      <a:gs pos="100000">
                        <a:schemeClr val="accent1">
                          <a:lumMod val="30000"/>
                          <a:lumOff val="70000"/>
                        </a:schemeClr>
                      </a:gs>
                    </a:gsLst>
                    <a:lin ang="5400000" scaled="1"/>
                  </a:gra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latin typeface="Cambria" panose="02040503050406030204" pitchFamily="18" charset="0"/>
                      <a:ea typeface="Cambria" panose="02040503050406030204" pitchFamily="18" charset="0"/>
                    </a:endParaRPr>
                  </a:p>
                </p:txBody>
              </p:sp>
              <p:sp>
                <p:nvSpPr>
                  <p:cNvPr id="64" name="Rectangle 63">
                    <a:extLst>
                      <a:ext uri="{FF2B5EF4-FFF2-40B4-BE49-F238E27FC236}">
                        <a16:creationId xmlns:a16="http://schemas.microsoft.com/office/drawing/2014/main" id="{1F3FADD0-154A-494B-ABAE-861EAD0C4AB0}"/>
                      </a:ext>
                    </a:extLst>
                  </p:cNvPr>
                  <p:cNvSpPr/>
                  <p:nvPr/>
                </p:nvSpPr>
                <p:spPr>
                  <a:xfrm>
                    <a:off x="6297157" y="3091018"/>
                    <a:ext cx="720080" cy="860443"/>
                  </a:xfrm>
                  <a:prstGeom prst="rect">
                    <a:avLst/>
                  </a:prstGeom>
                  <a:gradFill>
                    <a:gsLst>
                      <a:gs pos="75000">
                        <a:schemeClr val="bg1">
                          <a:lumMod val="50000"/>
                        </a:schemeClr>
                      </a:gs>
                      <a:gs pos="100000">
                        <a:schemeClr val="accent1">
                          <a:lumMod val="45000"/>
                          <a:lumOff val="55000"/>
                        </a:schemeClr>
                      </a:gs>
                      <a:gs pos="100000">
                        <a:schemeClr val="bg1">
                          <a:lumMod val="65000"/>
                        </a:schemeClr>
                      </a:gs>
                      <a:gs pos="100000">
                        <a:schemeClr val="accent1">
                          <a:lumMod val="30000"/>
                          <a:lumOff val="70000"/>
                        </a:schemeClr>
                      </a:gs>
                    </a:gsLst>
                    <a:lin ang="5400000" scaled="1"/>
                  </a:gra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latin typeface="Cambria" panose="02040503050406030204" pitchFamily="18" charset="0"/>
                      <a:ea typeface="Cambria" panose="02040503050406030204" pitchFamily="18" charset="0"/>
                    </a:endParaRPr>
                  </a:p>
                </p:txBody>
              </p:sp>
              <p:sp>
                <p:nvSpPr>
                  <p:cNvPr id="86" name="Rectangle 85">
                    <a:extLst>
                      <a:ext uri="{FF2B5EF4-FFF2-40B4-BE49-F238E27FC236}">
                        <a16:creationId xmlns:a16="http://schemas.microsoft.com/office/drawing/2014/main" id="{E15E29D4-C8DF-4058-955D-2F3B2BF387CC}"/>
                      </a:ext>
                    </a:extLst>
                  </p:cNvPr>
                  <p:cNvSpPr/>
                  <p:nvPr/>
                </p:nvSpPr>
                <p:spPr>
                  <a:xfrm>
                    <a:off x="1439278" y="1727545"/>
                    <a:ext cx="50978" cy="2223916"/>
                  </a:xfrm>
                  <a:prstGeom prst="rect">
                    <a:avLst/>
                  </a:prstGeom>
                  <a:gradFill>
                    <a:gsLst>
                      <a:gs pos="75000">
                        <a:schemeClr val="bg1">
                          <a:lumMod val="50000"/>
                        </a:schemeClr>
                      </a:gs>
                      <a:gs pos="100000">
                        <a:schemeClr val="accent1">
                          <a:lumMod val="45000"/>
                          <a:lumOff val="55000"/>
                        </a:schemeClr>
                      </a:gs>
                      <a:gs pos="100000">
                        <a:schemeClr val="bg1">
                          <a:lumMod val="65000"/>
                        </a:schemeClr>
                      </a:gs>
                      <a:gs pos="100000">
                        <a:schemeClr val="accent1">
                          <a:lumMod val="30000"/>
                          <a:lumOff val="70000"/>
                        </a:schemeClr>
                      </a:gs>
                    </a:gsLst>
                    <a:lin ang="5400000" scaled="1"/>
                  </a:gra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latin typeface="Cambria" panose="02040503050406030204" pitchFamily="18" charset="0"/>
                      <a:ea typeface="Cambria" panose="02040503050406030204" pitchFamily="18" charset="0"/>
                    </a:endParaRPr>
                  </a:p>
                </p:txBody>
              </p:sp>
              <p:sp>
                <p:nvSpPr>
                  <p:cNvPr id="87" name="Rectangle 86">
                    <a:extLst>
                      <a:ext uri="{FF2B5EF4-FFF2-40B4-BE49-F238E27FC236}">
                        <a16:creationId xmlns:a16="http://schemas.microsoft.com/office/drawing/2014/main" id="{92DD5603-E773-4381-9ADA-468E3BEB5660}"/>
                      </a:ext>
                    </a:extLst>
                  </p:cNvPr>
                  <p:cNvSpPr/>
                  <p:nvPr/>
                </p:nvSpPr>
                <p:spPr>
                  <a:xfrm>
                    <a:off x="1610544" y="1727545"/>
                    <a:ext cx="50978" cy="2223916"/>
                  </a:xfrm>
                  <a:prstGeom prst="rect">
                    <a:avLst/>
                  </a:prstGeom>
                  <a:gradFill>
                    <a:gsLst>
                      <a:gs pos="75000">
                        <a:schemeClr val="bg1">
                          <a:lumMod val="50000"/>
                        </a:schemeClr>
                      </a:gs>
                      <a:gs pos="100000">
                        <a:schemeClr val="accent1">
                          <a:lumMod val="45000"/>
                          <a:lumOff val="55000"/>
                        </a:schemeClr>
                      </a:gs>
                      <a:gs pos="100000">
                        <a:schemeClr val="bg1">
                          <a:lumMod val="65000"/>
                        </a:schemeClr>
                      </a:gs>
                      <a:gs pos="100000">
                        <a:schemeClr val="accent1">
                          <a:lumMod val="30000"/>
                          <a:lumOff val="70000"/>
                        </a:schemeClr>
                      </a:gs>
                    </a:gsLst>
                    <a:lin ang="5400000" scaled="1"/>
                  </a:gra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latin typeface="Cambria" panose="02040503050406030204" pitchFamily="18" charset="0"/>
                      <a:ea typeface="Cambria" panose="02040503050406030204" pitchFamily="18" charset="0"/>
                    </a:endParaRPr>
                  </a:p>
                </p:txBody>
              </p:sp>
              <p:sp>
                <p:nvSpPr>
                  <p:cNvPr id="88" name="Rectangle 87">
                    <a:extLst>
                      <a:ext uri="{FF2B5EF4-FFF2-40B4-BE49-F238E27FC236}">
                        <a16:creationId xmlns:a16="http://schemas.microsoft.com/office/drawing/2014/main" id="{3D743E04-5596-4D08-83A4-1AD6CB35E3DA}"/>
                      </a:ext>
                    </a:extLst>
                  </p:cNvPr>
                  <p:cNvSpPr/>
                  <p:nvPr/>
                </p:nvSpPr>
                <p:spPr>
                  <a:xfrm>
                    <a:off x="1799459" y="1727545"/>
                    <a:ext cx="50978" cy="2223916"/>
                  </a:xfrm>
                  <a:prstGeom prst="rect">
                    <a:avLst/>
                  </a:prstGeom>
                  <a:gradFill>
                    <a:gsLst>
                      <a:gs pos="75000">
                        <a:schemeClr val="bg1">
                          <a:lumMod val="50000"/>
                        </a:schemeClr>
                      </a:gs>
                      <a:gs pos="100000">
                        <a:schemeClr val="accent1">
                          <a:lumMod val="45000"/>
                          <a:lumOff val="55000"/>
                        </a:schemeClr>
                      </a:gs>
                      <a:gs pos="100000">
                        <a:schemeClr val="bg1">
                          <a:lumMod val="65000"/>
                        </a:schemeClr>
                      </a:gs>
                      <a:gs pos="100000">
                        <a:schemeClr val="accent1">
                          <a:lumMod val="30000"/>
                          <a:lumOff val="70000"/>
                        </a:schemeClr>
                      </a:gs>
                    </a:gsLst>
                    <a:lin ang="5400000" scaled="1"/>
                  </a:gra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latin typeface="Cambria" panose="02040503050406030204" pitchFamily="18" charset="0"/>
                      <a:ea typeface="Cambria" panose="02040503050406030204" pitchFamily="18" charset="0"/>
                    </a:endParaRPr>
                  </a:p>
                </p:txBody>
              </p:sp>
              <p:sp>
                <p:nvSpPr>
                  <p:cNvPr id="47" name="Rectangle 46">
                    <a:extLst>
                      <a:ext uri="{FF2B5EF4-FFF2-40B4-BE49-F238E27FC236}">
                        <a16:creationId xmlns:a16="http://schemas.microsoft.com/office/drawing/2014/main" id="{1366606D-2CFF-4BA0-9C2F-E16A52DA4589}"/>
                      </a:ext>
                    </a:extLst>
                  </p:cNvPr>
                  <p:cNvSpPr/>
                  <p:nvPr/>
                </p:nvSpPr>
                <p:spPr>
                  <a:xfrm>
                    <a:off x="6470347" y="1707654"/>
                    <a:ext cx="50978" cy="2223917"/>
                  </a:xfrm>
                  <a:prstGeom prst="rect">
                    <a:avLst/>
                  </a:prstGeom>
                  <a:gradFill>
                    <a:gsLst>
                      <a:gs pos="75000">
                        <a:schemeClr val="bg1">
                          <a:lumMod val="50000"/>
                        </a:schemeClr>
                      </a:gs>
                      <a:gs pos="100000">
                        <a:schemeClr val="accent1">
                          <a:lumMod val="45000"/>
                          <a:lumOff val="55000"/>
                        </a:schemeClr>
                      </a:gs>
                      <a:gs pos="100000">
                        <a:schemeClr val="bg1">
                          <a:lumMod val="65000"/>
                        </a:schemeClr>
                      </a:gs>
                      <a:gs pos="100000">
                        <a:schemeClr val="accent1">
                          <a:lumMod val="30000"/>
                          <a:lumOff val="70000"/>
                        </a:schemeClr>
                      </a:gs>
                    </a:gsLst>
                    <a:lin ang="5400000" scaled="1"/>
                  </a:gra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latin typeface="Cambria" panose="02040503050406030204" pitchFamily="18" charset="0"/>
                      <a:ea typeface="Cambria" panose="02040503050406030204" pitchFamily="18" charset="0"/>
                    </a:endParaRPr>
                  </a:p>
                </p:txBody>
              </p:sp>
              <p:sp>
                <p:nvSpPr>
                  <p:cNvPr id="49" name="Rectangle 48">
                    <a:extLst>
                      <a:ext uri="{FF2B5EF4-FFF2-40B4-BE49-F238E27FC236}">
                        <a16:creationId xmlns:a16="http://schemas.microsoft.com/office/drawing/2014/main" id="{AC850710-DB0E-4CEA-95E6-F21D8CD11859}"/>
                      </a:ext>
                    </a:extLst>
                  </p:cNvPr>
                  <p:cNvSpPr/>
                  <p:nvPr/>
                </p:nvSpPr>
                <p:spPr>
                  <a:xfrm>
                    <a:off x="6631259" y="1719354"/>
                    <a:ext cx="50978" cy="2223917"/>
                  </a:xfrm>
                  <a:prstGeom prst="rect">
                    <a:avLst/>
                  </a:prstGeom>
                  <a:gradFill>
                    <a:gsLst>
                      <a:gs pos="75000">
                        <a:schemeClr val="bg1">
                          <a:lumMod val="50000"/>
                        </a:schemeClr>
                      </a:gs>
                      <a:gs pos="100000">
                        <a:schemeClr val="accent1">
                          <a:lumMod val="45000"/>
                          <a:lumOff val="55000"/>
                        </a:schemeClr>
                      </a:gs>
                      <a:gs pos="100000">
                        <a:schemeClr val="bg1">
                          <a:lumMod val="65000"/>
                        </a:schemeClr>
                      </a:gs>
                      <a:gs pos="100000">
                        <a:schemeClr val="accent1">
                          <a:lumMod val="30000"/>
                          <a:lumOff val="70000"/>
                        </a:schemeClr>
                      </a:gs>
                    </a:gsLst>
                    <a:lin ang="5400000" scaled="1"/>
                  </a:gra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latin typeface="Cambria" panose="02040503050406030204" pitchFamily="18" charset="0"/>
                      <a:ea typeface="Cambria" panose="02040503050406030204" pitchFamily="18" charset="0"/>
                    </a:endParaRPr>
                  </a:p>
                </p:txBody>
              </p:sp>
              <p:sp>
                <p:nvSpPr>
                  <p:cNvPr id="50" name="Rectangle 49">
                    <a:extLst>
                      <a:ext uri="{FF2B5EF4-FFF2-40B4-BE49-F238E27FC236}">
                        <a16:creationId xmlns:a16="http://schemas.microsoft.com/office/drawing/2014/main" id="{7ED24EB0-C19F-40B8-B7EA-698BDCD12609}"/>
                      </a:ext>
                    </a:extLst>
                  </p:cNvPr>
                  <p:cNvSpPr/>
                  <p:nvPr/>
                </p:nvSpPr>
                <p:spPr>
                  <a:xfrm>
                    <a:off x="6824248" y="1708378"/>
                    <a:ext cx="50978" cy="2223917"/>
                  </a:xfrm>
                  <a:prstGeom prst="rect">
                    <a:avLst/>
                  </a:prstGeom>
                  <a:gradFill>
                    <a:gsLst>
                      <a:gs pos="75000">
                        <a:schemeClr val="bg1">
                          <a:lumMod val="50000"/>
                        </a:schemeClr>
                      </a:gs>
                      <a:gs pos="100000">
                        <a:schemeClr val="accent1">
                          <a:lumMod val="45000"/>
                          <a:lumOff val="55000"/>
                        </a:schemeClr>
                      </a:gs>
                      <a:gs pos="100000">
                        <a:schemeClr val="bg1">
                          <a:lumMod val="65000"/>
                        </a:schemeClr>
                      </a:gs>
                      <a:gs pos="100000">
                        <a:schemeClr val="accent1">
                          <a:lumMod val="30000"/>
                          <a:lumOff val="70000"/>
                        </a:schemeClr>
                      </a:gs>
                    </a:gsLst>
                    <a:lin ang="5400000" scaled="1"/>
                  </a:gra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latin typeface="Cambria" panose="02040503050406030204" pitchFamily="18" charset="0"/>
                      <a:ea typeface="Cambria" panose="02040503050406030204" pitchFamily="18" charset="0"/>
                    </a:endParaRPr>
                  </a:p>
                </p:txBody>
              </p:sp>
              <p:sp>
                <p:nvSpPr>
                  <p:cNvPr id="51" name="Rectangle 50">
                    <a:extLst>
                      <a:ext uri="{FF2B5EF4-FFF2-40B4-BE49-F238E27FC236}">
                        <a16:creationId xmlns:a16="http://schemas.microsoft.com/office/drawing/2014/main" id="{5CDC064A-5670-4D58-B0F0-4BC78D43140D}"/>
                      </a:ext>
                    </a:extLst>
                  </p:cNvPr>
                  <p:cNvSpPr/>
                  <p:nvPr/>
                </p:nvSpPr>
                <p:spPr>
                  <a:xfrm>
                    <a:off x="5772370" y="1746504"/>
                    <a:ext cx="50978" cy="2223916"/>
                  </a:xfrm>
                  <a:prstGeom prst="rect">
                    <a:avLst/>
                  </a:prstGeom>
                  <a:gradFill>
                    <a:gsLst>
                      <a:gs pos="75000">
                        <a:schemeClr val="bg1">
                          <a:lumMod val="50000"/>
                        </a:schemeClr>
                      </a:gs>
                      <a:gs pos="100000">
                        <a:schemeClr val="accent1">
                          <a:lumMod val="45000"/>
                          <a:lumOff val="55000"/>
                        </a:schemeClr>
                      </a:gs>
                      <a:gs pos="100000">
                        <a:schemeClr val="bg1">
                          <a:lumMod val="65000"/>
                        </a:schemeClr>
                      </a:gs>
                      <a:gs pos="100000">
                        <a:schemeClr val="accent1">
                          <a:lumMod val="30000"/>
                          <a:lumOff val="70000"/>
                        </a:schemeClr>
                      </a:gs>
                    </a:gsLst>
                    <a:lin ang="5400000" scaled="1"/>
                  </a:gra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latin typeface="Cambria" panose="02040503050406030204" pitchFamily="18" charset="0"/>
                      <a:ea typeface="Cambria" panose="02040503050406030204" pitchFamily="18" charset="0"/>
                    </a:endParaRPr>
                  </a:p>
                </p:txBody>
              </p:sp>
              <p:sp>
                <p:nvSpPr>
                  <p:cNvPr id="54" name="Rectangle 53">
                    <a:extLst>
                      <a:ext uri="{FF2B5EF4-FFF2-40B4-BE49-F238E27FC236}">
                        <a16:creationId xmlns:a16="http://schemas.microsoft.com/office/drawing/2014/main" id="{09657812-780F-4235-A8D8-441D2934F3B3}"/>
                      </a:ext>
                    </a:extLst>
                  </p:cNvPr>
                  <p:cNvSpPr/>
                  <p:nvPr/>
                </p:nvSpPr>
                <p:spPr>
                  <a:xfrm>
                    <a:off x="5406827" y="1727417"/>
                    <a:ext cx="50978" cy="2223916"/>
                  </a:xfrm>
                  <a:prstGeom prst="rect">
                    <a:avLst/>
                  </a:prstGeom>
                  <a:gradFill>
                    <a:gsLst>
                      <a:gs pos="75000">
                        <a:schemeClr val="bg1">
                          <a:lumMod val="50000"/>
                        </a:schemeClr>
                      </a:gs>
                      <a:gs pos="100000">
                        <a:schemeClr val="accent1">
                          <a:lumMod val="45000"/>
                          <a:lumOff val="55000"/>
                        </a:schemeClr>
                      </a:gs>
                      <a:gs pos="100000">
                        <a:schemeClr val="bg1">
                          <a:lumMod val="65000"/>
                        </a:schemeClr>
                      </a:gs>
                      <a:gs pos="100000">
                        <a:schemeClr val="accent1">
                          <a:lumMod val="30000"/>
                          <a:lumOff val="70000"/>
                        </a:schemeClr>
                      </a:gs>
                    </a:gsLst>
                    <a:lin ang="5400000" scaled="1"/>
                  </a:gra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latin typeface="Cambria" panose="02040503050406030204" pitchFamily="18" charset="0"/>
                      <a:ea typeface="Cambria" panose="02040503050406030204" pitchFamily="18" charset="0"/>
                    </a:endParaRPr>
                  </a:p>
                </p:txBody>
              </p:sp>
              <p:sp>
                <p:nvSpPr>
                  <p:cNvPr id="58" name="Rectangle 57">
                    <a:extLst>
                      <a:ext uri="{FF2B5EF4-FFF2-40B4-BE49-F238E27FC236}">
                        <a16:creationId xmlns:a16="http://schemas.microsoft.com/office/drawing/2014/main" id="{E7970689-AEBA-4C6F-857A-043880BC25E9}"/>
                      </a:ext>
                    </a:extLst>
                  </p:cNvPr>
                  <p:cNvSpPr/>
                  <p:nvPr/>
                </p:nvSpPr>
                <p:spPr>
                  <a:xfrm>
                    <a:off x="5579830" y="1744955"/>
                    <a:ext cx="50978" cy="2223916"/>
                  </a:xfrm>
                  <a:prstGeom prst="rect">
                    <a:avLst/>
                  </a:prstGeom>
                  <a:gradFill>
                    <a:gsLst>
                      <a:gs pos="75000">
                        <a:schemeClr val="bg1">
                          <a:lumMod val="50000"/>
                        </a:schemeClr>
                      </a:gs>
                      <a:gs pos="100000">
                        <a:schemeClr val="accent1">
                          <a:lumMod val="45000"/>
                          <a:lumOff val="55000"/>
                        </a:schemeClr>
                      </a:gs>
                      <a:gs pos="100000">
                        <a:schemeClr val="bg1">
                          <a:lumMod val="65000"/>
                        </a:schemeClr>
                      </a:gs>
                      <a:gs pos="100000">
                        <a:schemeClr val="accent1">
                          <a:lumMod val="30000"/>
                          <a:lumOff val="70000"/>
                        </a:schemeClr>
                      </a:gs>
                    </a:gsLst>
                    <a:lin ang="5400000" scaled="1"/>
                  </a:gra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latin typeface="Cambria" panose="02040503050406030204" pitchFamily="18" charset="0"/>
                      <a:ea typeface="Cambria" panose="02040503050406030204" pitchFamily="18" charset="0"/>
                    </a:endParaRPr>
                  </a:p>
                </p:txBody>
              </p:sp>
              <p:sp>
                <p:nvSpPr>
                  <p:cNvPr id="76" name="Rectangle 75">
                    <a:extLst>
                      <a:ext uri="{FF2B5EF4-FFF2-40B4-BE49-F238E27FC236}">
                        <a16:creationId xmlns:a16="http://schemas.microsoft.com/office/drawing/2014/main" id="{8B8F7804-AC19-4133-B6EF-C7A110A3CE6C}"/>
                      </a:ext>
                    </a:extLst>
                  </p:cNvPr>
                  <p:cNvSpPr/>
                  <p:nvPr/>
                </p:nvSpPr>
                <p:spPr>
                  <a:xfrm>
                    <a:off x="2280826" y="1536425"/>
                    <a:ext cx="720080" cy="860443"/>
                  </a:xfrm>
                  <a:prstGeom prst="rect">
                    <a:avLst/>
                  </a:prstGeom>
                  <a:gradFill>
                    <a:gsLst>
                      <a:gs pos="75000">
                        <a:schemeClr val="bg1">
                          <a:lumMod val="50000"/>
                        </a:schemeClr>
                      </a:gs>
                      <a:gs pos="100000">
                        <a:schemeClr val="accent1">
                          <a:lumMod val="45000"/>
                          <a:lumOff val="55000"/>
                        </a:schemeClr>
                      </a:gs>
                      <a:gs pos="100000">
                        <a:schemeClr val="bg1">
                          <a:lumMod val="65000"/>
                        </a:schemeClr>
                      </a:gs>
                      <a:gs pos="100000">
                        <a:schemeClr val="accent1">
                          <a:lumMod val="30000"/>
                          <a:lumOff val="70000"/>
                        </a:schemeClr>
                      </a:gs>
                    </a:gsLst>
                    <a:lin ang="5400000" scaled="1"/>
                  </a:gra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latin typeface="Cambria" panose="02040503050406030204" pitchFamily="18" charset="0"/>
                      <a:ea typeface="Cambria" panose="02040503050406030204" pitchFamily="18" charset="0"/>
                    </a:endParaRPr>
                  </a:p>
                </p:txBody>
              </p:sp>
              <p:sp>
                <p:nvSpPr>
                  <p:cNvPr id="78" name="Rectangle 77">
                    <a:extLst>
                      <a:ext uri="{FF2B5EF4-FFF2-40B4-BE49-F238E27FC236}">
                        <a16:creationId xmlns:a16="http://schemas.microsoft.com/office/drawing/2014/main" id="{8A7E722B-3CD5-4425-80C1-05FB17A8B7E0}"/>
                      </a:ext>
                    </a:extLst>
                  </p:cNvPr>
                  <p:cNvSpPr/>
                  <p:nvPr/>
                </p:nvSpPr>
                <p:spPr>
                  <a:xfrm>
                    <a:off x="2280826" y="3099806"/>
                    <a:ext cx="720080" cy="860443"/>
                  </a:xfrm>
                  <a:prstGeom prst="rect">
                    <a:avLst/>
                  </a:prstGeom>
                  <a:gradFill>
                    <a:gsLst>
                      <a:gs pos="75000">
                        <a:schemeClr val="bg1">
                          <a:lumMod val="50000"/>
                        </a:schemeClr>
                      </a:gs>
                      <a:gs pos="100000">
                        <a:schemeClr val="accent1">
                          <a:lumMod val="45000"/>
                          <a:lumOff val="55000"/>
                        </a:schemeClr>
                      </a:gs>
                      <a:gs pos="100000">
                        <a:schemeClr val="bg1">
                          <a:lumMod val="65000"/>
                        </a:schemeClr>
                      </a:gs>
                      <a:gs pos="100000">
                        <a:schemeClr val="accent1">
                          <a:lumMod val="30000"/>
                          <a:lumOff val="70000"/>
                        </a:schemeClr>
                      </a:gs>
                    </a:gsLst>
                    <a:lin ang="5400000" scaled="1"/>
                  </a:gra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latin typeface="Cambria" panose="02040503050406030204" pitchFamily="18" charset="0"/>
                      <a:ea typeface="Cambria" panose="02040503050406030204" pitchFamily="18" charset="0"/>
                    </a:endParaRPr>
                  </a:p>
                </p:txBody>
              </p:sp>
              <p:sp>
                <p:nvSpPr>
                  <p:cNvPr id="80" name="Rectangle 79">
                    <a:extLst>
                      <a:ext uri="{FF2B5EF4-FFF2-40B4-BE49-F238E27FC236}">
                        <a16:creationId xmlns:a16="http://schemas.microsoft.com/office/drawing/2014/main" id="{DC6E6F85-C644-4618-8CCA-F64BBD5ECDB4}"/>
                      </a:ext>
                    </a:extLst>
                  </p:cNvPr>
                  <p:cNvSpPr/>
                  <p:nvPr/>
                </p:nvSpPr>
                <p:spPr>
                  <a:xfrm>
                    <a:off x="2426603" y="1736333"/>
                    <a:ext cx="50978" cy="2223917"/>
                  </a:xfrm>
                  <a:prstGeom prst="rect">
                    <a:avLst/>
                  </a:prstGeom>
                  <a:gradFill>
                    <a:gsLst>
                      <a:gs pos="75000">
                        <a:schemeClr val="bg1">
                          <a:lumMod val="50000"/>
                        </a:schemeClr>
                      </a:gs>
                      <a:gs pos="100000">
                        <a:schemeClr val="accent1">
                          <a:lumMod val="45000"/>
                          <a:lumOff val="55000"/>
                        </a:schemeClr>
                      </a:gs>
                      <a:gs pos="100000">
                        <a:schemeClr val="bg1">
                          <a:lumMod val="65000"/>
                        </a:schemeClr>
                      </a:gs>
                      <a:gs pos="100000">
                        <a:schemeClr val="accent1">
                          <a:lumMod val="30000"/>
                          <a:lumOff val="70000"/>
                        </a:schemeClr>
                      </a:gs>
                    </a:gsLst>
                    <a:lin ang="5400000" scaled="1"/>
                  </a:gra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latin typeface="Cambria" panose="02040503050406030204" pitchFamily="18" charset="0"/>
                      <a:ea typeface="Cambria" panose="02040503050406030204" pitchFamily="18" charset="0"/>
                    </a:endParaRPr>
                  </a:p>
                </p:txBody>
              </p:sp>
              <p:sp>
                <p:nvSpPr>
                  <p:cNvPr id="82" name="Rectangle 81">
                    <a:extLst>
                      <a:ext uri="{FF2B5EF4-FFF2-40B4-BE49-F238E27FC236}">
                        <a16:creationId xmlns:a16="http://schemas.microsoft.com/office/drawing/2014/main" id="{132EABD1-E06F-49CD-BD05-D64C3090059B}"/>
                      </a:ext>
                    </a:extLst>
                  </p:cNvPr>
                  <p:cNvSpPr/>
                  <p:nvPr/>
                </p:nvSpPr>
                <p:spPr>
                  <a:xfrm>
                    <a:off x="2597869" y="1736333"/>
                    <a:ext cx="50978" cy="2223917"/>
                  </a:xfrm>
                  <a:prstGeom prst="rect">
                    <a:avLst/>
                  </a:prstGeom>
                  <a:gradFill>
                    <a:gsLst>
                      <a:gs pos="75000">
                        <a:schemeClr val="bg1">
                          <a:lumMod val="50000"/>
                        </a:schemeClr>
                      </a:gs>
                      <a:gs pos="100000">
                        <a:schemeClr val="accent1">
                          <a:lumMod val="45000"/>
                          <a:lumOff val="55000"/>
                        </a:schemeClr>
                      </a:gs>
                      <a:gs pos="100000">
                        <a:schemeClr val="bg1">
                          <a:lumMod val="65000"/>
                        </a:schemeClr>
                      </a:gs>
                      <a:gs pos="100000">
                        <a:schemeClr val="accent1">
                          <a:lumMod val="30000"/>
                          <a:lumOff val="70000"/>
                        </a:schemeClr>
                      </a:gs>
                    </a:gsLst>
                    <a:lin ang="5400000" scaled="1"/>
                  </a:gra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latin typeface="Cambria" panose="02040503050406030204" pitchFamily="18" charset="0"/>
                      <a:ea typeface="Cambria" panose="02040503050406030204" pitchFamily="18" charset="0"/>
                    </a:endParaRPr>
                  </a:p>
                </p:txBody>
              </p:sp>
              <p:sp>
                <p:nvSpPr>
                  <p:cNvPr id="83" name="Rectangle 82">
                    <a:extLst>
                      <a:ext uri="{FF2B5EF4-FFF2-40B4-BE49-F238E27FC236}">
                        <a16:creationId xmlns:a16="http://schemas.microsoft.com/office/drawing/2014/main" id="{9DDFB228-D672-4143-B144-74789000E00C}"/>
                      </a:ext>
                    </a:extLst>
                  </p:cNvPr>
                  <p:cNvSpPr/>
                  <p:nvPr/>
                </p:nvSpPr>
                <p:spPr>
                  <a:xfrm>
                    <a:off x="2786786" y="1736333"/>
                    <a:ext cx="50978" cy="2223917"/>
                  </a:xfrm>
                  <a:prstGeom prst="rect">
                    <a:avLst/>
                  </a:prstGeom>
                  <a:gradFill>
                    <a:gsLst>
                      <a:gs pos="75000">
                        <a:schemeClr val="bg1">
                          <a:lumMod val="50000"/>
                        </a:schemeClr>
                      </a:gs>
                      <a:gs pos="100000">
                        <a:schemeClr val="accent1">
                          <a:lumMod val="45000"/>
                          <a:lumOff val="55000"/>
                        </a:schemeClr>
                      </a:gs>
                      <a:gs pos="100000">
                        <a:schemeClr val="bg1">
                          <a:lumMod val="65000"/>
                        </a:schemeClr>
                      </a:gs>
                      <a:gs pos="100000">
                        <a:schemeClr val="accent1">
                          <a:lumMod val="30000"/>
                          <a:lumOff val="70000"/>
                        </a:schemeClr>
                      </a:gs>
                    </a:gsLst>
                    <a:lin ang="5400000" scaled="1"/>
                  </a:gra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latin typeface="Cambria" panose="02040503050406030204" pitchFamily="18" charset="0"/>
                      <a:ea typeface="Cambria" panose="02040503050406030204" pitchFamily="18" charset="0"/>
                    </a:endParaRPr>
                  </a:p>
                </p:txBody>
              </p:sp>
              <p:sp>
                <p:nvSpPr>
                  <p:cNvPr id="84" name="Rectangle 83">
                    <a:extLst>
                      <a:ext uri="{FF2B5EF4-FFF2-40B4-BE49-F238E27FC236}">
                        <a16:creationId xmlns:a16="http://schemas.microsoft.com/office/drawing/2014/main" id="{FCA00361-DD5C-401C-93D2-0812D2CB4545}"/>
                      </a:ext>
                    </a:extLst>
                  </p:cNvPr>
                  <p:cNvSpPr/>
                  <p:nvPr/>
                </p:nvSpPr>
                <p:spPr>
                  <a:xfrm>
                    <a:off x="3281693" y="1539214"/>
                    <a:ext cx="720080" cy="860443"/>
                  </a:xfrm>
                  <a:prstGeom prst="rect">
                    <a:avLst/>
                  </a:prstGeom>
                  <a:gradFill>
                    <a:gsLst>
                      <a:gs pos="75000">
                        <a:schemeClr val="bg1">
                          <a:lumMod val="50000"/>
                        </a:schemeClr>
                      </a:gs>
                      <a:gs pos="100000">
                        <a:schemeClr val="accent1">
                          <a:lumMod val="45000"/>
                          <a:lumOff val="55000"/>
                        </a:schemeClr>
                      </a:gs>
                      <a:gs pos="100000">
                        <a:schemeClr val="bg1">
                          <a:lumMod val="65000"/>
                        </a:schemeClr>
                      </a:gs>
                      <a:gs pos="100000">
                        <a:schemeClr val="accent1">
                          <a:lumMod val="30000"/>
                          <a:lumOff val="70000"/>
                        </a:schemeClr>
                      </a:gs>
                    </a:gsLst>
                    <a:lin ang="5400000" scaled="1"/>
                  </a:gra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latin typeface="Cambria" panose="02040503050406030204" pitchFamily="18" charset="0"/>
                      <a:ea typeface="Cambria" panose="02040503050406030204" pitchFamily="18" charset="0"/>
                    </a:endParaRPr>
                  </a:p>
                </p:txBody>
              </p:sp>
              <p:sp>
                <p:nvSpPr>
                  <p:cNvPr id="89" name="Rectangle 88">
                    <a:extLst>
                      <a:ext uri="{FF2B5EF4-FFF2-40B4-BE49-F238E27FC236}">
                        <a16:creationId xmlns:a16="http://schemas.microsoft.com/office/drawing/2014/main" id="{35046895-FC52-496D-BD71-994F49221938}"/>
                      </a:ext>
                    </a:extLst>
                  </p:cNvPr>
                  <p:cNvSpPr/>
                  <p:nvPr/>
                </p:nvSpPr>
                <p:spPr>
                  <a:xfrm>
                    <a:off x="3281693" y="3102598"/>
                    <a:ext cx="720080" cy="860443"/>
                  </a:xfrm>
                  <a:prstGeom prst="rect">
                    <a:avLst/>
                  </a:prstGeom>
                  <a:gradFill>
                    <a:gsLst>
                      <a:gs pos="75000">
                        <a:schemeClr val="bg1">
                          <a:lumMod val="50000"/>
                        </a:schemeClr>
                      </a:gs>
                      <a:gs pos="100000">
                        <a:schemeClr val="accent1">
                          <a:lumMod val="45000"/>
                          <a:lumOff val="55000"/>
                        </a:schemeClr>
                      </a:gs>
                      <a:gs pos="100000">
                        <a:schemeClr val="bg1">
                          <a:lumMod val="65000"/>
                        </a:schemeClr>
                      </a:gs>
                      <a:gs pos="100000">
                        <a:schemeClr val="accent1">
                          <a:lumMod val="30000"/>
                          <a:lumOff val="70000"/>
                        </a:schemeClr>
                      </a:gs>
                    </a:gsLst>
                    <a:lin ang="5400000" scaled="1"/>
                  </a:gra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latin typeface="Cambria" panose="02040503050406030204" pitchFamily="18" charset="0"/>
                      <a:ea typeface="Cambria" panose="02040503050406030204" pitchFamily="18" charset="0"/>
                    </a:endParaRPr>
                  </a:p>
                </p:txBody>
              </p:sp>
              <p:sp>
                <p:nvSpPr>
                  <p:cNvPr id="90" name="Rectangle 89">
                    <a:extLst>
                      <a:ext uri="{FF2B5EF4-FFF2-40B4-BE49-F238E27FC236}">
                        <a16:creationId xmlns:a16="http://schemas.microsoft.com/office/drawing/2014/main" id="{6BEF8028-31AB-427C-B7F9-3F11FF7DA817}"/>
                      </a:ext>
                    </a:extLst>
                  </p:cNvPr>
                  <p:cNvSpPr/>
                  <p:nvPr/>
                </p:nvSpPr>
                <p:spPr>
                  <a:xfrm>
                    <a:off x="3427471" y="1739125"/>
                    <a:ext cx="50978" cy="2223917"/>
                  </a:xfrm>
                  <a:prstGeom prst="rect">
                    <a:avLst/>
                  </a:prstGeom>
                  <a:gradFill>
                    <a:gsLst>
                      <a:gs pos="75000">
                        <a:schemeClr val="bg1">
                          <a:lumMod val="50000"/>
                        </a:schemeClr>
                      </a:gs>
                      <a:gs pos="100000">
                        <a:schemeClr val="accent1">
                          <a:lumMod val="45000"/>
                          <a:lumOff val="55000"/>
                        </a:schemeClr>
                      </a:gs>
                      <a:gs pos="100000">
                        <a:schemeClr val="bg1">
                          <a:lumMod val="65000"/>
                        </a:schemeClr>
                      </a:gs>
                      <a:gs pos="100000">
                        <a:schemeClr val="accent1">
                          <a:lumMod val="30000"/>
                          <a:lumOff val="70000"/>
                        </a:schemeClr>
                      </a:gs>
                    </a:gsLst>
                    <a:lin ang="5400000" scaled="1"/>
                  </a:gra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latin typeface="Cambria" panose="02040503050406030204" pitchFamily="18" charset="0"/>
                      <a:ea typeface="Cambria" panose="02040503050406030204" pitchFamily="18" charset="0"/>
                    </a:endParaRPr>
                  </a:p>
                </p:txBody>
              </p:sp>
              <p:sp>
                <p:nvSpPr>
                  <p:cNvPr id="91" name="Rectangle 90">
                    <a:extLst>
                      <a:ext uri="{FF2B5EF4-FFF2-40B4-BE49-F238E27FC236}">
                        <a16:creationId xmlns:a16="http://schemas.microsoft.com/office/drawing/2014/main" id="{798ECD6A-3FEA-47AB-851E-4FABAFC8B2D0}"/>
                      </a:ext>
                    </a:extLst>
                  </p:cNvPr>
                  <p:cNvSpPr/>
                  <p:nvPr/>
                </p:nvSpPr>
                <p:spPr>
                  <a:xfrm>
                    <a:off x="3598737" y="1739125"/>
                    <a:ext cx="50978" cy="2223917"/>
                  </a:xfrm>
                  <a:prstGeom prst="rect">
                    <a:avLst/>
                  </a:prstGeom>
                  <a:gradFill>
                    <a:gsLst>
                      <a:gs pos="75000">
                        <a:schemeClr val="bg1">
                          <a:lumMod val="50000"/>
                        </a:schemeClr>
                      </a:gs>
                      <a:gs pos="100000">
                        <a:schemeClr val="accent1">
                          <a:lumMod val="45000"/>
                          <a:lumOff val="55000"/>
                        </a:schemeClr>
                      </a:gs>
                      <a:gs pos="100000">
                        <a:schemeClr val="bg1">
                          <a:lumMod val="65000"/>
                        </a:schemeClr>
                      </a:gs>
                      <a:gs pos="100000">
                        <a:schemeClr val="accent1">
                          <a:lumMod val="30000"/>
                          <a:lumOff val="70000"/>
                        </a:schemeClr>
                      </a:gs>
                    </a:gsLst>
                    <a:lin ang="5400000" scaled="1"/>
                  </a:gra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latin typeface="Cambria" panose="02040503050406030204" pitchFamily="18" charset="0"/>
                      <a:ea typeface="Cambria" panose="02040503050406030204" pitchFamily="18" charset="0"/>
                    </a:endParaRPr>
                  </a:p>
                </p:txBody>
              </p:sp>
              <p:sp>
                <p:nvSpPr>
                  <p:cNvPr id="92" name="Rectangle 91">
                    <a:extLst>
                      <a:ext uri="{FF2B5EF4-FFF2-40B4-BE49-F238E27FC236}">
                        <a16:creationId xmlns:a16="http://schemas.microsoft.com/office/drawing/2014/main" id="{3290062E-78B2-40BC-BD6B-3ADD9ED9B4AB}"/>
                      </a:ext>
                    </a:extLst>
                  </p:cNvPr>
                  <p:cNvSpPr/>
                  <p:nvPr/>
                </p:nvSpPr>
                <p:spPr>
                  <a:xfrm>
                    <a:off x="3787652" y="1739125"/>
                    <a:ext cx="50978" cy="2223917"/>
                  </a:xfrm>
                  <a:prstGeom prst="rect">
                    <a:avLst/>
                  </a:prstGeom>
                  <a:gradFill>
                    <a:gsLst>
                      <a:gs pos="75000">
                        <a:schemeClr val="bg1">
                          <a:lumMod val="50000"/>
                        </a:schemeClr>
                      </a:gs>
                      <a:gs pos="100000">
                        <a:schemeClr val="accent1">
                          <a:lumMod val="45000"/>
                          <a:lumOff val="55000"/>
                        </a:schemeClr>
                      </a:gs>
                      <a:gs pos="100000">
                        <a:schemeClr val="bg1">
                          <a:lumMod val="65000"/>
                        </a:schemeClr>
                      </a:gs>
                      <a:gs pos="100000">
                        <a:schemeClr val="accent1">
                          <a:lumMod val="30000"/>
                          <a:lumOff val="70000"/>
                        </a:schemeClr>
                      </a:gs>
                    </a:gsLst>
                    <a:lin ang="5400000" scaled="1"/>
                  </a:gra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latin typeface="Cambria" panose="02040503050406030204" pitchFamily="18" charset="0"/>
                      <a:ea typeface="Cambria" panose="02040503050406030204" pitchFamily="18" charset="0"/>
                    </a:endParaRPr>
                  </a:p>
                </p:txBody>
              </p:sp>
              <p:sp>
                <p:nvSpPr>
                  <p:cNvPr id="96" name="Rectangle 95">
                    <a:extLst>
                      <a:ext uri="{FF2B5EF4-FFF2-40B4-BE49-F238E27FC236}">
                        <a16:creationId xmlns:a16="http://schemas.microsoft.com/office/drawing/2014/main" id="{76385AC3-5835-41BE-BE89-7B90241D7E2D}"/>
                      </a:ext>
                    </a:extLst>
                  </p:cNvPr>
                  <p:cNvSpPr/>
                  <p:nvPr/>
                </p:nvSpPr>
                <p:spPr>
                  <a:xfrm>
                    <a:off x="4342243" y="3108426"/>
                    <a:ext cx="720080" cy="860443"/>
                  </a:xfrm>
                  <a:prstGeom prst="rect">
                    <a:avLst/>
                  </a:prstGeom>
                  <a:gradFill>
                    <a:gsLst>
                      <a:gs pos="75000">
                        <a:schemeClr val="bg1">
                          <a:lumMod val="50000"/>
                        </a:schemeClr>
                      </a:gs>
                      <a:gs pos="100000">
                        <a:schemeClr val="accent1">
                          <a:lumMod val="45000"/>
                          <a:lumOff val="55000"/>
                        </a:schemeClr>
                      </a:gs>
                      <a:gs pos="100000">
                        <a:schemeClr val="bg1">
                          <a:lumMod val="65000"/>
                        </a:schemeClr>
                      </a:gs>
                      <a:gs pos="100000">
                        <a:schemeClr val="accent1">
                          <a:lumMod val="30000"/>
                          <a:lumOff val="70000"/>
                        </a:schemeClr>
                      </a:gs>
                    </a:gsLst>
                    <a:lin ang="5400000" scaled="1"/>
                  </a:gra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latin typeface="Cambria" panose="02040503050406030204" pitchFamily="18" charset="0"/>
                      <a:ea typeface="Cambria" panose="02040503050406030204" pitchFamily="18" charset="0"/>
                    </a:endParaRPr>
                  </a:p>
                </p:txBody>
              </p:sp>
              <p:sp>
                <p:nvSpPr>
                  <p:cNvPr id="97" name="Rectangle 96">
                    <a:extLst>
                      <a:ext uri="{FF2B5EF4-FFF2-40B4-BE49-F238E27FC236}">
                        <a16:creationId xmlns:a16="http://schemas.microsoft.com/office/drawing/2014/main" id="{AF8A1338-DCA9-4043-83B7-4808817CE658}"/>
                      </a:ext>
                    </a:extLst>
                  </p:cNvPr>
                  <p:cNvSpPr/>
                  <p:nvPr/>
                </p:nvSpPr>
                <p:spPr>
                  <a:xfrm>
                    <a:off x="4821807" y="1746503"/>
                    <a:ext cx="50978" cy="2223917"/>
                  </a:xfrm>
                  <a:prstGeom prst="rect">
                    <a:avLst/>
                  </a:prstGeom>
                  <a:gradFill>
                    <a:gsLst>
                      <a:gs pos="75000">
                        <a:schemeClr val="bg1">
                          <a:lumMod val="50000"/>
                        </a:schemeClr>
                      </a:gs>
                      <a:gs pos="100000">
                        <a:schemeClr val="accent1">
                          <a:lumMod val="45000"/>
                          <a:lumOff val="55000"/>
                        </a:schemeClr>
                      </a:gs>
                      <a:gs pos="100000">
                        <a:schemeClr val="bg1">
                          <a:lumMod val="65000"/>
                        </a:schemeClr>
                      </a:gs>
                      <a:gs pos="100000">
                        <a:schemeClr val="accent1">
                          <a:lumMod val="30000"/>
                          <a:lumOff val="70000"/>
                        </a:schemeClr>
                      </a:gs>
                    </a:gsLst>
                    <a:lin ang="5400000" scaled="1"/>
                  </a:gra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latin typeface="Cambria" panose="02040503050406030204" pitchFamily="18" charset="0"/>
                      <a:ea typeface="Cambria" panose="02040503050406030204" pitchFamily="18" charset="0"/>
                    </a:endParaRPr>
                  </a:p>
                </p:txBody>
              </p:sp>
              <p:sp>
                <p:nvSpPr>
                  <p:cNvPr id="98" name="Rectangle 97">
                    <a:extLst>
                      <a:ext uri="{FF2B5EF4-FFF2-40B4-BE49-F238E27FC236}">
                        <a16:creationId xmlns:a16="http://schemas.microsoft.com/office/drawing/2014/main" id="{5E857D8C-1A53-4481-9D33-5BA8BD77BC98}"/>
                      </a:ext>
                    </a:extLst>
                  </p:cNvPr>
                  <p:cNvSpPr/>
                  <p:nvPr/>
                </p:nvSpPr>
                <p:spPr>
                  <a:xfrm>
                    <a:off x="4456264" y="1727418"/>
                    <a:ext cx="50978" cy="2223917"/>
                  </a:xfrm>
                  <a:prstGeom prst="rect">
                    <a:avLst/>
                  </a:prstGeom>
                  <a:gradFill>
                    <a:gsLst>
                      <a:gs pos="75000">
                        <a:schemeClr val="bg1">
                          <a:lumMod val="50000"/>
                        </a:schemeClr>
                      </a:gs>
                      <a:gs pos="100000">
                        <a:schemeClr val="accent1">
                          <a:lumMod val="45000"/>
                          <a:lumOff val="55000"/>
                        </a:schemeClr>
                      </a:gs>
                      <a:gs pos="100000">
                        <a:schemeClr val="bg1">
                          <a:lumMod val="65000"/>
                        </a:schemeClr>
                      </a:gs>
                      <a:gs pos="100000">
                        <a:schemeClr val="accent1">
                          <a:lumMod val="30000"/>
                          <a:lumOff val="70000"/>
                        </a:schemeClr>
                      </a:gs>
                    </a:gsLst>
                    <a:lin ang="5400000" scaled="1"/>
                  </a:gra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latin typeface="Cambria" panose="02040503050406030204" pitchFamily="18" charset="0"/>
                      <a:ea typeface="Cambria" panose="02040503050406030204" pitchFamily="18" charset="0"/>
                    </a:endParaRPr>
                  </a:p>
                </p:txBody>
              </p:sp>
              <p:sp>
                <p:nvSpPr>
                  <p:cNvPr id="99" name="Rectangle 98">
                    <a:extLst>
                      <a:ext uri="{FF2B5EF4-FFF2-40B4-BE49-F238E27FC236}">
                        <a16:creationId xmlns:a16="http://schemas.microsoft.com/office/drawing/2014/main" id="{2645D8EA-3E45-4121-92BD-B37EB1351DDB}"/>
                      </a:ext>
                    </a:extLst>
                  </p:cNvPr>
                  <p:cNvSpPr/>
                  <p:nvPr/>
                </p:nvSpPr>
                <p:spPr>
                  <a:xfrm>
                    <a:off x="4629267" y="1744955"/>
                    <a:ext cx="50978" cy="2223917"/>
                  </a:xfrm>
                  <a:prstGeom prst="rect">
                    <a:avLst/>
                  </a:prstGeom>
                  <a:gradFill>
                    <a:gsLst>
                      <a:gs pos="75000">
                        <a:schemeClr val="bg1">
                          <a:lumMod val="50000"/>
                        </a:schemeClr>
                      </a:gs>
                      <a:gs pos="100000">
                        <a:schemeClr val="accent1">
                          <a:lumMod val="45000"/>
                          <a:lumOff val="55000"/>
                        </a:schemeClr>
                      </a:gs>
                      <a:gs pos="100000">
                        <a:schemeClr val="bg1">
                          <a:lumMod val="65000"/>
                        </a:schemeClr>
                      </a:gs>
                      <a:gs pos="100000">
                        <a:schemeClr val="accent1">
                          <a:lumMod val="30000"/>
                          <a:lumOff val="70000"/>
                        </a:schemeClr>
                      </a:gs>
                    </a:gsLst>
                    <a:lin ang="5400000" scaled="1"/>
                  </a:gra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latin typeface="Cambria" panose="02040503050406030204" pitchFamily="18" charset="0"/>
                      <a:ea typeface="Cambria" panose="02040503050406030204" pitchFamily="18" charset="0"/>
                    </a:endParaRPr>
                  </a:p>
                </p:txBody>
              </p:sp>
            </p:grpSp>
            <p:grpSp>
              <p:nvGrpSpPr>
                <p:cNvPr id="32" name="Group 31">
                  <a:extLst>
                    <a:ext uri="{FF2B5EF4-FFF2-40B4-BE49-F238E27FC236}">
                      <a16:creationId xmlns:a16="http://schemas.microsoft.com/office/drawing/2014/main" id="{DE64FF21-8271-47C0-B271-4B7728FD74A1}"/>
                    </a:ext>
                  </a:extLst>
                </p:cNvPr>
                <p:cNvGrpSpPr/>
                <p:nvPr/>
              </p:nvGrpSpPr>
              <p:grpSpPr>
                <a:xfrm>
                  <a:off x="2964062" y="1635646"/>
                  <a:ext cx="995536" cy="534634"/>
                  <a:chOff x="747730" y="1173020"/>
                  <a:chExt cx="995536" cy="534634"/>
                </a:xfrm>
              </p:grpSpPr>
              <p:sp>
                <p:nvSpPr>
                  <p:cNvPr id="34" name="Rectangle 33">
                    <a:extLst>
                      <a:ext uri="{FF2B5EF4-FFF2-40B4-BE49-F238E27FC236}">
                        <a16:creationId xmlns:a16="http://schemas.microsoft.com/office/drawing/2014/main" id="{1E4094B8-EB5C-4B8A-8B4C-235BCC8347AA}"/>
                      </a:ext>
                    </a:extLst>
                  </p:cNvPr>
                  <p:cNvSpPr/>
                  <p:nvPr/>
                </p:nvSpPr>
                <p:spPr>
                  <a:xfrm>
                    <a:off x="817640" y="1411238"/>
                    <a:ext cx="855713" cy="296416"/>
                  </a:xfrm>
                  <a:prstGeom prst="rect">
                    <a:avLst/>
                  </a:prstGeom>
                  <a:gradFill>
                    <a:gsLst>
                      <a:gs pos="70000">
                        <a:schemeClr val="bg1">
                          <a:lumMod val="50000"/>
                        </a:schemeClr>
                      </a:gs>
                      <a:gs pos="100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a:noFill/>
                  </a:ln>
                  <a:effectLst>
                    <a:outerShdw blurRad="50800" dist="50800" dir="5400000" algn="ctr" rotWithShape="0">
                      <a:schemeClr val="bg1">
                        <a:lumMod val="50000"/>
                      </a:scheme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latin typeface="Cambria" panose="02040503050406030204" pitchFamily="18" charset="0"/>
                      <a:ea typeface="Cambria" panose="02040503050406030204" pitchFamily="18" charset="0"/>
                    </a:endParaRPr>
                  </a:p>
                </p:txBody>
              </p:sp>
              <p:sp>
                <p:nvSpPr>
                  <p:cNvPr id="35" name="Rectangle 34">
                    <a:extLst>
                      <a:ext uri="{FF2B5EF4-FFF2-40B4-BE49-F238E27FC236}">
                        <a16:creationId xmlns:a16="http://schemas.microsoft.com/office/drawing/2014/main" id="{4D32B6CA-4900-4B36-BDA3-EBDCE3109F9F}"/>
                      </a:ext>
                    </a:extLst>
                  </p:cNvPr>
                  <p:cNvSpPr/>
                  <p:nvPr/>
                </p:nvSpPr>
                <p:spPr>
                  <a:xfrm>
                    <a:off x="747730" y="1173020"/>
                    <a:ext cx="995536" cy="296416"/>
                  </a:xfrm>
                  <a:prstGeom prst="rect">
                    <a:avLst/>
                  </a:prstGeom>
                  <a:gradFill>
                    <a:gsLst>
                      <a:gs pos="70000">
                        <a:schemeClr val="bg1">
                          <a:lumMod val="50000"/>
                        </a:schemeClr>
                      </a:gs>
                      <a:gs pos="100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a:noFill/>
                  </a:ln>
                  <a:effectLst>
                    <a:outerShdw blurRad="50800" dist="50800" dir="5400000" algn="ctr" rotWithShape="0">
                      <a:schemeClr val="bg1">
                        <a:lumMod val="50000"/>
                      </a:scheme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latin typeface="Cambria" panose="02040503050406030204" pitchFamily="18" charset="0"/>
                      <a:ea typeface="Cambria" panose="02040503050406030204" pitchFamily="18" charset="0"/>
                    </a:endParaRPr>
                  </a:p>
                </p:txBody>
              </p:sp>
            </p:grpSp>
            <p:grpSp>
              <p:nvGrpSpPr>
                <p:cNvPr id="36" name="Group 35">
                  <a:extLst>
                    <a:ext uri="{FF2B5EF4-FFF2-40B4-BE49-F238E27FC236}">
                      <a16:creationId xmlns:a16="http://schemas.microsoft.com/office/drawing/2014/main" id="{416FCF98-460D-49B7-9455-DB4E1E62D4F4}"/>
                    </a:ext>
                  </a:extLst>
                </p:cNvPr>
                <p:cNvGrpSpPr/>
                <p:nvPr/>
              </p:nvGrpSpPr>
              <p:grpSpPr>
                <a:xfrm>
                  <a:off x="1975466" y="1635646"/>
                  <a:ext cx="995536" cy="534634"/>
                  <a:chOff x="975840" y="1173020"/>
                  <a:chExt cx="995536" cy="534634"/>
                </a:xfrm>
              </p:grpSpPr>
              <p:sp>
                <p:nvSpPr>
                  <p:cNvPr id="38" name="Rectangle 37">
                    <a:extLst>
                      <a:ext uri="{FF2B5EF4-FFF2-40B4-BE49-F238E27FC236}">
                        <a16:creationId xmlns:a16="http://schemas.microsoft.com/office/drawing/2014/main" id="{2816B950-F770-4040-9C4A-76F6EF17ADA5}"/>
                      </a:ext>
                    </a:extLst>
                  </p:cNvPr>
                  <p:cNvSpPr/>
                  <p:nvPr/>
                </p:nvSpPr>
                <p:spPr>
                  <a:xfrm>
                    <a:off x="1045752" y="1411238"/>
                    <a:ext cx="855712" cy="296416"/>
                  </a:xfrm>
                  <a:prstGeom prst="rect">
                    <a:avLst/>
                  </a:prstGeom>
                  <a:gradFill>
                    <a:gsLst>
                      <a:gs pos="70000">
                        <a:schemeClr val="bg1">
                          <a:lumMod val="50000"/>
                        </a:schemeClr>
                      </a:gs>
                      <a:gs pos="100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a:noFill/>
                  </a:ln>
                  <a:effectLst>
                    <a:outerShdw blurRad="50800" dist="50800" dir="5400000" algn="ctr" rotWithShape="0">
                      <a:schemeClr val="bg1">
                        <a:lumMod val="50000"/>
                      </a:scheme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latin typeface="Cambria" panose="02040503050406030204" pitchFamily="18" charset="0"/>
                      <a:ea typeface="Cambria" panose="02040503050406030204" pitchFamily="18" charset="0"/>
                    </a:endParaRPr>
                  </a:p>
                </p:txBody>
              </p:sp>
              <p:sp>
                <p:nvSpPr>
                  <p:cNvPr id="39" name="Rectangle 38">
                    <a:extLst>
                      <a:ext uri="{FF2B5EF4-FFF2-40B4-BE49-F238E27FC236}">
                        <a16:creationId xmlns:a16="http://schemas.microsoft.com/office/drawing/2014/main" id="{AE5CCACB-182C-477C-940F-956A3DA2570C}"/>
                      </a:ext>
                    </a:extLst>
                  </p:cNvPr>
                  <p:cNvSpPr/>
                  <p:nvPr/>
                </p:nvSpPr>
                <p:spPr>
                  <a:xfrm>
                    <a:off x="975840" y="1173020"/>
                    <a:ext cx="995536" cy="296416"/>
                  </a:xfrm>
                  <a:prstGeom prst="rect">
                    <a:avLst/>
                  </a:prstGeom>
                  <a:gradFill>
                    <a:gsLst>
                      <a:gs pos="70000">
                        <a:schemeClr val="bg1">
                          <a:lumMod val="50000"/>
                        </a:schemeClr>
                      </a:gs>
                      <a:gs pos="100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a:noFill/>
                  </a:ln>
                  <a:effectLst>
                    <a:outerShdw blurRad="50800" dist="50800" dir="5400000" algn="ctr" rotWithShape="0">
                      <a:schemeClr val="bg1">
                        <a:lumMod val="50000"/>
                      </a:scheme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latin typeface="Cambria" panose="02040503050406030204" pitchFamily="18" charset="0"/>
                      <a:ea typeface="Cambria" panose="02040503050406030204" pitchFamily="18" charset="0"/>
                    </a:endParaRPr>
                  </a:p>
                </p:txBody>
              </p:sp>
            </p:grpSp>
          </p:grpSp>
          <p:sp>
            <p:nvSpPr>
              <p:cNvPr id="42" name="Isosceles Triangle 41">
                <a:extLst>
                  <a:ext uri="{FF2B5EF4-FFF2-40B4-BE49-F238E27FC236}">
                    <a16:creationId xmlns:a16="http://schemas.microsoft.com/office/drawing/2014/main" id="{47A6FEB5-DA35-465E-BFCE-000B233C674E}"/>
                  </a:ext>
                </a:extLst>
              </p:cNvPr>
              <p:cNvSpPr/>
              <p:nvPr/>
            </p:nvSpPr>
            <p:spPr>
              <a:xfrm>
                <a:off x="1004325" y="645535"/>
                <a:ext cx="6672955" cy="744874"/>
              </a:xfrm>
              <a:prstGeom prst="triangle">
                <a:avLst>
                  <a:gd name="adj" fmla="val 49703"/>
                </a:avLst>
              </a:prstGeom>
              <a:gradFill>
                <a:gsLst>
                  <a:gs pos="70000">
                    <a:schemeClr val="bg1">
                      <a:lumMod val="50000"/>
                    </a:schemeClr>
                  </a:gs>
                  <a:gs pos="100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a:noFill/>
              </a:ln>
              <a:effectLst>
                <a:outerShdw blurRad="50800" dist="50800" dir="5400000" algn="ctr" rotWithShape="0">
                  <a:schemeClr val="bg1">
                    <a:lumMod val="50000"/>
                  </a:scheme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latin typeface="Cambria" panose="02040503050406030204" pitchFamily="18" charset="0"/>
                  <a:ea typeface="Cambria" panose="02040503050406030204" pitchFamily="18" charset="0"/>
                </a:endParaRPr>
              </a:p>
            </p:txBody>
          </p:sp>
          <p:sp>
            <p:nvSpPr>
              <p:cNvPr id="44" name="Isosceles Triangle 43">
                <a:extLst>
                  <a:ext uri="{FF2B5EF4-FFF2-40B4-BE49-F238E27FC236}">
                    <a16:creationId xmlns:a16="http://schemas.microsoft.com/office/drawing/2014/main" id="{61E440A1-86A1-405A-9B53-012173BC070C}"/>
                  </a:ext>
                </a:extLst>
              </p:cNvPr>
              <p:cNvSpPr/>
              <p:nvPr/>
            </p:nvSpPr>
            <p:spPr>
              <a:xfrm>
                <a:off x="2192618" y="739193"/>
                <a:ext cx="4272582" cy="579909"/>
              </a:xfrm>
              <a:prstGeom prst="triangle">
                <a:avLst>
                  <a:gd name="adj" fmla="val 49703"/>
                </a:avLst>
              </a:prstGeom>
              <a:noFill/>
              <a:ln w="76200">
                <a:solidFill>
                  <a:schemeClr val="tx1"/>
                </a:solidFill>
              </a:ln>
              <a:effectLst>
                <a:outerShdw blurRad="50800" dist="50800" dir="5400000" algn="ctr" rotWithShape="0">
                  <a:schemeClr val="bg1">
                    <a:lumMod val="50000"/>
                  </a:scheme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latin typeface="Cambria" panose="02040503050406030204" pitchFamily="18" charset="0"/>
                  <a:ea typeface="Cambria" panose="02040503050406030204" pitchFamily="18" charset="0"/>
                </a:endParaRPr>
              </a:p>
            </p:txBody>
          </p:sp>
          <p:grpSp>
            <p:nvGrpSpPr>
              <p:cNvPr id="53" name="Group 52">
                <a:extLst>
                  <a:ext uri="{FF2B5EF4-FFF2-40B4-BE49-F238E27FC236}">
                    <a16:creationId xmlns:a16="http://schemas.microsoft.com/office/drawing/2014/main" id="{73814406-2FC1-4F57-AE9D-71BE43A25754}"/>
                  </a:ext>
                </a:extLst>
              </p:cNvPr>
              <p:cNvGrpSpPr/>
              <p:nvPr/>
            </p:nvGrpSpPr>
            <p:grpSpPr>
              <a:xfrm>
                <a:off x="1103921" y="4190191"/>
                <a:ext cx="6597149" cy="576464"/>
                <a:chOff x="1259632" y="4346455"/>
                <a:chExt cx="6348919" cy="576464"/>
              </a:xfrm>
            </p:grpSpPr>
            <p:sp>
              <p:nvSpPr>
                <p:cNvPr id="52" name="Freeform: Shape 51">
                  <a:extLst>
                    <a:ext uri="{FF2B5EF4-FFF2-40B4-BE49-F238E27FC236}">
                      <a16:creationId xmlns:a16="http://schemas.microsoft.com/office/drawing/2014/main" id="{4C1F8363-FD64-40D4-A6FA-560466A25C36}"/>
                    </a:ext>
                  </a:extLst>
                </p:cNvPr>
                <p:cNvSpPr/>
                <p:nvPr/>
              </p:nvSpPr>
              <p:spPr>
                <a:xfrm>
                  <a:off x="1259632" y="4346455"/>
                  <a:ext cx="6336704" cy="313527"/>
                </a:xfrm>
                <a:custGeom>
                  <a:avLst/>
                  <a:gdLst>
                    <a:gd name="connsiteX0" fmla="*/ 243433 w 6336704"/>
                    <a:gd name="connsiteY0" fmla="*/ 0 h 313527"/>
                    <a:gd name="connsiteX1" fmla="*/ 6107421 w 6336704"/>
                    <a:gd name="connsiteY1" fmla="*/ 0 h 313527"/>
                    <a:gd name="connsiteX2" fmla="*/ 6103236 w 6336704"/>
                    <a:gd name="connsiteY2" fmla="*/ 4807 h 313527"/>
                    <a:gd name="connsiteX3" fmla="*/ 6336704 w 6336704"/>
                    <a:gd name="connsiteY3" fmla="*/ 272911 h 313527"/>
                    <a:gd name="connsiteX4" fmla="*/ 6336704 w 6336704"/>
                    <a:gd name="connsiteY4" fmla="*/ 313527 h 313527"/>
                    <a:gd name="connsiteX5" fmla="*/ 0 w 6336704"/>
                    <a:gd name="connsiteY5" fmla="*/ 313527 h 313527"/>
                    <a:gd name="connsiteX6" fmla="*/ 0 w 6336704"/>
                    <a:gd name="connsiteY6" fmla="*/ 289158 h 313527"/>
                    <a:gd name="connsiteX7" fmla="*/ 247618 w 6336704"/>
                    <a:gd name="connsiteY7" fmla="*/ 4806 h 3135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336704" h="313527">
                      <a:moveTo>
                        <a:pt x="243433" y="0"/>
                      </a:moveTo>
                      <a:lnTo>
                        <a:pt x="6107421" y="0"/>
                      </a:lnTo>
                      <a:lnTo>
                        <a:pt x="6103236" y="4807"/>
                      </a:lnTo>
                      <a:lnTo>
                        <a:pt x="6336704" y="272911"/>
                      </a:lnTo>
                      <a:lnTo>
                        <a:pt x="6336704" y="313527"/>
                      </a:lnTo>
                      <a:lnTo>
                        <a:pt x="0" y="313527"/>
                      </a:lnTo>
                      <a:lnTo>
                        <a:pt x="0" y="289158"/>
                      </a:lnTo>
                      <a:lnTo>
                        <a:pt x="247618" y="4806"/>
                      </a:lnTo>
                      <a:close/>
                    </a:path>
                  </a:pathLst>
                </a:custGeom>
                <a:gradFill>
                  <a:gsLst>
                    <a:gs pos="75000">
                      <a:schemeClr val="bg1">
                        <a:lumMod val="50000"/>
                      </a:schemeClr>
                    </a:gs>
                    <a:gs pos="100000">
                      <a:schemeClr val="accent1">
                        <a:lumMod val="45000"/>
                        <a:lumOff val="55000"/>
                      </a:schemeClr>
                    </a:gs>
                    <a:gs pos="100000">
                      <a:schemeClr val="bg1">
                        <a:lumMod val="65000"/>
                      </a:schemeClr>
                    </a:gs>
                    <a:gs pos="100000">
                      <a:schemeClr val="accent1">
                        <a:lumMod val="30000"/>
                        <a:lumOff val="70000"/>
                      </a:schemeClr>
                    </a:gs>
                  </a:gsLst>
                  <a:lin ang="5400000" scaled="1"/>
                </a:gra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IN" dirty="0">
                    <a:latin typeface="Cambria" panose="02040503050406030204" pitchFamily="18" charset="0"/>
                    <a:ea typeface="Cambria" panose="02040503050406030204" pitchFamily="18" charset="0"/>
                  </a:endParaRPr>
                </a:p>
              </p:txBody>
            </p:sp>
            <p:sp>
              <p:nvSpPr>
                <p:cNvPr id="48" name="Rectangle 47">
                  <a:extLst>
                    <a:ext uri="{FF2B5EF4-FFF2-40B4-BE49-F238E27FC236}">
                      <a16:creationId xmlns:a16="http://schemas.microsoft.com/office/drawing/2014/main" id="{76E7A806-0D51-40A3-AC53-47729D1E0B54}"/>
                    </a:ext>
                  </a:extLst>
                </p:cNvPr>
                <p:cNvSpPr/>
                <p:nvPr/>
              </p:nvSpPr>
              <p:spPr>
                <a:xfrm>
                  <a:off x="1271847" y="4609392"/>
                  <a:ext cx="6336704" cy="313527"/>
                </a:xfrm>
                <a:prstGeom prst="rect">
                  <a:avLst/>
                </a:prstGeom>
                <a:gradFill>
                  <a:gsLst>
                    <a:gs pos="75000">
                      <a:schemeClr val="bg1">
                        <a:lumMod val="50000"/>
                      </a:schemeClr>
                    </a:gs>
                    <a:gs pos="100000">
                      <a:schemeClr val="accent1">
                        <a:lumMod val="45000"/>
                        <a:lumOff val="55000"/>
                      </a:schemeClr>
                    </a:gs>
                    <a:gs pos="100000">
                      <a:schemeClr val="bg1">
                        <a:lumMod val="65000"/>
                      </a:schemeClr>
                    </a:gs>
                    <a:gs pos="100000">
                      <a:schemeClr val="accent1">
                        <a:lumMod val="30000"/>
                        <a:lumOff val="70000"/>
                      </a:schemeClr>
                    </a:gs>
                  </a:gsLst>
                  <a:lin ang="5400000" scaled="1"/>
                </a:gra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latin typeface="Cambria" panose="02040503050406030204" pitchFamily="18" charset="0"/>
                    <a:ea typeface="Cambria" panose="02040503050406030204" pitchFamily="18" charset="0"/>
                  </a:endParaRPr>
                </a:p>
              </p:txBody>
            </p:sp>
          </p:grpSp>
          <p:pic>
            <p:nvPicPr>
              <p:cNvPr id="70" name="Picture 69">
                <a:extLst>
                  <a:ext uri="{FF2B5EF4-FFF2-40B4-BE49-F238E27FC236}">
                    <a16:creationId xmlns:a16="http://schemas.microsoft.com/office/drawing/2014/main" id="{E1FD65F6-0741-4C6B-A833-E63F61C3B952}"/>
                  </a:ext>
                </a:extLst>
              </p:cNvPr>
              <p:cNvPicPr>
                <a:picLocks noChangeAspect="1"/>
              </p:cNvPicPr>
              <p:nvPr/>
            </p:nvPicPr>
            <p:blipFill>
              <a:blip r:embed="rId7" cstate="print">
                <a:extLst>
                  <a:ext uri="{28A0092B-C50C-407E-A947-70E740481C1C}">
                    <a14:useLocalDpi xmlns:a14="http://schemas.microsoft.com/office/drawing/2010/main"/>
                  </a:ext>
                </a:extLst>
              </a:blip>
              <a:stretch>
                <a:fillRect/>
              </a:stretch>
            </p:blipFill>
            <p:spPr>
              <a:xfrm>
                <a:off x="1363996" y="2526876"/>
                <a:ext cx="919068" cy="709002"/>
              </a:xfrm>
              <a:prstGeom prst="rect">
                <a:avLst/>
              </a:prstGeom>
            </p:spPr>
          </p:pic>
          <p:pic>
            <p:nvPicPr>
              <p:cNvPr id="77" name="Picture 76">
                <a:extLst>
                  <a:ext uri="{FF2B5EF4-FFF2-40B4-BE49-F238E27FC236}">
                    <a16:creationId xmlns:a16="http://schemas.microsoft.com/office/drawing/2014/main" id="{CE02E740-336A-4DA7-BDC5-DAAA14AE7284}"/>
                  </a:ext>
                </a:extLst>
              </p:cNvPr>
              <p:cNvPicPr>
                <a:picLocks noChangeAspect="1"/>
              </p:cNvPicPr>
              <p:nvPr/>
            </p:nvPicPr>
            <p:blipFill>
              <a:blip r:embed="rId8" cstate="print"/>
              <a:stretch>
                <a:fillRect/>
              </a:stretch>
            </p:blipFill>
            <p:spPr>
              <a:xfrm>
                <a:off x="2365572" y="2526876"/>
                <a:ext cx="995536" cy="712725"/>
              </a:xfrm>
              <a:prstGeom prst="rect">
                <a:avLst/>
              </a:prstGeom>
            </p:spPr>
          </p:pic>
          <p:pic>
            <p:nvPicPr>
              <p:cNvPr id="79" name="Picture 78">
                <a:extLst>
                  <a:ext uri="{FF2B5EF4-FFF2-40B4-BE49-F238E27FC236}">
                    <a16:creationId xmlns:a16="http://schemas.microsoft.com/office/drawing/2014/main" id="{AA85983B-2F00-45A8-B855-E9A011F41257}"/>
                  </a:ext>
                </a:extLst>
              </p:cNvPr>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3441869" y="2526876"/>
                <a:ext cx="855712" cy="693781"/>
              </a:xfrm>
              <a:prstGeom prst="rect">
                <a:avLst/>
              </a:prstGeom>
            </p:spPr>
          </p:pic>
          <p:pic>
            <p:nvPicPr>
              <p:cNvPr id="81" name="Picture 80">
                <a:extLst>
                  <a:ext uri="{FF2B5EF4-FFF2-40B4-BE49-F238E27FC236}">
                    <a16:creationId xmlns:a16="http://schemas.microsoft.com/office/drawing/2014/main" id="{B2EC396A-28EE-46A6-B19C-2220A74F180C}"/>
                  </a:ext>
                </a:extLst>
              </p:cNvPr>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a:off x="5485415" y="2509944"/>
                <a:ext cx="770512" cy="701382"/>
              </a:xfrm>
              <a:prstGeom prst="rect">
                <a:avLst/>
              </a:prstGeom>
            </p:spPr>
          </p:pic>
          <p:pic>
            <p:nvPicPr>
              <p:cNvPr id="85" name="Picture 84">
                <a:extLst>
                  <a:ext uri="{FF2B5EF4-FFF2-40B4-BE49-F238E27FC236}">
                    <a16:creationId xmlns:a16="http://schemas.microsoft.com/office/drawing/2014/main" id="{4C94A3A7-4026-4ECF-8D1D-D036FD55773B}"/>
                  </a:ext>
                </a:extLst>
              </p:cNvPr>
              <p:cNvPicPr>
                <a:picLocks noChangeAspect="1"/>
              </p:cNvPicPr>
              <p:nvPr/>
            </p:nvPicPr>
            <p:blipFill>
              <a:blip r:embed="rId6" cstate="print"/>
              <a:stretch>
                <a:fillRect/>
              </a:stretch>
            </p:blipFill>
            <p:spPr>
              <a:xfrm>
                <a:off x="6465200" y="2509942"/>
                <a:ext cx="834115" cy="701383"/>
              </a:xfrm>
              <a:prstGeom prst="rect">
                <a:avLst/>
              </a:prstGeom>
            </p:spPr>
          </p:pic>
        </p:grpSp>
        <p:pic>
          <p:nvPicPr>
            <p:cNvPr id="8" name="Picture 7">
              <a:extLst>
                <a:ext uri="{FF2B5EF4-FFF2-40B4-BE49-F238E27FC236}">
                  <a16:creationId xmlns:a16="http://schemas.microsoft.com/office/drawing/2014/main" id="{F7A044FF-9CAA-4957-A6C0-C0A072440D35}"/>
                </a:ext>
              </a:extLst>
            </p:cNvPr>
            <p:cNvPicPr>
              <a:picLocks noChangeAspect="1"/>
            </p:cNvPicPr>
            <p:nvPr/>
          </p:nvPicPr>
          <p:blipFill>
            <a:blip r:embed="rId9" cstate="print"/>
            <a:stretch>
              <a:fillRect/>
            </a:stretch>
          </p:blipFill>
          <p:spPr>
            <a:xfrm>
              <a:off x="2867830" y="2402607"/>
              <a:ext cx="711261" cy="626669"/>
            </a:xfrm>
            <a:prstGeom prst="rect">
              <a:avLst/>
            </a:prstGeom>
          </p:spPr>
        </p:pic>
      </p:grpSp>
      <p:sp>
        <p:nvSpPr>
          <p:cNvPr id="102" name="Rectangle 101">
            <a:extLst>
              <a:ext uri="{FF2B5EF4-FFF2-40B4-BE49-F238E27FC236}">
                <a16:creationId xmlns:a16="http://schemas.microsoft.com/office/drawing/2014/main" id="{5170BFD4-AA6C-4FB9-ABFE-DD79391DEB39}"/>
              </a:ext>
            </a:extLst>
          </p:cNvPr>
          <p:cNvSpPr/>
          <p:nvPr/>
        </p:nvSpPr>
        <p:spPr>
          <a:xfrm>
            <a:off x="7360544" y="2910497"/>
            <a:ext cx="1531167" cy="565332"/>
          </a:xfrm>
          <a:prstGeom prst="rect">
            <a:avLst/>
          </a:prstGeom>
          <a:gradFill>
            <a:gsLst>
              <a:gs pos="70000">
                <a:schemeClr val="bg1">
                  <a:lumMod val="50000"/>
                </a:schemeClr>
              </a:gs>
              <a:gs pos="100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a:noFill/>
          </a:ln>
          <a:effectLst>
            <a:outerShdw blurRad="50800" dist="50800" dir="5400000" algn="ctr" rotWithShape="0">
              <a:schemeClr val="bg1">
                <a:lumMod val="50000"/>
              </a:scheme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lIns="91432" tIns="45716" rIns="91432" bIns="45716" rtlCol="0" anchor="ctr"/>
          <a:lstStyle/>
          <a:p>
            <a:pPr algn="ctr"/>
            <a:r>
              <a:rPr lang="en-US" sz="1200" b="1" dirty="0">
                <a:latin typeface="Cambria" panose="02040503050406030204" pitchFamily="18" charset="0"/>
                <a:ea typeface="Cambria" panose="02040503050406030204" pitchFamily="18" charset="0"/>
              </a:rPr>
              <a:t>CHEMICAL SAFETY</a:t>
            </a:r>
            <a:endParaRPr lang="en-IN" sz="1200" b="1" dirty="0">
              <a:latin typeface="Cambria" panose="02040503050406030204" pitchFamily="18" charset="0"/>
              <a:ea typeface="Cambria" panose="02040503050406030204" pitchFamily="18" charset="0"/>
            </a:endParaRPr>
          </a:p>
        </p:txBody>
      </p:sp>
      <p:pic>
        <p:nvPicPr>
          <p:cNvPr id="103" name="Picture 102">
            <a:extLst>
              <a:ext uri="{FF2B5EF4-FFF2-40B4-BE49-F238E27FC236}">
                <a16:creationId xmlns:a16="http://schemas.microsoft.com/office/drawing/2014/main" id="{9984870C-C0F7-4A57-BD19-0EA4D335752E}"/>
              </a:ext>
            </a:extLst>
          </p:cNvPr>
          <p:cNvPicPr>
            <a:picLocks noChangeAspect="1"/>
          </p:cNvPicPr>
          <p:nvPr/>
        </p:nvPicPr>
        <p:blipFill>
          <a:blip r:embed="rId9" cstate="print"/>
          <a:stretch>
            <a:fillRect/>
          </a:stretch>
        </p:blipFill>
        <p:spPr>
          <a:xfrm>
            <a:off x="6278853" y="2857056"/>
            <a:ext cx="728236" cy="681544"/>
          </a:xfrm>
          <a:prstGeom prst="rect">
            <a:avLst/>
          </a:prstGeom>
        </p:spPr>
      </p:pic>
      <p:sp>
        <p:nvSpPr>
          <p:cNvPr id="2" name="Title 1">
            <a:extLst>
              <a:ext uri="{FF2B5EF4-FFF2-40B4-BE49-F238E27FC236}">
                <a16:creationId xmlns:a16="http://schemas.microsoft.com/office/drawing/2014/main" id="{B3D52D56-ACB8-450B-9FBE-9F89D6985BB3}"/>
              </a:ext>
            </a:extLst>
          </p:cNvPr>
          <p:cNvSpPr>
            <a:spLocks noGrp="1"/>
          </p:cNvSpPr>
          <p:nvPr>
            <p:ph type="title"/>
          </p:nvPr>
        </p:nvSpPr>
        <p:spPr>
          <a:xfrm>
            <a:off x="139546" y="139526"/>
            <a:ext cx="6741159" cy="276999"/>
          </a:xfrm>
        </p:spPr>
        <p:txBody>
          <a:bodyPr/>
          <a:lstStyle/>
          <a:p>
            <a:r>
              <a:rPr lang="en-IN" sz="1800" dirty="0"/>
              <a:t>Safety Pillars</a:t>
            </a:r>
          </a:p>
        </p:txBody>
      </p:sp>
      <p:pic>
        <p:nvPicPr>
          <p:cNvPr id="100" name="Picture 99">
            <a:extLst>
              <a:ext uri="{FF2B5EF4-FFF2-40B4-BE49-F238E27FC236}">
                <a16:creationId xmlns:a16="http://schemas.microsoft.com/office/drawing/2014/main" id="{419F8FB9-2D37-49EF-ADF8-8A74273E7882}"/>
              </a:ext>
            </a:extLst>
          </p:cNvPr>
          <p:cNvPicPr/>
          <p:nvPr/>
        </p:nvPicPr>
        <p:blipFill rotWithShape="1">
          <a:blip r:embed="rId10" cstate="screen">
            <a:extLst>
              <a:ext uri="{28A0092B-C50C-407E-A947-70E740481C1C}">
                <a14:useLocalDpi xmlns:a14="http://schemas.microsoft.com/office/drawing/2010/main"/>
              </a:ext>
            </a:extLst>
          </a:blip>
          <a:srcRect/>
          <a:stretch/>
        </p:blipFill>
        <p:spPr bwMode="auto">
          <a:xfrm>
            <a:off x="5701762" y="102400"/>
            <a:ext cx="1323950" cy="323701"/>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8348751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84ECBE60-F7A3-4B36-AFE2-49F6FE8F28C6}"/>
              </a:ext>
            </a:extLst>
          </p:cNvPr>
          <p:cNvGrpSpPr/>
          <p:nvPr/>
        </p:nvGrpSpPr>
        <p:grpSpPr>
          <a:xfrm>
            <a:off x="251523" y="617224"/>
            <a:ext cx="8630339" cy="4470338"/>
            <a:chOff x="251523" y="617224"/>
            <a:chExt cx="8630339" cy="4470338"/>
          </a:xfrm>
        </p:grpSpPr>
        <p:sp>
          <p:nvSpPr>
            <p:cNvPr id="6" name="Shape 5">
              <a:extLst>
                <a:ext uri="{FF2B5EF4-FFF2-40B4-BE49-F238E27FC236}">
                  <a16:creationId xmlns:a16="http://schemas.microsoft.com/office/drawing/2014/main" id="{34A54C2D-1621-4C91-AE5D-8380693CC15D}"/>
                </a:ext>
              </a:extLst>
            </p:cNvPr>
            <p:cNvSpPr/>
            <p:nvPr/>
          </p:nvSpPr>
          <p:spPr>
            <a:xfrm>
              <a:off x="251523" y="617224"/>
              <a:ext cx="8568944" cy="4470338"/>
            </a:xfrm>
            <a:prstGeom prst="swooshArrow">
              <a:avLst>
                <a:gd name="adj1" fmla="val 25000"/>
                <a:gd name="adj2" fmla="val 25000"/>
              </a:avLst>
            </a:prstGeom>
            <a:solidFill>
              <a:srgbClr val="FFFF00"/>
            </a:solidFill>
            <a:scene3d>
              <a:camera prst="orthographicFront"/>
              <a:lightRig rig="threePt" dir="t"/>
            </a:scene3d>
            <a:sp3d>
              <a:bevelT/>
            </a:sp3d>
          </p:spPr>
          <p:style>
            <a:lnRef idx="0">
              <a:schemeClr val="accent1">
                <a:hueOff val="0"/>
                <a:satOff val="0"/>
                <a:lumOff val="0"/>
                <a:alphaOff val="0"/>
              </a:schemeClr>
            </a:lnRef>
            <a:fillRef idx="1">
              <a:scrgbClr r="0" g="0" b="0"/>
            </a:fillRef>
            <a:effectRef idx="0">
              <a:schemeClr val="accent1">
                <a:tint val="40000"/>
                <a:hueOff val="0"/>
                <a:satOff val="0"/>
                <a:lumOff val="0"/>
                <a:alphaOff val="0"/>
              </a:schemeClr>
            </a:effectRef>
            <a:fontRef idx="minor">
              <a:schemeClr val="dk1">
                <a:hueOff val="0"/>
                <a:satOff val="0"/>
                <a:lumOff val="0"/>
                <a:alphaOff val="0"/>
              </a:schemeClr>
            </a:fontRef>
          </p:style>
          <p:txBody>
            <a:bodyPr/>
            <a:lstStyle/>
            <a:p>
              <a:endParaRPr lang="en-US"/>
            </a:p>
          </p:txBody>
        </p:sp>
        <p:sp>
          <p:nvSpPr>
            <p:cNvPr id="7" name="Oval 6">
              <a:extLst>
                <a:ext uri="{FF2B5EF4-FFF2-40B4-BE49-F238E27FC236}">
                  <a16:creationId xmlns:a16="http://schemas.microsoft.com/office/drawing/2014/main" id="{1726307F-78B1-46A0-B353-7AE8980DB999}"/>
                </a:ext>
              </a:extLst>
            </p:cNvPr>
            <p:cNvSpPr/>
            <p:nvPr/>
          </p:nvSpPr>
          <p:spPr>
            <a:xfrm>
              <a:off x="5140812" y="4599715"/>
              <a:ext cx="164673" cy="164673"/>
            </a:xfrm>
            <a:prstGeom prst="ellipse">
              <a:avLst/>
            </a:prstGeom>
            <a:no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a:lstStyle/>
            <a:p>
              <a:endParaRPr lang="en-US"/>
            </a:p>
          </p:txBody>
        </p:sp>
        <p:sp>
          <p:nvSpPr>
            <p:cNvPr id="8" name="Freeform: Shape 7">
              <a:extLst>
                <a:ext uri="{FF2B5EF4-FFF2-40B4-BE49-F238E27FC236}">
                  <a16:creationId xmlns:a16="http://schemas.microsoft.com/office/drawing/2014/main" id="{456BE2C0-214A-4F11-9845-65112395B7AA}"/>
                </a:ext>
              </a:extLst>
            </p:cNvPr>
            <p:cNvSpPr/>
            <p:nvPr/>
          </p:nvSpPr>
          <p:spPr>
            <a:xfrm>
              <a:off x="883634" y="4332911"/>
              <a:ext cx="1932688" cy="687120"/>
            </a:xfrm>
            <a:custGeom>
              <a:avLst/>
              <a:gdLst>
                <a:gd name="connsiteX0" fmla="*/ 0 w 1932688"/>
                <a:gd name="connsiteY0" fmla="*/ 0 h 687120"/>
                <a:gd name="connsiteX1" fmla="*/ 1932688 w 1932688"/>
                <a:gd name="connsiteY1" fmla="*/ 0 h 687120"/>
                <a:gd name="connsiteX2" fmla="*/ 1932688 w 1932688"/>
                <a:gd name="connsiteY2" fmla="*/ 687120 h 687120"/>
                <a:gd name="connsiteX3" fmla="*/ 0 w 1932688"/>
                <a:gd name="connsiteY3" fmla="*/ 687120 h 687120"/>
                <a:gd name="connsiteX4" fmla="*/ 0 w 1932688"/>
                <a:gd name="connsiteY4" fmla="*/ 0 h 6871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32688" h="687120">
                  <a:moveTo>
                    <a:pt x="0" y="0"/>
                  </a:moveTo>
                  <a:lnTo>
                    <a:pt x="1932688" y="0"/>
                  </a:lnTo>
                  <a:lnTo>
                    <a:pt x="1932688" y="687120"/>
                  </a:lnTo>
                  <a:lnTo>
                    <a:pt x="0" y="687120"/>
                  </a:lnTo>
                  <a:lnTo>
                    <a:pt x="0" y="0"/>
                  </a:lnTo>
                  <a:close/>
                </a:path>
              </a:pathLst>
            </a:custGeom>
            <a:solidFill>
              <a:srgbClr val="FFC000"/>
            </a:solidFill>
          </p:spPr>
          <p:style>
            <a:lnRef idx="0">
              <a:schemeClr val="dk1">
                <a:alpha val="0"/>
                <a:hueOff val="0"/>
                <a:satOff val="0"/>
                <a:lumOff val="0"/>
                <a:alphaOff val="0"/>
              </a:schemeClr>
            </a:lnRef>
            <a:fillRef idx="0">
              <a:scrgbClr r="0" g="0" b="0"/>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87257" tIns="0" rIns="0" bIns="0" numCol="1" spcCol="1270" anchor="t" anchorCtr="0">
              <a:noAutofit/>
            </a:bodyPr>
            <a:lstStyle/>
            <a:p>
              <a:pPr marL="0" lvl="0" indent="0" algn="l" defTabSz="488950">
                <a:lnSpc>
                  <a:spcPct val="90000"/>
                </a:lnSpc>
                <a:spcBef>
                  <a:spcPct val="0"/>
                </a:spcBef>
                <a:spcAft>
                  <a:spcPct val="35000"/>
                </a:spcAft>
                <a:buNone/>
              </a:pPr>
              <a:r>
                <a:rPr lang="en-US" sz="1100" b="1" kern="1200" dirty="0">
                  <a:latin typeface="Cambria" panose="02040503050406030204" pitchFamily="18" charset="0"/>
                  <a:ea typeface="Cambria" panose="02040503050406030204" pitchFamily="18" charset="0"/>
                </a:rPr>
                <a:t>JAN-21</a:t>
              </a:r>
            </a:p>
            <a:p>
              <a:pPr marL="0" lvl="0" indent="0" algn="l" defTabSz="488950">
                <a:lnSpc>
                  <a:spcPct val="90000"/>
                </a:lnSpc>
                <a:spcBef>
                  <a:spcPct val="0"/>
                </a:spcBef>
                <a:spcAft>
                  <a:spcPct val="35000"/>
                </a:spcAft>
                <a:buNone/>
              </a:pPr>
              <a:r>
                <a:rPr lang="en-US" sz="1100" b="1" kern="1200" dirty="0">
                  <a:latin typeface="Cambria" panose="02040503050406030204" pitchFamily="18" charset="0"/>
                  <a:ea typeface="Cambria" panose="02040503050406030204" pitchFamily="18" charset="0"/>
                </a:rPr>
                <a:t>Water Supply: 34 MGD</a:t>
              </a:r>
            </a:p>
            <a:p>
              <a:pPr marL="0" lvl="0" indent="0" algn="l" defTabSz="488950">
                <a:lnSpc>
                  <a:spcPct val="90000"/>
                </a:lnSpc>
                <a:spcBef>
                  <a:spcPct val="0"/>
                </a:spcBef>
                <a:spcAft>
                  <a:spcPct val="35000"/>
                </a:spcAft>
                <a:buNone/>
              </a:pPr>
              <a:r>
                <a:rPr lang="en-US" sz="1100" b="1" kern="1200" dirty="0">
                  <a:latin typeface="Cambria" panose="02040503050406030204" pitchFamily="18" charset="0"/>
                  <a:ea typeface="Cambria" panose="02040503050406030204" pitchFamily="18" charset="0"/>
                </a:rPr>
                <a:t>Revenue: INR 77.5 Million</a:t>
              </a:r>
              <a:endParaRPr lang="en-IN" sz="1100" b="1" kern="1200" dirty="0">
                <a:latin typeface="Cambria" panose="02040503050406030204" pitchFamily="18" charset="0"/>
                <a:ea typeface="Cambria" panose="02040503050406030204" pitchFamily="18" charset="0"/>
              </a:endParaRPr>
            </a:p>
          </p:txBody>
        </p:sp>
        <p:sp>
          <p:nvSpPr>
            <p:cNvPr id="10" name="Oval 9">
              <a:extLst>
                <a:ext uri="{FF2B5EF4-FFF2-40B4-BE49-F238E27FC236}">
                  <a16:creationId xmlns:a16="http://schemas.microsoft.com/office/drawing/2014/main" id="{09197948-DE83-41CF-8A04-7DAFB63CADB4}"/>
                </a:ext>
              </a:extLst>
            </p:cNvPr>
            <p:cNvSpPr/>
            <p:nvPr/>
          </p:nvSpPr>
          <p:spPr>
            <a:xfrm>
              <a:off x="6108515" y="4246115"/>
              <a:ext cx="257749" cy="257749"/>
            </a:xfrm>
            <a:prstGeom prst="ellipse">
              <a:avLst/>
            </a:prstGeom>
            <a:no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a:lstStyle/>
            <a:p>
              <a:endParaRPr lang="en-US"/>
            </a:p>
          </p:txBody>
        </p:sp>
        <p:sp>
          <p:nvSpPr>
            <p:cNvPr id="15" name="Oval 14">
              <a:extLst>
                <a:ext uri="{FF2B5EF4-FFF2-40B4-BE49-F238E27FC236}">
                  <a16:creationId xmlns:a16="http://schemas.microsoft.com/office/drawing/2014/main" id="{1DF9FFEB-75E8-48B9-8DD3-121EE9884E55}"/>
                </a:ext>
              </a:extLst>
            </p:cNvPr>
            <p:cNvSpPr/>
            <p:nvPr/>
          </p:nvSpPr>
          <p:spPr>
            <a:xfrm>
              <a:off x="6597209" y="4165473"/>
              <a:ext cx="343665" cy="343665"/>
            </a:xfrm>
            <a:prstGeom prst="ellipse">
              <a:avLst/>
            </a:prstGeom>
            <a:no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a:lstStyle/>
            <a:p>
              <a:endParaRPr lang="en-US"/>
            </a:p>
          </p:txBody>
        </p:sp>
        <p:sp>
          <p:nvSpPr>
            <p:cNvPr id="17" name="Freeform: Shape 16">
              <a:extLst>
                <a:ext uri="{FF2B5EF4-FFF2-40B4-BE49-F238E27FC236}">
                  <a16:creationId xmlns:a16="http://schemas.microsoft.com/office/drawing/2014/main" id="{6381063A-E78D-4290-8811-FF2509E73FC8}"/>
                </a:ext>
              </a:extLst>
            </p:cNvPr>
            <p:cNvSpPr/>
            <p:nvPr/>
          </p:nvSpPr>
          <p:spPr>
            <a:xfrm>
              <a:off x="4141319" y="2557035"/>
              <a:ext cx="2445535" cy="811112"/>
            </a:xfrm>
            <a:custGeom>
              <a:avLst/>
              <a:gdLst>
                <a:gd name="connsiteX0" fmla="*/ 0 w 2445535"/>
                <a:gd name="connsiteY0" fmla="*/ 0 h 811112"/>
                <a:gd name="connsiteX1" fmla="*/ 2445535 w 2445535"/>
                <a:gd name="connsiteY1" fmla="*/ 0 h 811112"/>
                <a:gd name="connsiteX2" fmla="*/ 2445535 w 2445535"/>
                <a:gd name="connsiteY2" fmla="*/ 811112 h 811112"/>
                <a:gd name="connsiteX3" fmla="*/ 0 w 2445535"/>
                <a:gd name="connsiteY3" fmla="*/ 811112 h 811112"/>
                <a:gd name="connsiteX4" fmla="*/ 0 w 2445535"/>
                <a:gd name="connsiteY4" fmla="*/ 0 h 8111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45535" h="811112">
                  <a:moveTo>
                    <a:pt x="0" y="0"/>
                  </a:moveTo>
                  <a:lnTo>
                    <a:pt x="2445535" y="0"/>
                  </a:lnTo>
                  <a:lnTo>
                    <a:pt x="2445535" y="811112"/>
                  </a:lnTo>
                  <a:lnTo>
                    <a:pt x="0" y="811112"/>
                  </a:lnTo>
                  <a:lnTo>
                    <a:pt x="0" y="0"/>
                  </a:lnTo>
                  <a:close/>
                </a:path>
              </a:pathLst>
            </a:custGeom>
            <a:solidFill>
              <a:srgbClr val="FFC000"/>
            </a:solidFill>
          </p:spPr>
          <p:style>
            <a:lnRef idx="0">
              <a:schemeClr val="dk1">
                <a:alpha val="0"/>
                <a:hueOff val="0"/>
                <a:satOff val="0"/>
                <a:lumOff val="0"/>
                <a:alphaOff val="0"/>
              </a:schemeClr>
            </a:lnRef>
            <a:fillRef idx="0">
              <a:scrgbClr r="0" g="0" b="0"/>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82101" tIns="0" rIns="0" bIns="0" numCol="1" spcCol="1270" anchor="t" anchorCtr="0">
              <a:noAutofit/>
            </a:bodyPr>
            <a:lstStyle/>
            <a:p>
              <a:pPr marL="0" lvl="0" indent="0" algn="l" defTabSz="488950">
                <a:lnSpc>
                  <a:spcPct val="90000"/>
                </a:lnSpc>
                <a:spcBef>
                  <a:spcPct val="0"/>
                </a:spcBef>
                <a:spcAft>
                  <a:spcPct val="35000"/>
                </a:spcAft>
                <a:buNone/>
              </a:pPr>
              <a:r>
                <a:rPr lang="en-US" sz="1100" b="1" kern="1200" dirty="0">
                  <a:latin typeface="Cambria" panose="02040503050406030204" pitchFamily="18" charset="0"/>
                  <a:ea typeface="Cambria" panose="02040503050406030204" pitchFamily="18" charset="0"/>
                </a:rPr>
                <a:t>After 5 years</a:t>
              </a:r>
            </a:p>
            <a:p>
              <a:pPr marL="0" lvl="0" indent="0" algn="l" defTabSz="488950">
                <a:lnSpc>
                  <a:spcPct val="90000"/>
                </a:lnSpc>
                <a:spcBef>
                  <a:spcPct val="0"/>
                </a:spcBef>
                <a:spcAft>
                  <a:spcPct val="35000"/>
                </a:spcAft>
                <a:buNone/>
              </a:pPr>
              <a:r>
                <a:rPr lang="en-US" sz="1100" b="1" kern="1200" dirty="0">
                  <a:latin typeface="Cambria" panose="02040503050406030204" pitchFamily="18" charset="0"/>
                  <a:ea typeface="Cambria" panose="02040503050406030204" pitchFamily="18" charset="0"/>
                </a:rPr>
                <a:t>Water Supply: 40MGD</a:t>
              </a:r>
            </a:p>
            <a:p>
              <a:pPr marL="0" lvl="0" indent="0" algn="l" defTabSz="488950">
                <a:lnSpc>
                  <a:spcPct val="90000"/>
                </a:lnSpc>
                <a:spcBef>
                  <a:spcPct val="0"/>
                </a:spcBef>
                <a:spcAft>
                  <a:spcPct val="35000"/>
                </a:spcAft>
                <a:buNone/>
              </a:pPr>
              <a:r>
                <a:rPr lang="en-US" sz="1100" b="1" kern="1200" dirty="0">
                  <a:latin typeface="Cambria" panose="02040503050406030204" pitchFamily="18" charset="0"/>
                  <a:ea typeface="Cambria" panose="02040503050406030204" pitchFamily="18" charset="0"/>
                </a:rPr>
                <a:t>Revenue: INR 107.5 Million/Month</a:t>
              </a:r>
              <a:endParaRPr lang="en-IN" sz="1100" b="1" kern="1200" dirty="0">
                <a:latin typeface="Cambria" panose="02040503050406030204" pitchFamily="18" charset="0"/>
                <a:ea typeface="Cambria" panose="02040503050406030204" pitchFamily="18" charset="0"/>
              </a:endParaRPr>
            </a:p>
          </p:txBody>
        </p:sp>
        <p:sp>
          <p:nvSpPr>
            <p:cNvPr id="19" name="Oval 18">
              <a:extLst>
                <a:ext uri="{FF2B5EF4-FFF2-40B4-BE49-F238E27FC236}">
                  <a16:creationId xmlns:a16="http://schemas.microsoft.com/office/drawing/2014/main" id="{473F1EB6-D692-4711-8E36-FCF3F8261137}"/>
                </a:ext>
              </a:extLst>
            </p:cNvPr>
            <p:cNvSpPr/>
            <p:nvPr/>
          </p:nvSpPr>
          <p:spPr>
            <a:xfrm>
              <a:off x="7156862" y="4084832"/>
              <a:ext cx="443901" cy="443901"/>
            </a:xfrm>
            <a:prstGeom prst="ellipse">
              <a:avLst/>
            </a:prstGeom>
            <a:no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a:lstStyle/>
            <a:p>
              <a:endParaRPr lang="en-US"/>
            </a:p>
          </p:txBody>
        </p:sp>
        <p:sp>
          <p:nvSpPr>
            <p:cNvPr id="20" name="Freeform: Shape 19">
              <a:extLst>
                <a:ext uri="{FF2B5EF4-FFF2-40B4-BE49-F238E27FC236}">
                  <a16:creationId xmlns:a16="http://schemas.microsoft.com/office/drawing/2014/main" id="{D35BB579-C978-4F8A-BE25-769D0549F1CC}"/>
                </a:ext>
              </a:extLst>
            </p:cNvPr>
            <p:cNvSpPr/>
            <p:nvPr/>
          </p:nvSpPr>
          <p:spPr>
            <a:xfrm>
              <a:off x="5963540" y="1998272"/>
              <a:ext cx="2918322" cy="712174"/>
            </a:xfrm>
            <a:custGeom>
              <a:avLst/>
              <a:gdLst>
                <a:gd name="connsiteX0" fmla="*/ 0 w 2918322"/>
                <a:gd name="connsiteY0" fmla="*/ 0 h 712174"/>
                <a:gd name="connsiteX1" fmla="*/ 2918322 w 2918322"/>
                <a:gd name="connsiteY1" fmla="*/ 0 h 712174"/>
                <a:gd name="connsiteX2" fmla="*/ 2918322 w 2918322"/>
                <a:gd name="connsiteY2" fmla="*/ 712174 h 712174"/>
                <a:gd name="connsiteX3" fmla="*/ 0 w 2918322"/>
                <a:gd name="connsiteY3" fmla="*/ 712174 h 712174"/>
                <a:gd name="connsiteX4" fmla="*/ 0 w 2918322"/>
                <a:gd name="connsiteY4" fmla="*/ 0 h 71217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18322" h="712174">
                  <a:moveTo>
                    <a:pt x="0" y="0"/>
                  </a:moveTo>
                  <a:lnTo>
                    <a:pt x="2918322" y="0"/>
                  </a:lnTo>
                  <a:lnTo>
                    <a:pt x="2918322" y="712174"/>
                  </a:lnTo>
                  <a:lnTo>
                    <a:pt x="0" y="712174"/>
                  </a:lnTo>
                  <a:lnTo>
                    <a:pt x="0" y="0"/>
                  </a:lnTo>
                  <a:close/>
                </a:path>
              </a:pathLst>
            </a:custGeom>
            <a:solidFill>
              <a:srgbClr val="FFC000"/>
            </a:solidFill>
          </p:spPr>
          <p:style>
            <a:lnRef idx="0">
              <a:schemeClr val="dk1">
                <a:alpha val="0"/>
                <a:hueOff val="0"/>
                <a:satOff val="0"/>
                <a:lumOff val="0"/>
                <a:alphaOff val="0"/>
              </a:schemeClr>
            </a:lnRef>
            <a:fillRef idx="0">
              <a:scrgbClr r="0" g="0" b="0"/>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235214" tIns="0" rIns="0" bIns="0" numCol="1" spcCol="1270" anchor="t" anchorCtr="0">
              <a:noAutofit/>
            </a:bodyPr>
            <a:lstStyle/>
            <a:p>
              <a:pPr marL="0" lvl="0" indent="0" algn="l" defTabSz="488950">
                <a:lnSpc>
                  <a:spcPct val="90000"/>
                </a:lnSpc>
                <a:spcBef>
                  <a:spcPct val="0"/>
                </a:spcBef>
                <a:spcAft>
                  <a:spcPct val="35000"/>
                </a:spcAft>
                <a:buNone/>
              </a:pPr>
              <a:r>
                <a:rPr lang="en-US" sz="1100" b="1" kern="1200" dirty="0">
                  <a:latin typeface="Cambria" panose="02040503050406030204" pitchFamily="18" charset="0"/>
                  <a:ea typeface="Cambria" panose="02040503050406030204" pitchFamily="18" charset="0"/>
                </a:rPr>
                <a:t>After 10 years</a:t>
              </a:r>
            </a:p>
            <a:p>
              <a:pPr marL="0" lvl="0" indent="0" algn="l" defTabSz="488950">
                <a:lnSpc>
                  <a:spcPct val="90000"/>
                </a:lnSpc>
                <a:spcBef>
                  <a:spcPct val="0"/>
                </a:spcBef>
                <a:spcAft>
                  <a:spcPct val="35000"/>
                </a:spcAft>
                <a:buNone/>
              </a:pPr>
              <a:r>
                <a:rPr lang="en-US" sz="1100" b="1" kern="1200" dirty="0">
                  <a:latin typeface="Cambria" panose="02040503050406030204" pitchFamily="18" charset="0"/>
                  <a:ea typeface="Cambria" panose="02040503050406030204" pitchFamily="18" charset="0"/>
                </a:rPr>
                <a:t>Water Supply: 40MGD</a:t>
              </a:r>
            </a:p>
            <a:p>
              <a:pPr marL="0" lvl="0" indent="0" algn="l" defTabSz="488950">
                <a:lnSpc>
                  <a:spcPct val="90000"/>
                </a:lnSpc>
                <a:spcBef>
                  <a:spcPct val="0"/>
                </a:spcBef>
                <a:spcAft>
                  <a:spcPct val="35000"/>
                </a:spcAft>
                <a:buNone/>
              </a:pPr>
              <a:r>
                <a:rPr lang="en-US" sz="1100" b="1" kern="1200" dirty="0">
                  <a:latin typeface="Cambria" panose="02040503050406030204" pitchFamily="18" charset="0"/>
                  <a:ea typeface="Cambria" panose="02040503050406030204" pitchFamily="18" charset="0"/>
                </a:rPr>
                <a:t>Revenue: INR 136.4 Million/Month</a:t>
              </a:r>
              <a:endParaRPr lang="en-IN" sz="1100" b="1" kern="1200" dirty="0">
                <a:latin typeface="Cambria" panose="02040503050406030204" pitchFamily="18" charset="0"/>
                <a:ea typeface="Cambria" panose="02040503050406030204" pitchFamily="18" charset="0"/>
              </a:endParaRPr>
            </a:p>
          </p:txBody>
        </p:sp>
        <p:sp>
          <p:nvSpPr>
            <p:cNvPr id="21" name="Oval 20">
              <a:extLst>
                <a:ext uri="{FF2B5EF4-FFF2-40B4-BE49-F238E27FC236}">
                  <a16:creationId xmlns:a16="http://schemas.microsoft.com/office/drawing/2014/main" id="{E6DD86EB-DD96-407F-96E3-1FAB32169A44}"/>
                </a:ext>
              </a:extLst>
            </p:cNvPr>
            <p:cNvSpPr/>
            <p:nvPr/>
          </p:nvSpPr>
          <p:spPr>
            <a:xfrm>
              <a:off x="7932447" y="4004189"/>
              <a:ext cx="565616" cy="565616"/>
            </a:xfrm>
            <a:prstGeom prst="ellipse">
              <a:avLst/>
            </a:prstGeom>
            <a:no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a:lstStyle/>
            <a:p>
              <a:endParaRPr lang="en-US"/>
            </a:p>
          </p:txBody>
        </p:sp>
        <p:sp>
          <p:nvSpPr>
            <p:cNvPr id="22" name="Freeform: Shape 21">
              <a:extLst>
                <a:ext uri="{FF2B5EF4-FFF2-40B4-BE49-F238E27FC236}">
                  <a16:creationId xmlns:a16="http://schemas.microsoft.com/office/drawing/2014/main" id="{77AAD9D0-14E0-4AD0-B630-FB67848E1E89}"/>
                </a:ext>
              </a:extLst>
            </p:cNvPr>
            <p:cNvSpPr/>
            <p:nvPr/>
          </p:nvSpPr>
          <p:spPr>
            <a:xfrm>
              <a:off x="5615800" y="721464"/>
              <a:ext cx="2575501" cy="725912"/>
            </a:xfrm>
            <a:custGeom>
              <a:avLst/>
              <a:gdLst>
                <a:gd name="connsiteX0" fmla="*/ 0 w 2575501"/>
                <a:gd name="connsiteY0" fmla="*/ 0 h 725912"/>
                <a:gd name="connsiteX1" fmla="*/ 2575501 w 2575501"/>
                <a:gd name="connsiteY1" fmla="*/ 0 h 725912"/>
                <a:gd name="connsiteX2" fmla="*/ 2575501 w 2575501"/>
                <a:gd name="connsiteY2" fmla="*/ 725912 h 725912"/>
                <a:gd name="connsiteX3" fmla="*/ 0 w 2575501"/>
                <a:gd name="connsiteY3" fmla="*/ 725912 h 725912"/>
                <a:gd name="connsiteX4" fmla="*/ 0 w 2575501"/>
                <a:gd name="connsiteY4" fmla="*/ 0 h 7259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75501" h="725912">
                  <a:moveTo>
                    <a:pt x="0" y="0"/>
                  </a:moveTo>
                  <a:lnTo>
                    <a:pt x="2575501" y="0"/>
                  </a:lnTo>
                  <a:lnTo>
                    <a:pt x="2575501" y="725912"/>
                  </a:lnTo>
                  <a:lnTo>
                    <a:pt x="0" y="725912"/>
                  </a:lnTo>
                  <a:lnTo>
                    <a:pt x="0" y="0"/>
                  </a:lnTo>
                  <a:close/>
                </a:path>
              </a:pathLst>
            </a:custGeom>
            <a:solidFill>
              <a:srgbClr val="92D050"/>
            </a:solidFill>
          </p:spPr>
          <p:style>
            <a:lnRef idx="0">
              <a:schemeClr val="dk1">
                <a:alpha val="0"/>
                <a:hueOff val="0"/>
                <a:satOff val="0"/>
                <a:lumOff val="0"/>
                <a:alphaOff val="0"/>
              </a:schemeClr>
            </a:lnRef>
            <a:fillRef idx="0">
              <a:scrgbClr r="0" g="0" b="0"/>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299708" tIns="0" rIns="0" bIns="0" numCol="1" spcCol="1270" anchor="t" anchorCtr="0">
              <a:noAutofit/>
            </a:bodyPr>
            <a:lstStyle/>
            <a:p>
              <a:pPr marL="0" lvl="0" indent="0" algn="l" defTabSz="466725">
                <a:lnSpc>
                  <a:spcPct val="90000"/>
                </a:lnSpc>
                <a:spcBef>
                  <a:spcPct val="0"/>
                </a:spcBef>
                <a:spcAft>
                  <a:spcPct val="35000"/>
                </a:spcAft>
                <a:buNone/>
              </a:pPr>
              <a:r>
                <a:rPr lang="en-US" sz="1050" b="1" kern="1200" dirty="0">
                  <a:latin typeface="Cambria" panose="02040503050406030204" pitchFamily="18" charset="0"/>
                  <a:ea typeface="Cambria" panose="02040503050406030204" pitchFamily="18" charset="0"/>
                </a:rPr>
                <a:t>After 15 years</a:t>
              </a:r>
            </a:p>
            <a:p>
              <a:pPr marL="0" lvl="0" indent="0" algn="l" defTabSz="466725">
                <a:lnSpc>
                  <a:spcPct val="90000"/>
                </a:lnSpc>
                <a:spcBef>
                  <a:spcPct val="0"/>
                </a:spcBef>
                <a:spcAft>
                  <a:spcPct val="35000"/>
                </a:spcAft>
                <a:buNone/>
              </a:pPr>
              <a:r>
                <a:rPr lang="en-US" sz="1050" b="1" kern="1200" dirty="0">
                  <a:latin typeface="Cambria" panose="02040503050406030204" pitchFamily="18" charset="0"/>
                  <a:ea typeface="Cambria" panose="02040503050406030204" pitchFamily="18" charset="0"/>
                </a:rPr>
                <a:t>Water Supply: 40MGD</a:t>
              </a:r>
            </a:p>
            <a:p>
              <a:pPr marL="0" lvl="0" indent="0" algn="l" defTabSz="466725">
                <a:lnSpc>
                  <a:spcPct val="90000"/>
                </a:lnSpc>
                <a:spcBef>
                  <a:spcPct val="0"/>
                </a:spcBef>
                <a:spcAft>
                  <a:spcPct val="35000"/>
                </a:spcAft>
                <a:buNone/>
              </a:pPr>
              <a:r>
                <a:rPr lang="en-US" sz="1050" b="1" kern="1200" dirty="0">
                  <a:latin typeface="Cambria" panose="02040503050406030204" pitchFamily="18" charset="0"/>
                  <a:ea typeface="Cambria" panose="02040503050406030204" pitchFamily="18" charset="0"/>
                </a:rPr>
                <a:t>Revenue: INR 173.2 Million/Month</a:t>
              </a:r>
              <a:endParaRPr lang="en-IN" sz="1050" b="1" kern="1200" dirty="0">
                <a:latin typeface="Cambria" panose="02040503050406030204" pitchFamily="18" charset="0"/>
                <a:ea typeface="Cambria" panose="02040503050406030204" pitchFamily="18" charset="0"/>
              </a:endParaRPr>
            </a:p>
          </p:txBody>
        </p:sp>
        <p:sp>
          <p:nvSpPr>
            <p:cNvPr id="11" name="Freeform: Shape 10">
              <a:extLst>
                <a:ext uri="{FF2B5EF4-FFF2-40B4-BE49-F238E27FC236}">
                  <a16:creationId xmlns:a16="http://schemas.microsoft.com/office/drawing/2014/main" id="{E24C6AB8-1EF9-4B8B-A4B9-EA030F983606}"/>
                </a:ext>
              </a:extLst>
            </p:cNvPr>
            <p:cNvSpPr/>
            <p:nvPr/>
          </p:nvSpPr>
          <p:spPr>
            <a:xfrm>
              <a:off x="2953077" y="3106637"/>
              <a:ext cx="1884311" cy="705617"/>
            </a:xfrm>
            <a:custGeom>
              <a:avLst/>
              <a:gdLst>
                <a:gd name="connsiteX0" fmla="*/ 0 w 1884311"/>
                <a:gd name="connsiteY0" fmla="*/ 0 h 705617"/>
                <a:gd name="connsiteX1" fmla="*/ 1884311 w 1884311"/>
                <a:gd name="connsiteY1" fmla="*/ 0 h 705617"/>
                <a:gd name="connsiteX2" fmla="*/ 1884311 w 1884311"/>
                <a:gd name="connsiteY2" fmla="*/ 705617 h 705617"/>
                <a:gd name="connsiteX3" fmla="*/ 0 w 1884311"/>
                <a:gd name="connsiteY3" fmla="*/ 705617 h 705617"/>
                <a:gd name="connsiteX4" fmla="*/ 0 w 1884311"/>
                <a:gd name="connsiteY4" fmla="*/ 0 h 70561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84311" h="705617">
                  <a:moveTo>
                    <a:pt x="0" y="0"/>
                  </a:moveTo>
                  <a:lnTo>
                    <a:pt x="1884311" y="0"/>
                  </a:lnTo>
                  <a:lnTo>
                    <a:pt x="1884311" y="705617"/>
                  </a:lnTo>
                  <a:lnTo>
                    <a:pt x="0" y="705617"/>
                  </a:lnTo>
                  <a:lnTo>
                    <a:pt x="0" y="0"/>
                  </a:lnTo>
                  <a:close/>
                </a:path>
              </a:pathLst>
            </a:custGeom>
            <a:solidFill>
              <a:srgbClr val="FFC000"/>
            </a:solidFill>
          </p:spPr>
          <p:style>
            <a:lnRef idx="0">
              <a:schemeClr val="dk1">
                <a:alpha val="0"/>
                <a:hueOff val="0"/>
                <a:satOff val="0"/>
                <a:lumOff val="0"/>
                <a:alphaOff val="0"/>
              </a:schemeClr>
            </a:lnRef>
            <a:fillRef idx="0">
              <a:scrgbClr r="0" g="0" b="0"/>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36576" tIns="0" rIns="0" bIns="0" numCol="1" spcCol="1270" anchor="t" anchorCtr="0">
              <a:noAutofit/>
            </a:bodyPr>
            <a:lstStyle/>
            <a:p>
              <a:pPr marL="0" lvl="0" indent="0" algn="l" defTabSz="466725">
                <a:lnSpc>
                  <a:spcPct val="90000"/>
                </a:lnSpc>
                <a:spcBef>
                  <a:spcPct val="0"/>
                </a:spcBef>
                <a:spcAft>
                  <a:spcPct val="35000"/>
                </a:spcAft>
                <a:buNone/>
              </a:pPr>
              <a:r>
                <a:rPr lang="en-US" sz="1050" b="1" kern="1200" dirty="0">
                  <a:latin typeface="Cambria" panose="02040503050406030204" pitchFamily="18" charset="0"/>
                  <a:ea typeface="Cambria" panose="02040503050406030204" pitchFamily="18" charset="0"/>
                </a:rPr>
                <a:t>DEC - 21</a:t>
              </a:r>
            </a:p>
            <a:p>
              <a:pPr marL="0" lvl="0" indent="0" algn="l" defTabSz="466725">
                <a:lnSpc>
                  <a:spcPct val="90000"/>
                </a:lnSpc>
                <a:spcBef>
                  <a:spcPct val="0"/>
                </a:spcBef>
                <a:spcAft>
                  <a:spcPct val="35000"/>
                </a:spcAft>
                <a:buNone/>
              </a:pPr>
              <a:r>
                <a:rPr lang="en-US" sz="1050" b="1" kern="1200" dirty="0">
                  <a:latin typeface="Cambria" panose="02040503050406030204" pitchFamily="18" charset="0"/>
                  <a:ea typeface="Cambria" panose="02040503050406030204" pitchFamily="18" charset="0"/>
                </a:rPr>
                <a:t>Water Supply: 36MGD</a:t>
              </a:r>
            </a:p>
            <a:p>
              <a:pPr marL="0" lvl="0" indent="0" algn="l" defTabSz="466725">
                <a:lnSpc>
                  <a:spcPct val="90000"/>
                </a:lnSpc>
                <a:spcBef>
                  <a:spcPct val="0"/>
                </a:spcBef>
                <a:spcAft>
                  <a:spcPct val="35000"/>
                </a:spcAft>
                <a:buNone/>
              </a:pPr>
              <a:r>
                <a:rPr lang="en-US" sz="1050" b="1" kern="1200" dirty="0">
                  <a:latin typeface="Cambria" panose="02040503050406030204" pitchFamily="18" charset="0"/>
                  <a:ea typeface="Cambria" panose="02040503050406030204" pitchFamily="18" charset="0"/>
                </a:rPr>
                <a:t>Revenue: INR 79.4 Million.</a:t>
              </a:r>
              <a:endParaRPr lang="en-IN" sz="1050" b="1" kern="1200" dirty="0">
                <a:latin typeface="Cambria" panose="02040503050406030204" pitchFamily="18" charset="0"/>
                <a:ea typeface="Cambria" panose="02040503050406030204" pitchFamily="18" charset="0"/>
              </a:endParaRPr>
            </a:p>
          </p:txBody>
        </p:sp>
      </p:grpSp>
      <p:sp>
        <p:nvSpPr>
          <p:cNvPr id="12" name="Oval 11">
            <a:extLst>
              <a:ext uri="{FF2B5EF4-FFF2-40B4-BE49-F238E27FC236}">
                <a16:creationId xmlns:a16="http://schemas.microsoft.com/office/drawing/2014/main" id="{8B151099-4A6E-4183-98F6-5DF96B56CE51}"/>
              </a:ext>
            </a:extLst>
          </p:cNvPr>
          <p:cNvSpPr/>
          <p:nvPr/>
        </p:nvSpPr>
        <p:spPr>
          <a:xfrm>
            <a:off x="5364095" y="4170761"/>
            <a:ext cx="217839" cy="230153"/>
          </a:xfrm>
          <a:prstGeom prst="ellipse">
            <a:avLst/>
          </a:prstGeom>
          <a:no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en-US"/>
          </a:p>
        </p:txBody>
      </p:sp>
      <p:sp>
        <p:nvSpPr>
          <p:cNvPr id="13" name="TextBox 12">
            <a:extLst>
              <a:ext uri="{FF2B5EF4-FFF2-40B4-BE49-F238E27FC236}">
                <a16:creationId xmlns:a16="http://schemas.microsoft.com/office/drawing/2014/main" id="{0FEEA939-9483-4C01-99AE-C4BC7802A51F}"/>
              </a:ext>
            </a:extLst>
          </p:cNvPr>
          <p:cNvSpPr txBox="1"/>
          <p:nvPr/>
        </p:nvSpPr>
        <p:spPr>
          <a:xfrm>
            <a:off x="1687915" y="3713777"/>
            <a:ext cx="1944216" cy="611703"/>
          </a:xfrm>
          <a:prstGeom prst="rect">
            <a:avLst/>
          </a:prstGeom>
          <a:solidFill>
            <a:srgbClr val="FFC000"/>
          </a:solidFill>
        </p:spPr>
        <p:txBody>
          <a:bodyPr wrap="square" lIns="91432" tIns="45716" rIns="91432" bIns="45716" rtlCol="0">
            <a:spAutoFit/>
          </a:bodyPr>
          <a:lstStyle/>
          <a:p>
            <a:pPr lvl="0"/>
            <a:r>
              <a:rPr lang="en-US" sz="1100" b="1" dirty="0">
                <a:latin typeface="Cambria" panose="02040503050406030204" pitchFamily="18" charset="0"/>
                <a:ea typeface="Cambria" panose="02040503050406030204" pitchFamily="18" charset="0"/>
              </a:rPr>
              <a:t>JULY - 21</a:t>
            </a:r>
          </a:p>
          <a:p>
            <a:pPr lvl="0"/>
            <a:r>
              <a:rPr lang="en-US" sz="1100" b="1" dirty="0">
                <a:latin typeface="Cambria" panose="02040503050406030204" pitchFamily="18" charset="0"/>
                <a:ea typeface="Cambria" panose="02040503050406030204" pitchFamily="18" charset="0"/>
              </a:rPr>
              <a:t>Water Supply: 35MGD</a:t>
            </a:r>
          </a:p>
          <a:p>
            <a:pPr lvl="0"/>
            <a:r>
              <a:rPr lang="en-US" sz="1100" b="1" dirty="0">
                <a:latin typeface="Cambria" panose="02040503050406030204" pitchFamily="18" charset="0"/>
                <a:ea typeface="Cambria" panose="02040503050406030204" pitchFamily="18" charset="0"/>
              </a:rPr>
              <a:t>Revenue : INR 78.2 Million.</a:t>
            </a:r>
            <a:endParaRPr lang="en-IN" sz="1100" b="1" dirty="0">
              <a:latin typeface="Cambria" panose="02040503050406030204" pitchFamily="18" charset="0"/>
              <a:ea typeface="Cambria" panose="02040503050406030204" pitchFamily="18" charset="0"/>
            </a:endParaRPr>
          </a:p>
        </p:txBody>
      </p:sp>
      <p:sp>
        <p:nvSpPr>
          <p:cNvPr id="24" name="자유형: 도형 61">
            <a:extLst>
              <a:ext uri="{FF2B5EF4-FFF2-40B4-BE49-F238E27FC236}">
                <a16:creationId xmlns:a16="http://schemas.microsoft.com/office/drawing/2014/main" id="{4BC83E40-6647-40CA-9B8F-3726039308F9}"/>
              </a:ext>
            </a:extLst>
          </p:cNvPr>
          <p:cNvSpPr/>
          <p:nvPr/>
        </p:nvSpPr>
        <p:spPr>
          <a:xfrm rot="11471784">
            <a:off x="4278920" y="1088370"/>
            <a:ext cx="514171" cy="868241"/>
          </a:xfrm>
          <a:custGeom>
            <a:avLst/>
            <a:gdLst>
              <a:gd name="connsiteX0" fmla="*/ 2440006 w 3669051"/>
              <a:gd name="connsiteY0" fmla="*/ 3234462 h 7491301"/>
              <a:gd name="connsiteX1" fmla="*/ 2357940 w 3669051"/>
              <a:gd name="connsiteY1" fmla="*/ 3208044 h 7491301"/>
              <a:gd name="connsiteX2" fmla="*/ 2242879 w 3669051"/>
              <a:gd name="connsiteY2" fmla="*/ 3195229 h 7491301"/>
              <a:gd name="connsiteX3" fmla="*/ 1996032 w 3669051"/>
              <a:gd name="connsiteY3" fmla="*/ 3192649 h 7491301"/>
              <a:gd name="connsiteX4" fmla="*/ 1857994 w 3669051"/>
              <a:gd name="connsiteY4" fmla="*/ 3219020 h 7491301"/>
              <a:gd name="connsiteX5" fmla="*/ 1857996 w 3669051"/>
              <a:gd name="connsiteY5" fmla="*/ 456605 h 7491301"/>
              <a:gd name="connsiteX6" fmla="*/ 1859951 w 3669051"/>
              <a:gd name="connsiteY6" fmla="*/ 437212 h 7491301"/>
              <a:gd name="connsiteX7" fmla="*/ 1859951 w 3669051"/>
              <a:gd name="connsiteY7" fmla="*/ 285783 h 7491301"/>
              <a:gd name="connsiteX8" fmla="*/ 2145734 w 3669051"/>
              <a:gd name="connsiteY8" fmla="*/ 0 h 7491301"/>
              <a:gd name="connsiteX9" fmla="*/ 2431517 w 3669051"/>
              <a:gd name="connsiteY9" fmla="*/ 285783 h 7491301"/>
              <a:gd name="connsiteX10" fmla="*/ 2431517 w 3669051"/>
              <a:gd name="connsiteY10" fmla="*/ 389658 h 7491301"/>
              <a:gd name="connsiteX11" fmla="*/ 2434094 w 3669051"/>
              <a:gd name="connsiteY11" fmla="*/ 397959 h 7491301"/>
              <a:gd name="connsiteX12" fmla="*/ 2440006 w 3669051"/>
              <a:gd name="connsiteY12" fmla="*/ 456607 h 7491301"/>
              <a:gd name="connsiteX13" fmla="*/ 3663885 w 3669051"/>
              <a:gd name="connsiteY13" fmla="*/ 4971430 h 7491301"/>
              <a:gd name="connsiteX14" fmla="*/ 3087037 w 3669051"/>
              <a:gd name="connsiteY14" fmla="*/ 4645749 h 7491301"/>
              <a:gd name="connsiteX15" fmla="*/ 3087039 w 3669051"/>
              <a:gd name="connsiteY15" fmla="*/ 3741112 h 7491301"/>
              <a:gd name="connsiteX16" fmla="*/ 3378045 w 3669051"/>
              <a:gd name="connsiteY16" fmla="*/ 3450104 h 7491301"/>
              <a:gd name="connsiteX17" fmla="*/ 3378043 w 3669051"/>
              <a:gd name="connsiteY17" fmla="*/ 3450108 h 7491301"/>
              <a:gd name="connsiteX18" fmla="*/ 3669049 w 3669051"/>
              <a:gd name="connsiteY18" fmla="*/ 3741114 h 7491301"/>
              <a:gd name="connsiteX19" fmla="*/ 3669051 w 3669051"/>
              <a:gd name="connsiteY19" fmla="*/ 4937261 h 7491301"/>
              <a:gd name="connsiteX20" fmla="*/ 1342726 w 3669051"/>
              <a:gd name="connsiteY20" fmla="*/ 5124927 h 7491301"/>
              <a:gd name="connsiteX21" fmla="*/ 707169 w 3669051"/>
              <a:gd name="connsiteY21" fmla="*/ 5064813 h 7491301"/>
              <a:gd name="connsiteX22" fmla="*/ 444860 w 3669051"/>
              <a:gd name="connsiteY22" fmla="*/ 4747698 h 7491301"/>
              <a:gd name="connsiteX23" fmla="*/ 761974 w 3669051"/>
              <a:gd name="connsiteY23" fmla="*/ 4485386 h 7491301"/>
              <a:gd name="connsiteX24" fmla="*/ 1338334 w 3669051"/>
              <a:gd name="connsiteY24" fmla="*/ 4539903 h 7491301"/>
              <a:gd name="connsiteX25" fmla="*/ 2481818 w 3669051"/>
              <a:gd name="connsiteY25" fmla="*/ 6067117 h 7491301"/>
              <a:gd name="connsiteX26" fmla="*/ 1819099 w 3669051"/>
              <a:gd name="connsiteY26" fmla="*/ 5965334 h 7491301"/>
              <a:gd name="connsiteX27" fmla="*/ 1776969 w 3669051"/>
              <a:gd name="connsiteY27" fmla="*/ 5958180 h 7491301"/>
              <a:gd name="connsiteX28" fmla="*/ 1766444 w 3669051"/>
              <a:gd name="connsiteY28" fmla="*/ 5954129 h 7491301"/>
              <a:gd name="connsiteX29" fmla="*/ 1764895 w 3669051"/>
              <a:gd name="connsiteY29" fmla="*/ 5953533 h 7491301"/>
              <a:gd name="connsiteX30" fmla="*/ 1669123 w 3669051"/>
              <a:gd name="connsiteY30" fmla="*/ 5916672 h 7491301"/>
              <a:gd name="connsiteX31" fmla="*/ 1534796 w 3669051"/>
              <a:gd name="connsiteY31" fmla="*/ 5681375 h 7491301"/>
              <a:gd name="connsiteX32" fmla="*/ 1535024 w 3669051"/>
              <a:gd name="connsiteY32" fmla="*/ 5677992 h 7491301"/>
              <a:gd name="connsiteX33" fmla="*/ 1529638 w 3669051"/>
              <a:gd name="connsiteY33" fmla="*/ 5659973 h 7491301"/>
              <a:gd name="connsiteX34" fmla="*/ 1522264 w 3669051"/>
              <a:gd name="connsiteY34" fmla="*/ 5578283 h 7491301"/>
              <a:gd name="connsiteX35" fmla="*/ 1539496 w 3669051"/>
              <a:gd name="connsiteY35" fmla="*/ 3929119 h 7491301"/>
              <a:gd name="connsiteX36" fmla="*/ 468177 w 3669051"/>
              <a:gd name="connsiteY36" fmla="*/ 3851970 h 7491301"/>
              <a:gd name="connsiteX37" fmla="*/ 356839 w 3669051"/>
              <a:gd name="connsiteY37" fmla="*/ 3821025 h 7491301"/>
              <a:gd name="connsiteX38" fmla="*/ 347240 w 3669051"/>
              <a:gd name="connsiteY38" fmla="*/ 3813496 h 7491301"/>
              <a:gd name="connsiteX39" fmla="*/ 340338 w 3669051"/>
              <a:gd name="connsiteY39" fmla="*/ 3812854 h 7491301"/>
              <a:gd name="connsiteX40" fmla="*/ 135089 w 3669051"/>
              <a:gd name="connsiteY40" fmla="*/ 3565146 h 7491301"/>
              <a:gd name="connsiteX41" fmla="*/ 0 w 3669051"/>
              <a:gd name="connsiteY41" fmla="*/ 1998454 h 7491301"/>
              <a:gd name="connsiteX42" fmla="*/ 244505 w 3669051"/>
              <a:gd name="connsiteY42" fmla="*/ 1798397 h 7491301"/>
              <a:gd name="connsiteX43" fmla="*/ 545943 w 3669051"/>
              <a:gd name="connsiteY43" fmla="*/ 1997374 h 7491301"/>
              <a:gd name="connsiteX44" fmla="*/ 556336 w 3669051"/>
              <a:gd name="connsiteY44" fmla="*/ 2048419 h 7491301"/>
              <a:gd name="connsiteX45" fmla="*/ 558157 w 3669051"/>
              <a:gd name="connsiteY45" fmla="*/ 2048419 h 7491301"/>
              <a:gd name="connsiteX46" fmla="*/ 690393 w 3669051"/>
              <a:gd name="connsiteY46" fmla="*/ 3284455 h 7491301"/>
              <a:gd name="connsiteX47" fmla="*/ 1939025 w 3669051"/>
              <a:gd name="connsiteY47" fmla="*/ 3374370 h 7491301"/>
              <a:gd name="connsiteX48" fmla="*/ 1950279 w 3669051"/>
              <a:gd name="connsiteY48" fmla="*/ 3372220 h 7491301"/>
              <a:gd name="connsiteX49" fmla="*/ 2125166 w 3669051"/>
              <a:gd name="connsiteY49" fmla="*/ 3374048 h 7491301"/>
              <a:gd name="connsiteX50" fmla="*/ 2525854 w 3669051"/>
              <a:gd name="connsiteY50" fmla="*/ 3783197 h 7491301"/>
              <a:gd name="connsiteX51" fmla="*/ 2510000 w 3669051"/>
              <a:gd name="connsiteY51" fmla="*/ 5300375 h 7491301"/>
              <a:gd name="connsiteX52" fmla="*/ 2983291 w 3669051"/>
              <a:gd name="connsiteY52" fmla="*/ 4887309 h 7491301"/>
              <a:gd name="connsiteX53" fmla="*/ 3518010 w 3669051"/>
              <a:gd name="connsiteY53" fmla="*/ 5189204 h 7491301"/>
              <a:gd name="connsiteX54" fmla="*/ 3491316 w 3669051"/>
              <a:gd name="connsiteY54" fmla="*/ 5205399 h 7491301"/>
              <a:gd name="connsiteX55" fmla="*/ 3473613 w 3669051"/>
              <a:gd name="connsiteY55" fmla="*/ 5208974 h 7491301"/>
              <a:gd name="connsiteX56" fmla="*/ 3420565 w 3669051"/>
              <a:gd name="connsiteY56" fmla="*/ 5278174 h 7491301"/>
              <a:gd name="connsiteX57" fmla="*/ 2582196 w 3669051"/>
              <a:gd name="connsiteY57" fmla="*/ 6009864 h 7491301"/>
              <a:gd name="connsiteX58" fmla="*/ 2481818 w 3669051"/>
              <a:gd name="connsiteY58" fmla="*/ 6067117 h 7491301"/>
              <a:gd name="connsiteX59" fmla="*/ 1851416 w 3669051"/>
              <a:gd name="connsiteY59" fmla="*/ 7491253 h 7491301"/>
              <a:gd name="connsiteX60" fmla="*/ 1186542 w 3669051"/>
              <a:gd name="connsiteY60" fmla="*/ 6934581 h 7491301"/>
              <a:gd name="connsiteX61" fmla="*/ 1730800 w 3669051"/>
              <a:gd name="connsiteY61" fmla="*/ 6131285 h 7491301"/>
              <a:gd name="connsiteX62" fmla="*/ 2534095 w 3669051"/>
              <a:gd name="connsiteY62" fmla="*/ 6675543 h 7491301"/>
              <a:gd name="connsiteX63" fmla="*/ 1989837 w 3669051"/>
              <a:gd name="connsiteY63" fmla="*/ 7478839 h 7491301"/>
              <a:gd name="connsiteX64" fmla="*/ 1851416 w 3669051"/>
              <a:gd name="connsiteY64" fmla="*/ 7491253 h 74913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Lst>
            <a:rect l="l" t="t" r="r" b="b"/>
            <a:pathLst>
              <a:path w="3669051" h="7491301">
                <a:moveTo>
                  <a:pt x="2440006" y="3234462"/>
                </a:moveTo>
                <a:lnTo>
                  <a:pt x="2357940" y="3208044"/>
                </a:lnTo>
                <a:cubicBezTo>
                  <a:pt x="2320813" y="3200041"/>
                  <a:pt x="2282333" y="3195641"/>
                  <a:pt x="2242879" y="3195229"/>
                </a:cubicBezTo>
                <a:lnTo>
                  <a:pt x="1996032" y="3192649"/>
                </a:lnTo>
                <a:lnTo>
                  <a:pt x="1857994" y="3219020"/>
                </a:lnTo>
                <a:cubicBezTo>
                  <a:pt x="1857994" y="2298216"/>
                  <a:pt x="1857996" y="1377410"/>
                  <a:pt x="1857996" y="456605"/>
                </a:cubicBezTo>
                <a:lnTo>
                  <a:pt x="1859951" y="437212"/>
                </a:lnTo>
                <a:lnTo>
                  <a:pt x="1859951" y="285783"/>
                </a:lnTo>
                <a:cubicBezTo>
                  <a:pt x="1859951" y="127949"/>
                  <a:pt x="1987900" y="0"/>
                  <a:pt x="2145734" y="0"/>
                </a:cubicBezTo>
                <a:cubicBezTo>
                  <a:pt x="2303568" y="0"/>
                  <a:pt x="2431517" y="127949"/>
                  <a:pt x="2431517" y="285783"/>
                </a:cubicBezTo>
                <a:lnTo>
                  <a:pt x="2431517" y="389658"/>
                </a:lnTo>
                <a:lnTo>
                  <a:pt x="2434094" y="397959"/>
                </a:lnTo>
                <a:cubicBezTo>
                  <a:pt x="2437970" y="416903"/>
                  <a:pt x="2440006" y="436517"/>
                  <a:pt x="2440006" y="456607"/>
                </a:cubicBezTo>
                <a:close/>
                <a:moveTo>
                  <a:pt x="3663885" y="4971430"/>
                </a:moveTo>
                <a:lnTo>
                  <a:pt x="3087037" y="4645749"/>
                </a:lnTo>
                <a:cubicBezTo>
                  <a:pt x="3087037" y="4344204"/>
                  <a:pt x="3087039" y="4042657"/>
                  <a:pt x="3087039" y="3741112"/>
                </a:cubicBezTo>
                <a:cubicBezTo>
                  <a:pt x="3087039" y="3580393"/>
                  <a:pt x="3217327" y="3450106"/>
                  <a:pt x="3378045" y="3450104"/>
                </a:cubicBezTo>
                <a:cubicBezTo>
                  <a:pt x="3378045" y="3450106"/>
                  <a:pt x="3378043" y="3450106"/>
                  <a:pt x="3378043" y="3450108"/>
                </a:cubicBezTo>
                <a:cubicBezTo>
                  <a:pt x="3538761" y="3450108"/>
                  <a:pt x="3669051" y="3580396"/>
                  <a:pt x="3669049" y="3741114"/>
                </a:cubicBezTo>
                <a:cubicBezTo>
                  <a:pt x="3669049" y="4139829"/>
                  <a:pt x="3669051" y="4538546"/>
                  <a:pt x="3669051" y="4937261"/>
                </a:cubicBezTo>
                <a:close/>
                <a:moveTo>
                  <a:pt x="1342726" y="5124927"/>
                </a:moveTo>
                <a:lnTo>
                  <a:pt x="707169" y="5064813"/>
                </a:lnTo>
                <a:cubicBezTo>
                  <a:pt x="547166" y="5049680"/>
                  <a:pt x="429726" y="4907702"/>
                  <a:pt x="444860" y="4747698"/>
                </a:cubicBezTo>
                <a:cubicBezTo>
                  <a:pt x="459994" y="4587693"/>
                  <a:pt x="601972" y="4470253"/>
                  <a:pt x="761974" y="4485386"/>
                </a:cubicBezTo>
                <a:lnTo>
                  <a:pt x="1338334" y="4539903"/>
                </a:lnTo>
                <a:close/>
                <a:moveTo>
                  <a:pt x="2481818" y="6067117"/>
                </a:moveTo>
                <a:cubicBezTo>
                  <a:pt x="2354636" y="6059694"/>
                  <a:pt x="1936574" y="5983490"/>
                  <a:pt x="1819099" y="5965334"/>
                </a:cubicBezTo>
                <a:lnTo>
                  <a:pt x="1776969" y="5958180"/>
                </a:lnTo>
                <a:lnTo>
                  <a:pt x="1766444" y="5954129"/>
                </a:lnTo>
                <a:lnTo>
                  <a:pt x="1764895" y="5953533"/>
                </a:lnTo>
                <a:lnTo>
                  <a:pt x="1669123" y="5916672"/>
                </a:lnTo>
                <a:cubicBezTo>
                  <a:pt x="1589476" y="5865807"/>
                  <a:pt x="1538048" y="5778001"/>
                  <a:pt x="1534796" y="5681375"/>
                </a:cubicBezTo>
                <a:lnTo>
                  <a:pt x="1535024" y="5677992"/>
                </a:lnTo>
                <a:lnTo>
                  <a:pt x="1529638" y="5659973"/>
                </a:lnTo>
                <a:cubicBezTo>
                  <a:pt x="1524519" y="5633558"/>
                  <a:pt x="1521972" y="5606237"/>
                  <a:pt x="1522264" y="5578283"/>
                </a:cubicBezTo>
                <a:lnTo>
                  <a:pt x="1539496" y="3929119"/>
                </a:lnTo>
                <a:lnTo>
                  <a:pt x="468177" y="3851970"/>
                </a:lnTo>
                <a:cubicBezTo>
                  <a:pt x="428100" y="3849085"/>
                  <a:pt x="390506" y="3838212"/>
                  <a:pt x="356839" y="3821025"/>
                </a:cubicBezTo>
                <a:lnTo>
                  <a:pt x="347240" y="3813496"/>
                </a:lnTo>
                <a:lnTo>
                  <a:pt x="340338" y="3812854"/>
                </a:lnTo>
                <a:cubicBezTo>
                  <a:pt x="231784" y="3780038"/>
                  <a:pt x="147910" y="3685001"/>
                  <a:pt x="135089" y="3565146"/>
                </a:cubicBezTo>
                <a:lnTo>
                  <a:pt x="0" y="1998454"/>
                </a:lnTo>
                <a:cubicBezTo>
                  <a:pt x="32885" y="1892050"/>
                  <a:pt x="126726" y="1810262"/>
                  <a:pt x="244505" y="1798397"/>
                </a:cubicBezTo>
                <a:cubicBezTo>
                  <a:pt x="381914" y="1784555"/>
                  <a:pt x="506377" y="1870474"/>
                  <a:pt x="545943" y="1997374"/>
                </a:cubicBezTo>
                <a:lnTo>
                  <a:pt x="556336" y="2048419"/>
                </a:lnTo>
                <a:lnTo>
                  <a:pt x="558157" y="2048419"/>
                </a:lnTo>
                <a:lnTo>
                  <a:pt x="690393" y="3284455"/>
                </a:lnTo>
                <a:lnTo>
                  <a:pt x="1939025" y="3374370"/>
                </a:lnTo>
                <a:lnTo>
                  <a:pt x="1950279" y="3372220"/>
                </a:lnTo>
                <a:lnTo>
                  <a:pt x="2125166" y="3374048"/>
                </a:lnTo>
                <a:cubicBezTo>
                  <a:pt x="2348796" y="3376384"/>
                  <a:pt x="2528190" y="3559567"/>
                  <a:pt x="2525854" y="3783197"/>
                </a:cubicBezTo>
                <a:lnTo>
                  <a:pt x="2510000" y="5300375"/>
                </a:lnTo>
                <a:lnTo>
                  <a:pt x="2983291" y="4887309"/>
                </a:lnTo>
                <a:lnTo>
                  <a:pt x="3518010" y="5189204"/>
                </a:lnTo>
                <a:lnTo>
                  <a:pt x="3491316" y="5205399"/>
                </a:lnTo>
                <a:lnTo>
                  <a:pt x="3473613" y="5208974"/>
                </a:lnTo>
                <a:lnTo>
                  <a:pt x="3420565" y="5278174"/>
                </a:lnTo>
                <a:lnTo>
                  <a:pt x="2582196" y="6009864"/>
                </a:lnTo>
                <a:cubicBezTo>
                  <a:pt x="2551925" y="6036284"/>
                  <a:pt x="2517730" y="6055319"/>
                  <a:pt x="2481818" y="6067117"/>
                </a:cubicBezTo>
                <a:close/>
                <a:moveTo>
                  <a:pt x="1851416" y="7491253"/>
                </a:moveTo>
                <a:cubicBezTo>
                  <a:pt x="1532311" y="7487445"/>
                  <a:pt x="1249131" y="7260182"/>
                  <a:pt x="1186542" y="6934581"/>
                </a:cubicBezTo>
                <a:cubicBezTo>
                  <a:pt x="1115011" y="6562464"/>
                  <a:pt x="1358683" y="6202816"/>
                  <a:pt x="1730800" y="6131285"/>
                </a:cubicBezTo>
                <a:cubicBezTo>
                  <a:pt x="2102915" y="6059754"/>
                  <a:pt x="2462562" y="6303426"/>
                  <a:pt x="2534095" y="6675543"/>
                </a:cubicBezTo>
                <a:cubicBezTo>
                  <a:pt x="2605626" y="7047659"/>
                  <a:pt x="2361954" y="7407307"/>
                  <a:pt x="1989837" y="7478839"/>
                </a:cubicBezTo>
                <a:cubicBezTo>
                  <a:pt x="1943323" y="7487781"/>
                  <a:pt x="1897003" y="7491797"/>
                  <a:pt x="1851416" y="7491253"/>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32" tIns="45716" rIns="91432" bIns="45716" rtlCol="0" anchor="ctr"/>
          <a:lstStyle/>
          <a:p>
            <a:pPr algn="ctr"/>
            <a:endParaRPr lang="ko-KR" altLang="en-US" sz="2700">
              <a:ln w="0"/>
              <a:solidFill>
                <a:schemeClr val="tx1"/>
              </a:solidFill>
              <a:effectLst>
                <a:outerShdw blurRad="38100" dist="19050" dir="2700000" algn="tl" rotWithShape="0">
                  <a:schemeClr val="dk1">
                    <a:alpha val="40000"/>
                  </a:schemeClr>
                </a:outerShdw>
              </a:effectLst>
              <a:latin typeface="Century Gothic" panose="020B0502020202020204" pitchFamily="34" charset="0"/>
            </a:endParaRPr>
          </a:p>
        </p:txBody>
      </p:sp>
      <p:sp>
        <p:nvSpPr>
          <p:cNvPr id="25" name="Flowchart: Connector 24">
            <a:extLst>
              <a:ext uri="{FF2B5EF4-FFF2-40B4-BE49-F238E27FC236}">
                <a16:creationId xmlns:a16="http://schemas.microsoft.com/office/drawing/2014/main" id="{E0291537-45C5-466A-B1E9-6348CFED28AE}"/>
              </a:ext>
            </a:extLst>
          </p:cNvPr>
          <p:cNvSpPr/>
          <p:nvPr/>
        </p:nvSpPr>
        <p:spPr>
          <a:xfrm>
            <a:off x="7956376" y="1419622"/>
            <a:ext cx="360000" cy="360000"/>
          </a:xfrm>
          <a:prstGeom prst="flowChartConnector">
            <a:avLst/>
          </a:prstGeom>
        </p:spPr>
        <p:style>
          <a:lnRef idx="2">
            <a:schemeClr val="accent4">
              <a:shade val="50000"/>
            </a:schemeClr>
          </a:lnRef>
          <a:fillRef idx="1">
            <a:schemeClr val="accent4"/>
          </a:fillRef>
          <a:effectRef idx="0">
            <a:schemeClr val="accent4"/>
          </a:effectRef>
          <a:fontRef idx="minor">
            <a:schemeClr val="lt1"/>
          </a:fontRef>
        </p:style>
        <p:txBody>
          <a:bodyPr lIns="91432" tIns="45716" rIns="91432" bIns="45716" rtlCol="0" anchor="ctr"/>
          <a:lstStyle/>
          <a:p>
            <a:pPr algn="ctr"/>
            <a:endParaRPr lang="en-IN"/>
          </a:p>
        </p:txBody>
      </p:sp>
      <p:sp>
        <p:nvSpPr>
          <p:cNvPr id="26" name="Flowchart: Connector 25">
            <a:extLst>
              <a:ext uri="{FF2B5EF4-FFF2-40B4-BE49-F238E27FC236}">
                <a16:creationId xmlns:a16="http://schemas.microsoft.com/office/drawing/2014/main" id="{363F6825-B466-45F0-B62B-001589EFDCC5}"/>
              </a:ext>
            </a:extLst>
          </p:cNvPr>
          <p:cNvSpPr/>
          <p:nvPr/>
        </p:nvSpPr>
        <p:spPr>
          <a:xfrm>
            <a:off x="5615800" y="1836261"/>
            <a:ext cx="324000" cy="324000"/>
          </a:xfrm>
          <a:prstGeom prst="flowChartConnector">
            <a:avLst/>
          </a:prstGeom>
        </p:spPr>
        <p:style>
          <a:lnRef idx="2">
            <a:schemeClr val="accent4">
              <a:shade val="50000"/>
            </a:schemeClr>
          </a:lnRef>
          <a:fillRef idx="1">
            <a:schemeClr val="accent4"/>
          </a:fillRef>
          <a:effectRef idx="0">
            <a:schemeClr val="accent4"/>
          </a:effectRef>
          <a:fontRef idx="minor">
            <a:schemeClr val="lt1"/>
          </a:fontRef>
        </p:style>
        <p:txBody>
          <a:bodyPr lIns="91432" tIns="45716" rIns="91432" bIns="45716" rtlCol="0" anchor="ctr"/>
          <a:lstStyle/>
          <a:p>
            <a:pPr algn="ctr"/>
            <a:endParaRPr lang="en-IN"/>
          </a:p>
        </p:txBody>
      </p:sp>
      <p:sp>
        <p:nvSpPr>
          <p:cNvPr id="27" name="Flowchart: Connector 26">
            <a:extLst>
              <a:ext uri="{FF2B5EF4-FFF2-40B4-BE49-F238E27FC236}">
                <a16:creationId xmlns:a16="http://schemas.microsoft.com/office/drawing/2014/main" id="{CB691979-1EF8-466E-834C-213FF4D5D7C4}"/>
              </a:ext>
            </a:extLst>
          </p:cNvPr>
          <p:cNvSpPr/>
          <p:nvPr/>
        </p:nvSpPr>
        <p:spPr>
          <a:xfrm>
            <a:off x="4055508" y="2288225"/>
            <a:ext cx="288000" cy="288000"/>
          </a:xfrm>
          <a:prstGeom prst="flowChartConnector">
            <a:avLst/>
          </a:prstGeom>
        </p:spPr>
        <p:style>
          <a:lnRef idx="2">
            <a:schemeClr val="accent4">
              <a:shade val="50000"/>
            </a:schemeClr>
          </a:lnRef>
          <a:fillRef idx="1">
            <a:schemeClr val="accent4"/>
          </a:fillRef>
          <a:effectRef idx="0">
            <a:schemeClr val="accent4"/>
          </a:effectRef>
          <a:fontRef idx="minor">
            <a:schemeClr val="lt1"/>
          </a:fontRef>
        </p:style>
        <p:txBody>
          <a:bodyPr lIns="91432" tIns="45716" rIns="91432" bIns="45716" rtlCol="0" anchor="ctr"/>
          <a:lstStyle/>
          <a:p>
            <a:pPr algn="ctr"/>
            <a:endParaRPr lang="en-IN"/>
          </a:p>
        </p:txBody>
      </p:sp>
      <p:sp>
        <p:nvSpPr>
          <p:cNvPr id="28" name="Flowchart: Connector 27">
            <a:extLst>
              <a:ext uri="{FF2B5EF4-FFF2-40B4-BE49-F238E27FC236}">
                <a16:creationId xmlns:a16="http://schemas.microsoft.com/office/drawing/2014/main" id="{87638F04-69CA-46A9-B794-A3FFBC5BDB1D}"/>
              </a:ext>
            </a:extLst>
          </p:cNvPr>
          <p:cNvSpPr/>
          <p:nvPr/>
        </p:nvSpPr>
        <p:spPr>
          <a:xfrm>
            <a:off x="2816325" y="2854623"/>
            <a:ext cx="252000" cy="252000"/>
          </a:xfrm>
          <a:prstGeom prst="flowChartConnector">
            <a:avLst/>
          </a:prstGeom>
          <a:ln/>
        </p:spPr>
        <p:style>
          <a:lnRef idx="2">
            <a:schemeClr val="accent4">
              <a:shade val="50000"/>
            </a:schemeClr>
          </a:lnRef>
          <a:fillRef idx="1">
            <a:schemeClr val="accent4"/>
          </a:fillRef>
          <a:effectRef idx="0">
            <a:schemeClr val="accent4"/>
          </a:effectRef>
          <a:fontRef idx="minor">
            <a:schemeClr val="lt1"/>
          </a:fontRef>
        </p:style>
        <p:txBody>
          <a:bodyPr lIns="91432" tIns="45716" rIns="91432" bIns="45716" rtlCol="0" anchor="ctr"/>
          <a:lstStyle/>
          <a:p>
            <a:pPr algn="ctr"/>
            <a:endParaRPr lang="en-IN"/>
          </a:p>
        </p:txBody>
      </p:sp>
      <p:sp>
        <p:nvSpPr>
          <p:cNvPr id="29" name="Flowchart: Connector 28">
            <a:extLst>
              <a:ext uri="{FF2B5EF4-FFF2-40B4-BE49-F238E27FC236}">
                <a16:creationId xmlns:a16="http://schemas.microsoft.com/office/drawing/2014/main" id="{408BD1CE-3B12-461E-A96B-27AF73E14004}"/>
              </a:ext>
            </a:extLst>
          </p:cNvPr>
          <p:cNvSpPr/>
          <p:nvPr/>
        </p:nvSpPr>
        <p:spPr>
          <a:xfrm>
            <a:off x="1669977" y="3541650"/>
            <a:ext cx="180000" cy="180000"/>
          </a:xfrm>
          <a:prstGeom prst="flowChartConnector">
            <a:avLst/>
          </a:prstGeom>
        </p:spPr>
        <p:style>
          <a:lnRef idx="2">
            <a:schemeClr val="accent4">
              <a:shade val="50000"/>
            </a:schemeClr>
          </a:lnRef>
          <a:fillRef idx="1">
            <a:schemeClr val="accent4"/>
          </a:fillRef>
          <a:effectRef idx="0">
            <a:schemeClr val="accent4"/>
          </a:effectRef>
          <a:fontRef idx="minor">
            <a:schemeClr val="lt1"/>
          </a:fontRef>
        </p:style>
        <p:txBody>
          <a:bodyPr lIns="91432" tIns="45716" rIns="91432" bIns="45716" rtlCol="0" anchor="ctr"/>
          <a:lstStyle/>
          <a:p>
            <a:pPr algn="ctr"/>
            <a:endParaRPr lang="en-IN"/>
          </a:p>
        </p:txBody>
      </p:sp>
      <p:sp>
        <p:nvSpPr>
          <p:cNvPr id="30" name="Flowchart: Connector 29">
            <a:extLst>
              <a:ext uri="{FF2B5EF4-FFF2-40B4-BE49-F238E27FC236}">
                <a16:creationId xmlns:a16="http://schemas.microsoft.com/office/drawing/2014/main" id="{4684D4AB-4E89-4E0F-88A9-05B8C570C53B}"/>
              </a:ext>
            </a:extLst>
          </p:cNvPr>
          <p:cNvSpPr/>
          <p:nvPr/>
        </p:nvSpPr>
        <p:spPr>
          <a:xfrm>
            <a:off x="899592" y="4141815"/>
            <a:ext cx="144016" cy="144016"/>
          </a:xfrm>
          <a:prstGeom prst="flowChartConnector">
            <a:avLst/>
          </a:prstGeom>
        </p:spPr>
        <p:style>
          <a:lnRef idx="2">
            <a:schemeClr val="accent4">
              <a:shade val="50000"/>
            </a:schemeClr>
          </a:lnRef>
          <a:fillRef idx="1">
            <a:schemeClr val="accent4"/>
          </a:fillRef>
          <a:effectRef idx="0">
            <a:schemeClr val="accent4"/>
          </a:effectRef>
          <a:fontRef idx="minor">
            <a:schemeClr val="lt1"/>
          </a:fontRef>
        </p:style>
        <p:txBody>
          <a:bodyPr lIns="91432" tIns="45716" rIns="91432" bIns="45716" rtlCol="0" anchor="ctr"/>
          <a:lstStyle/>
          <a:p>
            <a:pPr algn="ctr"/>
            <a:endParaRPr lang="en-IN"/>
          </a:p>
        </p:txBody>
      </p:sp>
      <p:sp>
        <p:nvSpPr>
          <p:cNvPr id="2" name="TextBox 1"/>
          <p:cNvSpPr txBox="1"/>
          <p:nvPr/>
        </p:nvSpPr>
        <p:spPr>
          <a:xfrm>
            <a:off x="755578" y="1046707"/>
            <a:ext cx="2664296" cy="369332"/>
          </a:xfrm>
          <a:prstGeom prst="rect">
            <a:avLst/>
          </a:prstGeom>
        </p:spPr>
        <p:style>
          <a:lnRef idx="1">
            <a:schemeClr val="accent5"/>
          </a:lnRef>
          <a:fillRef idx="2">
            <a:schemeClr val="accent5"/>
          </a:fillRef>
          <a:effectRef idx="1">
            <a:schemeClr val="accent5"/>
          </a:effectRef>
          <a:fontRef idx="minor">
            <a:schemeClr val="dk1"/>
          </a:fontRef>
        </p:style>
        <p:txBody>
          <a:bodyPr wrap="square" lIns="91432" tIns="45716" rIns="91432" bIns="45716" rtlCol="0">
            <a:spAutoFit/>
          </a:bodyPr>
          <a:lstStyle/>
          <a:p>
            <a:pPr algn="ctr"/>
            <a:r>
              <a:rPr lang="en-IN" dirty="0"/>
              <a:t>QUALITY &amp; SAFETY </a:t>
            </a:r>
          </a:p>
        </p:txBody>
      </p:sp>
      <p:sp>
        <p:nvSpPr>
          <p:cNvPr id="14" name="TextBox 13"/>
          <p:cNvSpPr txBox="1"/>
          <p:nvPr/>
        </p:nvSpPr>
        <p:spPr>
          <a:xfrm>
            <a:off x="5777800" y="3867940"/>
            <a:ext cx="2664296" cy="369332"/>
          </a:xfrm>
          <a:prstGeom prst="rect">
            <a:avLst/>
          </a:prstGeom>
        </p:spPr>
        <p:style>
          <a:lnRef idx="1">
            <a:schemeClr val="accent5"/>
          </a:lnRef>
          <a:fillRef idx="2">
            <a:schemeClr val="accent5"/>
          </a:fillRef>
          <a:effectRef idx="1">
            <a:schemeClr val="accent5"/>
          </a:effectRef>
          <a:fontRef idx="minor">
            <a:schemeClr val="dk1"/>
          </a:fontRef>
        </p:style>
        <p:txBody>
          <a:bodyPr wrap="square" lIns="91432" tIns="45716" rIns="91432" bIns="45716" rtlCol="0">
            <a:spAutoFit/>
          </a:bodyPr>
          <a:lstStyle/>
          <a:p>
            <a:pPr algn="ctr"/>
            <a:r>
              <a:rPr lang="en-IN" dirty="0"/>
              <a:t>CUSTOMER SERVICE  </a:t>
            </a:r>
          </a:p>
        </p:txBody>
      </p:sp>
      <p:sp>
        <p:nvSpPr>
          <p:cNvPr id="3" name="Right Arrow 2"/>
          <p:cNvSpPr/>
          <p:nvPr/>
        </p:nvSpPr>
        <p:spPr>
          <a:xfrm>
            <a:off x="6948264" y="3219822"/>
            <a:ext cx="792088" cy="501828"/>
          </a:xfrm>
          <a:prstGeom prst="rightArrow">
            <a:avLst/>
          </a:prstGeom>
        </p:spPr>
        <p:style>
          <a:lnRef idx="2">
            <a:schemeClr val="accent4">
              <a:shade val="50000"/>
            </a:schemeClr>
          </a:lnRef>
          <a:fillRef idx="1">
            <a:schemeClr val="accent4"/>
          </a:fillRef>
          <a:effectRef idx="0">
            <a:schemeClr val="accent4"/>
          </a:effectRef>
          <a:fontRef idx="minor">
            <a:schemeClr val="lt1"/>
          </a:fontRef>
        </p:style>
        <p:txBody>
          <a:bodyPr lIns="91432" tIns="45716" rIns="91432" bIns="45716" rtlCol="0" anchor="ctr"/>
          <a:lstStyle/>
          <a:p>
            <a:pPr algn="ctr"/>
            <a:endParaRPr lang="en-IN"/>
          </a:p>
        </p:txBody>
      </p:sp>
      <p:sp>
        <p:nvSpPr>
          <p:cNvPr id="16" name="Right Arrow 15"/>
          <p:cNvSpPr/>
          <p:nvPr/>
        </p:nvSpPr>
        <p:spPr>
          <a:xfrm>
            <a:off x="2674425" y="1492450"/>
            <a:ext cx="792088" cy="501828"/>
          </a:xfrm>
          <a:prstGeom prst="rightArrow">
            <a:avLst/>
          </a:prstGeom>
        </p:spPr>
        <p:style>
          <a:lnRef idx="2">
            <a:schemeClr val="accent4">
              <a:shade val="50000"/>
            </a:schemeClr>
          </a:lnRef>
          <a:fillRef idx="1">
            <a:schemeClr val="accent4"/>
          </a:fillRef>
          <a:effectRef idx="0">
            <a:schemeClr val="accent4"/>
          </a:effectRef>
          <a:fontRef idx="minor">
            <a:schemeClr val="lt1"/>
          </a:fontRef>
        </p:style>
        <p:txBody>
          <a:bodyPr lIns="91432" tIns="45716" rIns="91432" bIns="45716" rtlCol="0" anchor="ctr"/>
          <a:lstStyle/>
          <a:p>
            <a:pPr algn="ctr"/>
            <a:endParaRPr lang="en-IN"/>
          </a:p>
        </p:txBody>
      </p:sp>
      <p:sp>
        <p:nvSpPr>
          <p:cNvPr id="4" name="Title 3">
            <a:extLst>
              <a:ext uri="{FF2B5EF4-FFF2-40B4-BE49-F238E27FC236}">
                <a16:creationId xmlns:a16="http://schemas.microsoft.com/office/drawing/2014/main" id="{528B8FA6-3035-4A2D-88B1-0C0AE4E0FA01}"/>
              </a:ext>
            </a:extLst>
          </p:cNvPr>
          <p:cNvSpPr>
            <a:spLocks noGrp="1"/>
          </p:cNvSpPr>
          <p:nvPr>
            <p:ph type="title"/>
          </p:nvPr>
        </p:nvSpPr>
        <p:spPr>
          <a:xfrm>
            <a:off x="139546" y="139526"/>
            <a:ext cx="6741159" cy="276999"/>
          </a:xfrm>
        </p:spPr>
        <p:txBody>
          <a:bodyPr/>
          <a:lstStyle/>
          <a:p>
            <a:pPr>
              <a:spcBef>
                <a:spcPts val="0"/>
              </a:spcBef>
              <a:defRPr/>
            </a:pPr>
            <a:r>
              <a:rPr lang="en-US" sz="1800" dirty="0">
                <a:ea typeface="Verdana" panose="020B0604030504040204" pitchFamily="34" charset="0"/>
                <a:cs typeface="Arial" pitchFamily="34" charset="0"/>
              </a:rPr>
              <a:t>P</a:t>
            </a:r>
            <a:r>
              <a:rPr lang="en-US" sz="1800" dirty="0" err="1">
                <a:ea typeface="Verdana" panose="020B0604030504040204" pitchFamily="34" charset="0"/>
                <a:cs typeface="Arial" pitchFamily="34" charset="0"/>
              </a:rPr>
              <a:t>erformance</a:t>
            </a:r>
            <a:r>
              <a:rPr lang="en-US" sz="1800" dirty="0">
                <a:ea typeface="Verdana" panose="020B0604030504040204" pitchFamily="34" charset="0"/>
                <a:cs typeface="Arial" pitchFamily="34" charset="0"/>
              </a:rPr>
              <a:t> &amp; Way Forward</a:t>
            </a:r>
          </a:p>
        </p:txBody>
      </p:sp>
      <p:pic>
        <p:nvPicPr>
          <p:cNvPr id="18" name="Picture 17">
            <a:extLst>
              <a:ext uri="{FF2B5EF4-FFF2-40B4-BE49-F238E27FC236}">
                <a16:creationId xmlns:a16="http://schemas.microsoft.com/office/drawing/2014/main" id="{39754C21-4763-43CA-A336-9FBA513D9EEB}"/>
              </a:ext>
            </a:extLst>
          </p:cNvPr>
          <p:cNvPicPr/>
          <p:nvPr/>
        </p:nvPicPr>
        <p:blipFill rotWithShape="1">
          <a:blip r:embed="rId2" cstate="screen">
            <a:extLst>
              <a:ext uri="{28A0092B-C50C-407E-A947-70E740481C1C}">
                <a14:useLocalDpi xmlns:a14="http://schemas.microsoft.com/office/drawing/2010/main"/>
              </a:ext>
            </a:extLst>
          </a:blip>
          <a:srcRect/>
          <a:stretch/>
        </p:blipFill>
        <p:spPr bwMode="auto">
          <a:xfrm>
            <a:off x="5701762" y="102400"/>
            <a:ext cx="1323950" cy="323701"/>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8340217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08EB3A2B-CC40-4682-B126-B92462E1A8B1}"/>
              </a:ext>
            </a:extLst>
          </p:cNvPr>
          <p:cNvSpPr/>
          <p:nvPr/>
        </p:nvSpPr>
        <p:spPr>
          <a:xfrm>
            <a:off x="32081" y="6264"/>
            <a:ext cx="7327032" cy="57606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91432" tIns="45716" rIns="91432" bIns="45716" rtlCol="0" anchor="ctr"/>
          <a:lstStyle/>
          <a:p>
            <a:pPr>
              <a:defRPr/>
            </a:pPr>
            <a:r>
              <a:rPr lang="en-US" sz="2400" b="1" dirty="0">
                <a:solidFill>
                  <a:prstClr val="white"/>
                </a:solidFill>
                <a:latin typeface="Verdana" panose="020B0604030504040204" pitchFamily="34" charset="0"/>
                <a:ea typeface="Verdana" panose="020B0604030504040204" pitchFamily="34" charset="0"/>
                <a:cs typeface="Arial" pitchFamily="34" charset="0"/>
              </a:rPr>
              <a:t>Digitization &amp; Innovation</a:t>
            </a:r>
          </a:p>
        </p:txBody>
      </p:sp>
      <p:sp>
        <p:nvSpPr>
          <p:cNvPr id="18" name="Rectangle 10">
            <a:extLst>
              <a:ext uri="{FF2B5EF4-FFF2-40B4-BE49-F238E27FC236}">
                <a16:creationId xmlns:a16="http://schemas.microsoft.com/office/drawing/2014/main" id="{DF1E1C63-3E4C-4C88-915E-053C914CDEAC}"/>
              </a:ext>
            </a:extLst>
          </p:cNvPr>
          <p:cNvSpPr/>
          <p:nvPr/>
        </p:nvSpPr>
        <p:spPr>
          <a:xfrm>
            <a:off x="727309" y="985314"/>
            <a:ext cx="7848872" cy="3720070"/>
          </a:xfrm>
          <a:custGeom>
            <a:avLst/>
            <a:gdLst>
              <a:gd name="connsiteX0" fmla="*/ 0 w 1175657"/>
              <a:gd name="connsiteY0" fmla="*/ 0 h 6596743"/>
              <a:gd name="connsiteX1" fmla="*/ 1175657 w 1175657"/>
              <a:gd name="connsiteY1" fmla="*/ 0 h 6596743"/>
              <a:gd name="connsiteX2" fmla="*/ 1175657 w 1175657"/>
              <a:gd name="connsiteY2" fmla="*/ 6596743 h 6596743"/>
              <a:gd name="connsiteX3" fmla="*/ 0 w 1175657"/>
              <a:gd name="connsiteY3" fmla="*/ 6596743 h 6596743"/>
              <a:gd name="connsiteX4" fmla="*/ 0 w 1175657"/>
              <a:gd name="connsiteY4" fmla="*/ 0 h 6596743"/>
              <a:gd name="connsiteX0" fmla="*/ 0 w 1175657"/>
              <a:gd name="connsiteY0" fmla="*/ 0 h 6596743"/>
              <a:gd name="connsiteX1" fmla="*/ 1175657 w 1175657"/>
              <a:gd name="connsiteY1" fmla="*/ 0 h 6596743"/>
              <a:gd name="connsiteX2" fmla="*/ 1159329 w 1175657"/>
              <a:gd name="connsiteY2" fmla="*/ 5388429 h 6596743"/>
              <a:gd name="connsiteX3" fmla="*/ 1175657 w 1175657"/>
              <a:gd name="connsiteY3" fmla="*/ 6596743 h 6596743"/>
              <a:gd name="connsiteX4" fmla="*/ 0 w 1175657"/>
              <a:gd name="connsiteY4" fmla="*/ 6596743 h 6596743"/>
              <a:gd name="connsiteX5" fmla="*/ 0 w 1175657"/>
              <a:gd name="connsiteY5" fmla="*/ 0 h 6596743"/>
              <a:gd name="connsiteX0" fmla="*/ 32657 w 1208314"/>
              <a:gd name="connsiteY0" fmla="*/ 0 h 6596743"/>
              <a:gd name="connsiteX1" fmla="*/ 1208314 w 1208314"/>
              <a:gd name="connsiteY1" fmla="*/ 0 h 6596743"/>
              <a:gd name="connsiteX2" fmla="*/ 1191986 w 1208314"/>
              <a:gd name="connsiteY2" fmla="*/ 5388429 h 6596743"/>
              <a:gd name="connsiteX3" fmla="*/ 1208314 w 1208314"/>
              <a:gd name="connsiteY3" fmla="*/ 6596743 h 6596743"/>
              <a:gd name="connsiteX4" fmla="*/ 32657 w 1208314"/>
              <a:gd name="connsiteY4" fmla="*/ 6596743 h 6596743"/>
              <a:gd name="connsiteX5" fmla="*/ 0 w 1208314"/>
              <a:gd name="connsiteY5" fmla="*/ 5404757 h 6596743"/>
              <a:gd name="connsiteX6" fmla="*/ 32657 w 1208314"/>
              <a:gd name="connsiteY6" fmla="*/ 0 h 6596743"/>
              <a:gd name="connsiteX0" fmla="*/ 32657 w 1290711"/>
              <a:gd name="connsiteY0" fmla="*/ 0 h 6596743"/>
              <a:gd name="connsiteX1" fmla="*/ 1208314 w 1290711"/>
              <a:gd name="connsiteY1" fmla="*/ 0 h 6596743"/>
              <a:gd name="connsiteX2" fmla="*/ 1191986 w 1290711"/>
              <a:gd name="connsiteY2" fmla="*/ 2922814 h 6596743"/>
              <a:gd name="connsiteX3" fmla="*/ 1191986 w 1290711"/>
              <a:gd name="connsiteY3" fmla="*/ 5388429 h 6596743"/>
              <a:gd name="connsiteX4" fmla="*/ 1208314 w 1290711"/>
              <a:gd name="connsiteY4" fmla="*/ 6596743 h 6596743"/>
              <a:gd name="connsiteX5" fmla="*/ 32657 w 1290711"/>
              <a:gd name="connsiteY5" fmla="*/ 6596743 h 6596743"/>
              <a:gd name="connsiteX6" fmla="*/ 0 w 1290711"/>
              <a:gd name="connsiteY6" fmla="*/ 5404757 h 6596743"/>
              <a:gd name="connsiteX7" fmla="*/ 32657 w 1290711"/>
              <a:gd name="connsiteY7" fmla="*/ 0 h 6596743"/>
              <a:gd name="connsiteX0" fmla="*/ 32657 w 1290711"/>
              <a:gd name="connsiteY0" fmla="*/ 0 h 6596743"/>
              <a:gd name="connsiteX1" fmla="*/ 1208314 w 1290711"/>
              <a:gd name="connsiteY1" fmla="*/ 0 h 6596743"/>
              <a:gd name="connsiteX2" fmla="*/ 1191986 w 1290711"/>
              <a:gd name="connsiteY2" fmla="*/ 2922814 h 6596743"/>
              <a:gd name="connsiteX3" fmla="*/ 1191986 w 1290711"/>
              <a:gd name="connsiteY3" fmla="*/ 5388429 h 6596743"/>
              <a:gd name="connsiteX4" fmla="*/ 1208314 w 1290711"/>
              <a:gd name="connsiteY4" fmla="*/ 6596743 h 6596743"/>
              <a:gd name="connsiteX5" fmla="*/ 32657 w 1290711"/>
              <a:gd name="connsiteY5" fmla="*/ 6596743 h 6596743"/>
              <a:gd name="connsiteX6" fmla="*/ 0 w 1290711"/>
              <a:gd name="connsiteY6" fmla="*/ 5404757 h 6596743"/>
              <a:gd name="connsiteX7" fmla="*/ 16328 w 1290711"/>
              <a:gd name="connsiteY7" fmla="*/ 2922814 h 6596743"/>
              <a:gd name="connsiteX8" fmla="*/ 32657 w 1290711"/>
              <a:gd name="connsiteY8" fmla="*/ 0 h 6596743"/>
              <a:gd name="connsiteX0" fmla="*/ 32657 w 1314515"/>
              <a:gd name="connsiteY0" fmla="*/ 0 h 6596743"/>
              <a:gd name="connsiteX1" fmla="*/ 1208314 w 1314515"/>
              <a:gd name="connsiteY1" fmla="*/ 0 h 6596743"/>
              <a:gd name="connsiteX2" fmla="*/ 1257300 w 1314515"/>
              <a:gd name="connsiteY2" fmla="*/ 1632857 h 6596743"/>
              <a:gd name="connsiteX3" fmla="*/ 1191986 w 1314515"/>
              <a:gd name="connsiteY3" fmla="*/ 2922814 h 6596743"/>
              <a:gd name="connsiteX4" fmla="*/ 1191986 w 1314515"/>
              <a:gd name="connsiteY4" fmla="*/ 5388429 h 6596743"/>
              <a:gd name="connsiteX5" fmla="*/ 1208314 w 1314515"/>
              <a:gd name="connsiteY5" fmla="*/ 6596743 h 6596743"/>
              <a:gd name="connsiteX6" fmla="*/ 32657 w 1314515"/>
              <a:gd name="connsiteY6" fmla="*/ 6596743 h 6596743"/>
              <a:gd name="connsiteX7" fmla="*/ 0 w 1314515"/>
              <a:gd name="connsiteY7" fmla="*/ 5404757 h 6596743"/>
              <a:gd name="connsiteX8" fmla="*/ 16328 w 1314515"/>
              <a:gd name="connsiteY8" fmla="*/ 2922814 h 6596743"/>
              <a:gd name="connsiteX9" fmla="*/ 32657 w 1314515"/>
              <a:gd name="connsiteY9" fmla="*/ 0 h 6596743"/>
              <a:gd name="connsiteX0" fmla="*/ 32657 w 1314515"/>
              <a:gd name="connsiteY0" fmla="*/ 0 h 6596743"/>
              <a:gd name="connsiteX1" fmla="*/ 1208314 w 1314515"/>
              <a:gd name="connsiteY1" fmla="*/ 0 h 6596743"/>
              <a:gd name="connsiteX2" fmla="*/ 1257300 w 1314515"/>
              <a:gd name="connsiteY2" fmla="*/ 1632857 h 6596743"/>
              <a:gd name="connsiteX3" fmla="*/ 1191986 w 1314515"/>
              <a:gd name="connsiteY3" fmla="*/ 2922814 h 6596743"/>
              <a:gd name="connsiteX4" fmla="*/ 1191986 w 1314515"/>
              <a:gd name="connsiteY4" fmla="*/ 5388429 h 6596743"/>
              <a:gd name="connsiteX5" fmla="*/ 1208314 w 1314515"/>
              <a:gd name="connsiteY5" fmla="*/ 6596743 h 6596743"/>
              <a:gd name="connsiteX6" fmla="*/ 32657 w 1314515"/>
              <a:gd name="connsiteY6" fmla="*/ 6596743 h 6596743"/>
              <a:gd name="connsiteX7" fmla="*/ 0 w 1314515"/>
              <a:gd name="connsiteY7" fmla="*/ 5404757 h 6596743"/>
              <a:gd name="connsiteX8" fmla="*/ 16328 w 1314515"/>
              <a:gd name="connsiteY8" fmla="*/ 2922814 h 6596743"/>
              <a:gd name="connsiteX9" fmla="*/ 0 w 1314515"/>
              <a:gd name="connsiteY9" fmla="*/ 1632857 h 6596743"/>
              <a:gd name="connsiteX10" fmla="*/ 32657 w 1314515"/>
              <a:gd name="connsiteY10" fmla="*/ 0 h 6596743"/>
              <a:gd name="connsiteX0" fmla="*/ 32657 w 1334104"/>
              <a:gd name="connsiteY0" fmla="*/ 0 h 6596743"/>
              <a:gd name="connsiteX1" fmla="*/ 1208314 w 1334104"/>
              <a:gd name="connsiteY1" fmla="*/ 0 h 6596743"/>
              <a:gd name="connsiteX2" fmla="*/ 1306286 w 1334104"/>
              <a:gd name="connsiteY2" fmla="*/ 751114 h 6596743"/>
              <a:gd name="connsiteX3" fmla="*/ 1257300 w 1334104"/>
              <a:gd name="connsiteY3" fmla="*/ 1632857 h 6596743"/>
              <a:gd name="connsiteX4" fmla="*/ 1191986 w 1334104"/>
              <a:gd name="connsiteY4" fmla="*/ 2922814 h 6596743"/>
              <a:gd name="connsiteX5" fmla="*/ 1191986 w 1334104"/>
              <a:gd name="connsiteY5" fmla="*/ 5388429 h 6596743"/>
              <a:gd name="connsiteX6" fmla="*/ 1208314 w 1334104"/>
              <a:gd name="connsiteY6" fmla="*/ 6596743 h 6596743"/>
              <a:gd name="connsiteX7" fmla="*/ 32657 w 1334104"/>
              <a:gd name="connsiteY7" fmla="*/ 6596743 h 6596743"/>
              <a:gd name="connsiteX8" fmla="*/ 0 w 1334104"/>
              <a:gd name="connsiteY8" fmla="*/ 5404757 h 6596743"/>
              <a:gd name="connsiteX9" fmla="*/ 16328 w 1334104"/>
              <a:gd name="connsiteY9" fmla="*/ 2922814 h 6596743"/>
              <a:gd name="connsiteX10" fmla="*/ 0 w 1334104"/>
              <a:gd name="connsiteY10" fmla="*/ 1632857 h 6596743"/>
              <a:gd name="connsiteX11" fmla="*/ 32657 w 1334104"/>
              <a:gd name="connsiteY11" fmla="*/ 0 h 6596743"/>
              <a:gd name="connsiteX0" fmla="*/ 32658 w 1334105"/>
              <a:gd name="connsiteY0" fmla="*/ 0 h 6596743"/>
              <a:gd name="connsiteX1" fmla="*/ 1208315 w 1334105"/>
              <a:gd name="connsiteY1" fmla="*/ 0 h 6596743"/>
              <a:gd name="connsiteX2" fmla="*/ 1306287 w 1334105"/>
              <a:gd name="connsiteY2" fmla="*/ 751114 h 6596743"/>
              <a:gd name="connsiteX3" fmla="*/ 1257301 w 1334105"/>
              <a:gd name="connsiteY3" fmla="*/ 1632857 h 6596743"/>
              <a:gd name="connsiteX4" fmla="*/ 1191987 w 1334105"/>
              <a:gd name="connsiteY4" fmla="*/ 2922814 h 6596743"/>
              <a:gd name="connsiteX5" fmla="*/ 1191987 w 1334105"/>
              <a:gd name="connsiteY5" fmla="*/ 5388429 h 6596743"/>
              <a:gd name="connsiteX6" fmla="*/ 1208315 w 1334105"/>
              <a:gd name="connsiteY6" fmla="*/ 6596743 h 6596743"/>
              <a:gd name="connsiteX7" fmla="*/ 32658 w 1334105"/>
              <a:gd name="connsiteY7" fmla="*/ 6596743 h 6596743"/>
              <a:gd name="connsiteX8" fmla="*/ 1 w 1334105"/>
              <a:gd name="connsiteY8" fmla="*/ 5404757 h 6596743"/>
              <a:gd name="connsiteX9" fmla="*/ 16329 w 1334105"/>
              <a:gd name="connsiteY9" fmla="*/ 2922814 h 6596743"/>
              <a:gd name="connsiteX10" fmla="*/ 1 w 1334105"/>
              <a:gd name="connsiteY10" fmla="*/ 1632857 h 6596743"/>
              <a:gd name="connsiteX11" fmla="*/ 0 w 1334105"/>
              <a:gd name="connsiteY11" fmla="*/ 783772 h 6596743"/>
              <a:gd name="connsiteX12" fmla="*/ 32658 w 1334105"/>
              <a:gd name="connsiteY12" fmla="*/ 0 h 6596743"/>
              <a:gd name="connsiteX0" fmla="*/ 1061357 w 2362804"/>
              <a:gd name="connsiteY0" fmla="*/ 0 h 6596743"/>
              <a:gd name="connsiteX1" fmla="*/ 2237014 w 2362804"/>
              <a:gd name="connsiteY1" fmla="*/ 0 h 6596743"/>
              <a:gd name="connsiteX2" fmla="*/ 2334986 w 2362804"/>
              <a:gd name="connsiteY2" fmla="*/ 751114 h 6596743"/>
              <a:gd name="connsiteX3" fmla="*/ 2286000 w 2362804"/>
              <a:gd name="connsiteY3" fmla="*/ 1632857 h 6596743"/>
              <a:gd name="connsiteX4" fmla="*/ 2220686 w 2362804"/>
              <a:gd name="connsiteY4" fmla="*/ 2922814 h 6596743"/>
              <a:gd name="connsiteX5" fmla="*/ 2220686 w 2362804"/>
              <a:gd name="connsiteY5" fmla="*/ 5388429 h 6596743"/>
              <a:gd name="connsiteX6" fmla="*/ 2237014 w 2362804"/>
              <a:gd name="connsiteY6" fmla="*/ 6596743 h 6596743"/>
              <a:gd name="connsiteX7" fmla="*/ 1061357 w 2362804"/>
              <a:gd name="connsiteY7" fmla="*/ 6596743 h 6596743"/>
              <a:gd name="connsiteX8" fmla="*/ 0 w 2362804"/>
              <a:gd name="connsiteY8" fmla="*/ 5208815 h 6596743"/>
              <a:gd name="connsiteX9" fmla="*/ 1045028 w 2362804"/>
              <a:gd name="connsiteY9" fmla="*/ 2922814 h 6596743"/>
              <a:gd name="connsiteX10" fmla="*/ 1028700 w 2362804"/>
              <a:gd name="connsiteY10" fmla="*/ 1632857 h 6596743"/>
              <a:gd name="connsiteX11" fmla="*/ 1028699 w 2362804"/>
              <a:gd name="connsiteY11" fmla="*/ 783772 h 6596743"/>
              <a:gd name="connsiteX12" fmla="*/ 1061357 w 2362804"/>
              <a:gd name="connsiteY12" fmla="*/ 0 h 6596743"/>
              <a:gd name="connsiteX0" fmla="*/ 1061357 w 2362804"/>
              <a:gd name="connsiteY0" fmla="*/ 0 h 6596743"/>
              <a:gd name="connsiteX1" fmla="*/ 2237014 w 2362804"/>
              <a:gd name="connsiteY1" fmla="*/ 0 h 6596743"/>
              <a:gd name="connsiteX2" fmla="*/ 2334986 w 2362804"/>
              <a:gd name="connsiteY2" fmla="*/ 751114 h 6596743"/>
              <a:gd name="connsiteX3" fmla="*/ 2286000 w 2362804"/>
              <a:gd name="connsiteY3" fmla="*/ 1632857 h 6596743"/>
              <a:gd name="connsiteX4" fmla="*/ 2220686 w 2362804"/>
              <a:gd name="connsiteY4" fmla="*/ 2922814 h 6596743"/>
              <a:gd name="connsiteX5" fmla="*/ 783772 w 2362804"/>
              <a:gd name="connsiteY5" fmla="*/ 5176158 h 6596743"/>
              <a:gd name="connsiteX6" fmla="*/ 2237014 w 2362804"/>
              <a:gd name="connsiteY6" fmla="*/ 6596743 h 6596743"/>
              <a:gd name="connsiteX7" fmla="*/ 1061357 w 2362804"/>
              <a:gd name="connsiteY7" fmla="*/ 6596743 h 6596743"/>
              <a:gd name="connsiteX8" fmla="*/ 0 w 2362804"/>
              <a:gd name="connsiteY8" fmla="*/ 5208815 h 6596743"/>
              <a:gd name="connsiteX9" fmla="*/ 1045028 w 2362804"/>
              <a:gd name="connsiteY9" fmla="*/ 2922814 h 6596743"/>
              <a:gd name="connsiteX10" fmla="*/ 1028700 w 2362804"/>
              <a:gd name="connsiteY10" fmla="*/ 1632857 h 6596743"/>
              <a:gd name="connsiteX11" fmla="*/ 1028699 w 2362804"/>
              <a:gd name="connsiteY11" fmla="*/ 783772 h 6596743"/>
              <a:gd name="connsiteX12" fmla="*/ 1061357 w 2362804"/>
              <a:gd name="connsiteY12" fmla="*/ 0 h 6596743"/>
              <a:gd name="connsiteX0" fmla="*/ 1061357 w 6645749"/>
              <a:gd name="connsiteY0" fmla="*/ 0 h 6596743"/>
              <a:gd name="connsiteX1" fmla="*/ 2237014 w 6645749"/>
              <a:gd name="connsiteY1" fmla="*/ 0 h 6596743"/>
              <a:gd name="connsiteX2" fmla="*/ 2334986 w 6645749"/>
              <a:gd name="connsiteY2" fmla="*/ 751114 h 6596743"/>
              <a:gd name="connsiteX3" fmla="*/ 2286000 w 6645749"/>
              <a:gd name="connsiteY3" fmla="*/ 1632857 h 6596743"/>
              <a:gd name="connsiteX4" fmla="*/ 6645729 w 6645749"/>
              <a:gd name="connsiteY4" fmla="*/ 2596242 h 6596743"/>
              <a:gd name="connsiteX5" fmla="*/ 783772 w 6645749"/>
              <a:gd name="connsiteY5" fmla="*/ 5176158 h 6596743"/>
              <a:gd name="connsiteX6" fmla="*/ 2237014 w 6645749"/>
              <a:gd name="connsiteY6" fmla="*/ 6596743 h 6596743"/>
              <a:gd name="connsiteX7" fmla="*/ 1061357 w 6645749"/>
              <a:gd name="connsiteY7" fmla="*/ 6596743 h 6596743"/>
              <a:gd name="connsiteX8" fmla="*/ 0 w 6645749"/>
              <a:gd name="connsiteY8" fmla="*/ 5208815 h 6596743"/>
              <a:gd name="connsiteX9" fmla="*/ 1045028 w 6645749"/>
              <a:gd name="connsiteY9" fmla="*/ 2922814 h 6596743"/>
              <a:gd name="connsiteX10" fmla="*/ 1028700 w 6645749"/>
              <a:gd name="connsiteY10" fmla="*/ 1632857 h 6596743"/>
              <a:gd name="connsiteX11" fmla="*/ 1028699 w 6645749"/>
              <a:gd name="connsiteY11" fmla="*/ 783772 h 6596743"/>
              <a:gd name="connsiteX12" fmla="*/ 1061357 w 6645749"/>
              <a:gd name="connsiteY12" fmla="*/ 0 h 6596743"/>
              <a:gd name="connsiteX0" fmla="*/ 1061357 w 6645749"/>
              <a:gd name="connsiteY0" fmla="*/ 0 h 6596743"/>
              <a:gd name="connsiteX1" fmla="*/ 2237014 w 6645749"/>
              <a:gd name="connsiteY1" fmla="*/ 0 h 6596743"/>
              <a:gd name="connsiteX2" fmla="*/ 2334986 w 6645749"/>
              <a:gd name="connsiteY2" fmla="*/ 751114 h 6596743"/>
              <a:gd name="connsiteX3" fmla="*/ 2286000 w 6645749"/>
              <a:gd name="connsiteY3" fmla="*/ 1632857 h 6596743"/>
              <a:gd name="connsiteX4" fmla="*/ 6645729 w 6645749"/>
              <a:gd name="connsiteY4" fmla="*/ 2596242 h 6596743"/>
              <a:gd name="connsiteX5" fmla="*/ 783772 w 6645749"/>
              <a:gd name="connsiteY5" fmla="*/ 5176158 h 6596743"/>
              <a:gd name="connsiteX6" fmla="*/ 2237014 w 6645749"/>
              <a:gd name="connsiteY6" fmla="*/ 6596743 h 6596743"/>
              <a:gd name="connsiteX7" fmla="*/ 1061357 w 6645749"/>
              <a:gd name="connsiteY7" fmla="*/ 6596743 h 6596743"/>
              <a:gd name="connsiteX8" fmla="*/ 0 w 6645749"/>
              <a:gd name="connsiteY8" fmla="*/ 5208815 h 6596743"/>
              <a:gd name="connsiteX9" fmla="*/ 6204856 w 6645749"/>
              <a:gd name="connsiteY9" fmla="*/ 2579914 h 6596743"/>
              <a:gd name="connsiteX10" fmla="*/ 1028700 w 6645749"/>
              <a:gd name="connsiteY10" fmla="*/ 1632857 h 6596743"/>
              <a:gd name="connsiteX11" fmla="*/ 1028699 w 6645749"/>
              <a:gd name="connsiteY11" fmla="*/ 783772 h 6596743"/>
              <a:gd name="connsiteX12" fmla="*/ 1061357 w 6645749"/>
              <a:gd name="connsiteY12" fmla="*/ 0 h 6596743"/>
              <a:gd name="connsiteX0" fmla="*/ 1061357 w 6645777"/>
              <a:gd name="connsiteY0" fmla="*/ 0 h 6596743"/>
              <a:gd name="connsiteX1" fmla="*/ 2237014 w 6645777"/>
              <a:gd name="connsiteY1" fmla="*/ 0 h 6596743"/>
              <a:gd name="connsiteX2" fmla="*/ 2334986 w 6645777"/>
              <a:gd name="connsiteY2" fmla="*/ 751114 h 6596743"/>
              <a:gd name="connsiteX3" fmla="*/ 4833257 w 6645777"/>
              <a:gd name="connsiteY3" fmla="*/ 1616528 h 6596743"/>
              <a:gd name="connsiteX4" fmla="*/ 6645729 w 6645777"/>
              <a:gd name="connsiteY4" fmla="*/ 2596242 h 6596743"/>
              <a:gd name="connsiteX5" fmla="*/ 783772 w 6645777"/>
              <a:gd name="connsiteY5" fmla="*/ 5176158 h 6596743"/>
              <a:gd name="connsiteX6" fmla="*/ 2237014 w 6645777"/>
              <a:gd name="connsiteY6" fmla="*/ 6596743 h 6596743"/>
              <a:gd name="connsiteX7" fmla="*/ 1061357 w 6645777"/>
              <a:gd name="connsiteY7" fmla="*/ 6596743 h 6596743"/>
              <a:gd name="connsiteX8" fmla="*/ 0 w 6645777"/>
              <a:gd name="connsiteY8" fmla="*/ 5208815 h 6596743"/>
              <a:gd name="connsiteX9" fmla="*/ 6204856 w 6645777"/>
              <a:gd name="connsiteY9" fmla="*/ 2579914 h 6596743"/>
              <a:gd name="connsiteX10" fmla="*/ 1028700 w 6645777"/>
              <a:gd name="connsiteY10" fmla="*/ 1632857 h 6596743"/>
              <a:gd name="connsiteX11" fmla="*/ 1028699 w 6645777"/>
              <a:gd name="connsiteY11" fmla="*/ 783772 h 6596743"/>
              <a:gd name="connsiteX12" fmla="*/ 1061357 w 6645777"/>
              <a:gd name="connsiteY12" fmla="*/ 0 h 6596743"/>
              <a:gd name="connsiteX0" fmla="*/ 1061357 w 6645777"/>
              <a:gd name="connsiteY0" fmla="*/ 0 h 6596743"/>
              <a:gd name="connsiteX1" fmla="*/ 2237014 w 6645777"/>
              <a:gd name="connsiteY1" fmla="*/ 0 h 6596743"/>
              <a:gd name="connsiteX2" fmla="*/ 2334986 w 6645777"/>
              <a:gd name="connsiteY2" fmla="*/ 751114 h 6596743"/>
              <a:gd name="connsiteX3" fmla="*/ 4833257 w 6645777"/>
              <a:gd name="connsiteY3" fmla="*/ 1616528 h 6596743"/>
              <a:gd name="connsiteX4" fmla="*/ 6645729 w 6645777"/>
              <a:gd name="connsiteY4" fmla="*/ 2596242 h 6596743"/>
              <a:gd name="connsiteX5" fmla="*/ 783772 w 6645777"/>
              <a:gd name="connsiteY5" fmla="*/ 5176158 h 6596743"/>
              <a:gd name="connsiteX6" fmla="*/ 2237014 w 6645777"/>
              <a:gd name="connsiteY6" fmla="*/ 6596743 h 6596743"/>
              <a:gd name="connsiteX7" fmla="*/ 1061357 w 6645777"/>
              <a:gd name="connsiteY7" fmla="*/ 6596743 h 6596743"/>
              <a:gd name="connsiteX8" fmla="*/ 0 w 6645777"/>
              <a:gd name="connsiteY8" fmla="*/ 5208815 h 6596743"/>
              <a:gd name="connsiteX9" fmla="*/ 6204856 w 6645777"/>
              <a:gd name="connsiteY9" fmla="*/ 2579914 h 6596743"/>
              <a:gd name="connsiteX10" fmla="*/ 4327071 w 6645777"/>
              <a:gd name="connsiteY10" fmla="*/ 1714500 h 6596743"/>
              <a:gd name="connsiteX11" fmla="*/ 1028699 w 6645777"/>
              <a:gd name="connsiteY11" fmla="*/ 783772 h 6596743"/>
              <a:gd name="connsiteX12" fmla="*/ 1061357 w 6645777"/>
              <a:gd name="connsiteY12" fmla="*/ 0 h 6596743"/>
              <a:gd name="connsiteX0" fmla="*/ 1061357 w 6743726"/>
              <a:gd name="connsiteY0" fmla="*/ 0 h 6596743"/>
              <a:gd name="connsiteX1" fmla="*/ 2237014 w 6743726"/>
              <a:gd name="connsiteY1" fmla="*/ 0 h 6596743"/>
              <a:gd name="connsiteX2" fmla="*/ 6743700 w 6743726"/>
              <a:gd name="connsiteY2" fmla="*/ 881743 h 6596743"/>
              <a:gd name="connsiteX3" fmla="*/ 4833257 w 6743726"/>
              <a:gd name="connsiteY3" fmla="*/ 1616528 h 6596743"/>
              <a:gd name="connsiteX4" fmla="*/ 6645729 w 6743726"/>
              <a:gd name="connsiteY4" fmla="*/ 2596242 h 6596743"/>
              <a:gd name="connsiteX5" fmla="*/ 783772 w 6743726"/>
              <a:gd name="connsiteY5" fmla="*/ 5176158 h 6596743"/>
              <a:gd name="connsiteX6" fmla="*/ 2237014 w 6743726"/>
              <a:gd name="connsiteY6" fmla="*/ 6596743 h 6596743"/>
              <a:gd name="connsiteX7" fmla="*/ 1061357 w 6743726"/>
              <a:gd name="connsiteY7" fmla="*/ 6596743 h 6596743"/>
              <a:gd name="connsiteX8" fmla="*/ 0 w 6743726"/>
              <a:gd name="connsiteY8" fmla="*/ 5208815 h 6596743"/>
              <a:gd name="connsiteX9" fmla="*/ 6204856 w 6743726"/>
              <a:gd name="connsiteY9" fmla="*/ 2579914 h 6596743"/>
              <a:gd name="connsiteX10" fmla="*/ 4327071 w 6743726"/>
              <a:gd name="connsiteY10" fmla="*/ 1714500 h 6596743"/>
              <a:gd name="connsiteX11" fmla="*/ 1028699 w 6743726"/>
              <a:gd name="connsiteY11" fmla="*/ 783772 h 6596743"/>
              <a:gd name="connsiteX12" fmla="*/ 1061357 w 6743726"/>
              <a:gd name="connsiteY12" fmla="*/ 0 h 6596743"/>
              <a:gd name="connsiteX0" fmla="*/ 1061357 w 6743726"/>
              <a:gd name="connsiteY0" fmla="*/ 0 h 6596743"/>
              <a:gd name="connsiteX1" fmla="*/ 2237014 w 6743726"/>
              <a:gd name="connsiteY1" fmla="*/ 0 h 6596743"/>
              <a:gd name="connsiteX2" fmla="*/ 6743700 w 6743726"/>
              <a:gd name="connsiteY2" fmla="*/ 881743 h 6596743"/>
              <a:gd name="connsiteX3" fmla="*/ 4833257 w 6743726"/>
              <a:gd name="connsiteY3" fmla="*/ 1616528 h 6596743"/>
              <a:gd name="connsiteX4" fmla="*/ 6645729 w 6743726"/>
              <a:gd name="connsiteY4" fmla="*/ 2596242 h 6596743"/>
              <a:gd name="connsiteX5" fmla="*/ 783772 w 6743726"/>
              <a:gd name="connsiteY5" fmla="*/ 5176158 h 6596743"/>
              <a:gd name="connsiteX6" fmla="*/ 2237014 w 6743726"/>
              <a:gd name="connsiteY6" fmla="*/ 6596743 h 6596743"/>
              <a:gd name="connsiteX7" fmla="*/ 1061357 w 6743726"/>
              <a:gd name="connsiteY7" fmla="*/ 6596743 h 6596743"/>
              <a:gd name="connsiteX8" fmla="*/ 0 w 6743726"/>
              <a:gd name="connsiteY8" fmla="*/ 5208815 h 6596743"/>
              <a:gd name="connsiteX9" fmla="*/ 6204856 w 6743726"/>
              <a:gd name="connsiteY9" fmla="*/ 2579914 h 6596743"/>
              <a:gd name="connsiteX10" fmla="*/ 4327071 w 6743726"/>
              <a:gd name="connsiteY10" fmla="*/ 1714500 h 6596743"/>
              <a:gd name="connsiteX11" fmla="*/ 6384470 w 6743726"/>
              <a:gd name="connsiteY11" fmla="*/ 832757 h 6596743"/>
              <a:gd name="connsiteX12" fmla="*/ 1061357 w 6743726"/>
              <a:gd name="connsiteY12" fmla="*/ 0 h 6596743"/>
              <a:gd name="connsiteX0" fmla="*/ 1061357 w 6743726"/>
              <a:gd name="connsiteY0" fmla="*/ 0 h 6596743"/>
              <a:gd name="connsiteX1" fmla="*/ 5421086 w 6743726"/>
              <a:gd name="connsiteY1" fmla="*/ 391885 h 6596743"/>
              <a:gd name="connsiteX2" fmla="*/ 6743700 w 6743726"/>
              <a:gd name="connsiteY2" fmla="*/ 881743 h 6596743"/>
              <a:gd name="connsiteX3" fmla="*/ 4833257 w 6743726"/>
              <a:gd name="connsiteY3" fmla="*/ 1616528 h 6596743"/>
              <a:gd name="connsiteX4" fmla="*/ 6645729 w 6743726"/>
              <a:gd name="connsiteY4" fmla="*/ 2596242 h 6596743"/>
              <a:gd name="connsiteX5" fmla="*/ 783772 w 6743726"/>
              <a:gd name="connsiteY5" fmla="*/ 5176158 h 6596743"/>
              <a:gd name="connsiteX6" fmla="*/ 2237014 w 6743726"/>
              <a:gd name="connsiteY6" fmla="*/ 6596743 h 6596743"/>
              <a:gd name="connsiteX7" fmla="*/ 1061357 w 6743726"/>
              <a:gd name="connsiteY7" fmla="*/ 6596743 h 6596743"/>
              <a:gd name="connsiteX8" fmla="*/ 0 w 6743726"/>
              <a:gd name="connsiteY8" fmla="*/ 5208815 h 6596743"/>
              <a:gd name="connsiteX9" fmla="*/ 6204856 w 6743726"/>
              <a:gd name="connsiteY9" fmla="*/ 2579914 h 6596743"/>
              <a:gd name="connsiteX10" fmla="*/ 4327071 w 6743726"/>
              <a:gd name="connsiteY10" fmla="*/ 1714500 h 6596743"/>
              <a:gd name="connsiteX11" fmla="*/ 6384470 w 6743726"/>
              <a:gd name="connsiteY11" fmla="*/ 832757 h 6596743"/>
              <a:gd name="connsiteX12" fmla="*/ 1061357 w 6743726"/>
              <a:gd name="connsiteY12" fmla="*/ 0 h 6596743"/>
              <a:gd name="connsiteX0" fmla="*/ 4343400 w 6743726"/>
              <a:gd name="connsiteY0" fmla="*/ 0 h 6221186"/>
              <a:gd name="connsiteX1" fmla="*/ 5421086 w 6743726"/>
              <a:gd name="connsiteY1" fmla="*/ 16328 h 6221186"/>
              <a:gd name="connsiteX2" fmla="*/ 6743700 w 6743726"/>
              <a:gd name="connsiteY2" fmla="*/ 506186 h 6221186"/>
              <a:gd name="connsiteX3" fmla="*/ 4833257 w 6743726"/>
              <a:gd name="connsiteY3" fmla="*/ 1240971 h 6221186"/>
              <a:gd name="connsiteX4" fmla="*/ 6645729 w 6743726"/>
              <a:gd name="connsiteY4" fmla="*/ 2220685 h 6221186"/>
              <a:gd name="connsiteX5" fmla="*/ 783772 w 6743726"/>
              <a:gd name="connsiteY5" fmla="*/ 4800601 h 6221186"/>
              <a:gd name="connsiteX6" fmla="*/ 2237014 w 6743726"/>
              <a:gd name="connsiteY6" fmla="*/ 6221186 h 6221186"/>
              <a:gd name="connsiteX7" fmla="*/ 1061357 w 6743726"/>
              <a:gd name="connsiteY7" fmla="*/ 6221186 h 6221186"/>
              <a:gd name="connsiteX8" fmla="*/ 0 w 6743726"/>
              <a:gd name="connsiteY8" fmla="*/ 4833258 h 6221186"/>
              <a:gd name="connsiteX9" fmla="*/ 6204856 w 6743726"/>
              <a:gd name="connsiteY9" fmla="*/ 2204357 h 6221186"/>
              <a:gd name="connsiteX10" fmla="*/ 4327071 w 6743726"/>
              <a:gd name="connsiteY10" fmla="*/ 1338943 h 6221186"/>
              <a:gd name="connsiteX11" fmla="*/ 6384470 w 6743726"/>
              <a:gd name="connsiteY11" fmla="*/ 457200 h 6221186"/>
              <a:gd name="connsiteX12" fmla="*/ 4343400 w 6743726"/>
              <a:gd name="connsiteY12" fmla="*/ 0 h 6221186"/>
              <a:gd name="connsiteX0" fmla="*/ 3722915 w 6743726"/>
              <a:gd name="connsiteY0" fmla="*/ 0 h 6841671"/>
              <a:gd name="connsiteX1" fmla="*/ 5421086 w 6743726"/>
              <a:gd name="connsiteY1" fmla="*/ 636813 h 6841671"/>
              <a:gd name="connsiteX2" fmla="*/ 6743700 w 6743726"/>
              <a:gd name="connsiteY2" fmla="*/ 1126671 h 6841671"/>
              <a:gd name="connsiteX3" fmla="*/ 4833257 w 6743726"/>
              <a:gd name="connsiteY3" fmla="*/ 1861456 h 6841671"/>
              <a:gd name="connsiteX4" fmla="*/ 6645729 w 6743726"/>
              <a:gd name="connsiteY4" fmla="*/ 2841170 h 6841671"/>
              <a:gd name="connsiteX5" fmla="*/ 783772 w 6743726"/>
              <a:gd name="connsiteY5" fmla="*/ 5421086 h 6841671"/>
              <a:gd name="connsiteX6" fmla="*/ 2237014 w 6743726"/>
              <a:gd name="connsiteY6" fmla="*/ 6841671 h 6841671"/>
              <a:gd name="connsiteX7" fmla="*/ 1061357 w 6743726"/>
              <a:gd name="connsiteY7" fmla="*/ 6841671 h 6841671"/>
              <a:gd name="connsiteX8" fmla="*/ 0 w 6743726"/>
              <a:gd name="connsiteY8" fmla="*/ 5453743 h 6841671"/>
              <a:gd name="connsiteX9" fmla="*/ 6204856 w 6743726"/>
              <a:gd name="connsiteY9" fmla="*/ 2824842 h 6841671"/>
              <a:gd name="connsiteX10" fmla="*/ 4327071 w 6743726"/>
              <a:gd name="connsiteY10" fmla="*/ 1959428 h 6841671"/>
              <a:gd name="connsiteX11" fmla="*/ 6384470 w 6743726"/>
              <a:gd name="connsiteY11" fmla="*/ 1077685 h 6841671"/>
              <a:gd name="connsiteX12" fmla="*/ 3722915 w 6743726"/>
              <a:gd name="connsiteY12" fmla="*/ 0 h 6841671"/>
              <a:gd name="connsiteX0" fmla="*/ 3722915 w 6743726"/>
              <a:gd name="connsiteY0" fmla="*/ 16330 h 6858001"/>
              <a:gd name="connsiteX1" fmla="*/ 4343400 w 6743726"/>
              <a:gd name="connsiteY1" fmla="*/ 0 h 6858001"/>
              <a:gd name="connsiteX2" fmla="*/ 6743700 w 6743726"/>
              <a:gd name="connsiteY2" fmla="*/ 1143001 h 6858001"/>
              <a:gd name="connsiteX3" fmla="*/ 4833257 w 6743726"/>
              <a:gd name="connsiteY3" fmla="*/ 1877786 h 6858001"/>
              <a:gd name="connsiteX4" fmla="*/ 6645729 w 6743726"/>
              <a:gd name="connsiteY4" fmla="*/ 2857500 h 6858001"/>
              <a:gd name="connsiteX5" fmla="*/ 783772 w 6743726"/>
              <a:gd name="connsiteY5" fmla="*/ 5437416 h 6858001"/>
              <a:gd name="connsiteX6" fmla="*/ 2237014 w 6743726"/>
              <a:gd name="connsiteY6" fmla="*/ 6858001 h 6858001"/>
              <a:gd name="connsiteX7" fmla="*/ 1061357 w 6743726"/>
              <a:gd name="connsiteY7" fmla="*/ 6858001 h 6858001"/>
              <a:gd name="connsiteX8" fmla="*/ 0 w 6743726"/>
              <a:gd name="connsiteY8" fmla="*/ 5470073 h 6858001"/>
              <a:gd name="connsiteX9" fmla="*/ 6204856 w 6743726"/>
              <a:gd name="connsiteY9" fmla="*/ 2841172 h 6858001"/>
              <a:gd name="connsiteX10" fmla="*/ 4327071 w 6743726"/>
              <a:gd name="connsiteY10" fmla="*/ 1975758 h 6858001"/>
              <a:gd name="connsiteX11" fmla="*/ 6384470 w 6743726"/>
              <a:gd name="connsiteY11" fmla="*/ 1094015 h 6858001"/>
              <a:gd name="connsiteX12" fmla="*/ 3722915 w 6743726"/>
              <a:gd name="connsiteY12" fmla="*/ 16330 h 6858001"/>
              <a:gd name="connsiteX0" fmla="*/ 4229101 w 6743726"/>
              <a:gd name="connsiteY0" fmla="*/ 16330 h 6858001"/>
              <a:gd name="connsiteX1" fmla="*/ 4343400 w 6743726"/>
              <a:gd name="connsiteY1" fmla="*/ 0 h 6858001"/>
              <a:gd name="connsiteX2" fmla="*/ 6743700 w 6743726"/>
              <a:gd name="connsiteY2" fmla="*/ 1143001 h 6858001"/>
              <a:gd name="connsiteX3" fmla="*/ 4833257 w 6743726"/>
              <a:gd name="connsiteY3" fmla="*/ 1877786 h 6858001"/>
              <a:gd name="connsiteX4" fmla="*/ 6645729 w 6743726"/>
              <a:gd name="connsiteY4" fmla="*/ 2857500 h 6858001"/>
              <a:gd name="connsiteX5" fmla="*/ 783772 w 6743726"/>
              <a:gd name="connsiteY5" fmla="*/ 5437416 h 6858001"/>
              <a:gd name="connsiteX6" fmla="*/ 2237014 w 6743726"/>
              <a:gd name="connsiteY6" fmla="*/ 6858001 h 6858001"/>
              <a:gd name="connsiteX7" fmla="*/ 1061357 w 6743726"/>
              <a:gd name="connsiteY7" fmla="*/ 6858001 h 6858001"/>
              <a:gd name="connsiteX8" fmla="*/ 0 w 6743726"/>
              <a:gd name="connsiteY8" fmla="*/ 5470073 h 6858001"/>
              <a:gd name="connsiteX9" fmla="*/ 6204856 w 6743726"/>
              <a:gd name="connsiteY9" fmla="*/ 2841172 h 6858001"/>
              <a:gd name="connsiteX10" fmla="*/ 4327071 w 6743726"/>
              <a:gd name="connsiteY10" fmla="*/ 1975758 h 6858001"/>
              <a:gd name="connsiteX11" fmla="*/ 6384470 w 6743726"/>
              <a:gd name="connsiteY11" fmla="*/ 1094015 h 6858001"/>
              <a:gd name="connsiteX12" fmla="*/ 4229101 w 6743726"/>
              <a:gd name="connsiteY12" fmla="*/ 16330 h 6858001"/>
              <a:gd name="connsiteX0" fmla="*/ 4229101 w 6743726"/>
              <a:gd name="connsiteY0" fmla="*/ 0 h 6858340"/>
              <a:gd name="connsiteX1" fmla="*/ 4343400 w 6743726"/>
              <a:gd name="connsiteY1" fmla="*/ 339 h 6858340"/>
              <a:gd name="connsiteX2" fmla="*/ 6743700 w 6743726"/>
              <a:gd name="connsiteY2" fmla="*/ 1143340 h 6858340"/>
              <a:gd name="connsiteX3" fmla="*/ 4833257 w 6743726"/>
              <a:gd name="connsiteY3" fmla="*/ 1878125 h 6858340"/>
              <a:gd name="connsiteX4" fmla="*/ 6645729 w 6743726"/>
              <a:gd name="connsiteY4" fmla="*/ 2857839 h 6858340"/>
              <a:gd name="connsiteX5" fmla="*/ 783772 w 6743726"/>
              <a:gd name="connsiteY5" fmla="*/ 5437755 h 6858340"/>
              <a:gd name="connsiteX6" fmla="*/ 2237014 w 6743726"/>
              <a:gd name="connsiteY6" fmla="*/ 6858340 h 6858340"/>
              <a:gd name="connsiteX7" fmla="*/ 1061357 w 6743726"/>
              <a:gd name="connsiteY7" fmla="*/ 6858340 h 6858340"/>
              <a:gd name="connsiteX8" fmla="*/ 0 w 6743726"/>
              <a:gd name="connsiteY8" fmla="*/ 5470412 h 6858340"/>
              <a:gd name="connsiteX9" fmla="*/ 6204856 w 6743726"/>
              <a:gd name="connsiteY9" fmla="*/ 2841511 h 6858340"/>
              <a:gd name="connsiteX10" fmla="*/ 4327071 w 6743726"/>
              <a:gd name="connsiteY10" fmla="*/ 1976097 h 6858340"/>
              <a:gd name="connsiteX11" fmla="*/ 6384470 w 6743726"/>
              <a:gd name="connsiteY11" fmla="*/ 1094354 h 6858340"/>
              <a:gd name="connsiteX12" fmla="*/ 4229101 w 6743726"/>
              <a:gd name="connsiteY12" fmla="*/ 0 h 6858340"/>
              <a:gd name="connsiteX0" fmla="*/ 4229101 w 6743726"/>
              <a:gd name="connsiteY0" fmla="*/ 2043 h 6860383"/>
              <a:gd name="connsiteX1" fmla="*/ 4345781 w 6743726"/>
              <a:gd name="connsiteY1" fmla="*/ 0 h 6860383"/>
              <a:gd name="connsiteX2" fmla="*/ 6743700 w 6743726"/>
              <a:gd name="connsiteY2" fmla="*/ 1145383 h 6860383"/>
              <a:gd name="connsiteX3" fmla="*/ 4833257 w 6743726"/>
              <a:gd name="connsiteY3" fmla="*/ 1880168 h 6860383"/>
              <a:gd name="connsiteX4" fmla="*/ 6645729 w 6743726"/>
              <a:gd name="connsiteY4" fmla="*/ 2859882 h 6860383"/>
              <a:gd name="connsiteX5" fmla="*/ 783772 w 6743726"/>
              <a:gd name="connsiteY5" fmla="*/ 5439798 h 6860383"/>
              <a:gd name="connsiteX6" fmla="*/ 2237014 w 6743726"/>
              <a:gd name="connsiteY6" fmla="*/ 6860383 h 6860383"/>
              <a:gd name="connsiteX7" fmla="*/ 1061357 w 6743726"/>
              <a:gd name="connsiteY7" fmla="*/ 6860383 h 6860383"/>
              <a:gd name="connsiteX8" fmla="*/ 0 w 6743726"/>
              <a:gd name="connsiteY8" fmla="*/ 5472455 h 6860383"/>
              <a:gd name="connsiteX9" fmla="*/ 6204856 w 6743726"/>
              <a:gd name="connsiteY9" fmla="*/ 2843554 h 6860383"/>
              <a:gd name="connsiteX10" fmla="*/ 4327071 w 6743726"/>
              <a:gd name="connsiteY10" fmla="*/ 1978140 h 6860383"/>
              <a:gd name="connsiteX11" fmla="*/ 6384470 w 6743726"/>
              <a:gd name="connsiteY11" fmla="*/ 1096397 h 6860383"/>
              <a:gd name="connsiteX12" fmla="*/ 4229101 w 6743726"/>
              <a:gd name="connsiteY12" fmla="*/ 2043 h 6860383"/>
              <a:gd name="connsiteX0" fmla="*/ 4229101 w 6743726"/>
              <a:gd name="connsiteY0" fmla="*/ 0 h 6858340"/>
              <a:gd name="connsiteX1" fmla="*/ 4348162 w 6743726"/>
              <a:gd name="connsiteY1" fmla="*/ 339 h 6858340"/>
              <a:gd name="connsiteX2" fmla="*/ 6743700 w 6743726"/>
              <a:gd name="connsiteY2" fmla="*/ 1143340 h 6858340"/>
              <a:gd name="connsiteX3" fmla="*/ 4833257 w 6743726"/>
              <a:gd name="connsiteY3" fmla="*/ 1878125 h 6858340"/>
              <a:gd name="connsiteX4" fmla="*/ 6645729 w 6743726"/>
              <a:gd name="connsiteY4" fmla="*/ 2857839 h 6858340"/>
              <a:gd name="connsiteX5" fmla="*/ 783772 w 6743726"/>
              <a:gd name="connsiteY5" fmla="*/ 5437755 h 6858340"/>
              <a:gd name="connsiteX6" fmla="*/ 2237014 w 6743726"/>
              <a:gd name="connsiteY6" fmla="*/ 6858340 h 6858340"/>
              <a:gd name="connsiteX7" fmla="*/ 1061357 w 6743726"/>
              <a:gd name="connsiteY7" fmla="*/ 6858340 h 6858340"/>
              <a:gd name="connsiteX8" fmla="*/ 0 w 6743726"/>
              <a:gd name="connsiteY8" fmla="*/ 5470412 h 6858340"/>
              <a:gd name="connsiteX9" fmla="*/ 6204856 w 6743726"/>
              <a:gd name="connsiteY9" fmla="*/ 2841511 h 6858340"/>
              <a:gd name="connsiteX10" fmla="*/ 4327071 w 6743726"/>
              <a:gd name="connsiteY10" fmla="*/ 1976097 h 6858340"/>
              <a:gd name="connsiteX11" fmla="*/ 6384470 w 6743726"/>
              <a:gd name="connsiteY11" fmla="*/ 1094354 h 6858340"/>
              <a:gd name="connsiteX12" fmla="*/ 4229101 w 6743726"/>
              <a:gd name="connsiteY12" fmla="*/ 0 h 6858340"/>
              <a:gd name="connsiteX0" fmla="*/ 4229101 w 6743726"/>
              <a:gd name="connsiteY0" fmla="*/ 0 h 6858340"/>
              <a:gd name="connsiteX1" fmla="*/ 4348162 w 6743726"/>
              <a:gd name="connsiteY1" fmla="*/ 339 h 6858340"/>
              <a:gd name="connsiteX2" fmla="*/ 6743700 w 6743726"/>
              <a:gd name="connsiteY2" fmla="*/ 1143340 h 6858340"/>
              <a:gd name="connsiteX3" fmla="*/ 4833257 w 6743726"/>
              <a:gd name="connsiteY3" fmla="*/ 1878125 h 6858340"/>
              <a:gd name="connsiteX4" fmla="*/ 6645729 w 6743726"/>
              <a:gd name="connsiteY4" fmla="*/ 2857839 h 6858340"/>
              <a:gd name="connsiteX5" fmla="*/ 783772 w 6743726"/>
              <a:gd name="connsiteY5" fmla="*/ 5437755 h 6858340"/>
              <a:gd name="connsiteX6" fmla="*/ 2237014 w 6743726"/>
              <a:gd name="connsiteY6" fmla="*/ 6858340 h 6858340"/>
              <a:gd name="connsiteX7" fmla="*/ 1061357 w 6743726"/>
              <a:gd name="connsiteY7" fmla="*/ 6858340 h 6858340"/>
              <a:gd name="connsiteX8" fmla="*/ 0 w 6743726"/>
              <a:gd name="connsiteY8" fmla="*/ 5470412 h 6858340"/>
              <a:gd name="connsiteX9" fmla="*/ 6204856 w 6743726"/>
              <a:gd name="connsiteY9" fmla="*/ 2841511 h 6858340"/>
              <a:gd name="connsiteX10" fmla="*/ 4327071 w 6743726"/>
              <a:gd name="connsiteY10" fmla="*/ 1976097 h 6858340"/>
              <a:gd name="connsiteX11" fmla="*/ 6384470 w 6743726"/>
              <a:gd name="connsiteY11" fmla="*/ 1094354 h 6858340"/>
              <a:gd name="connsiteX12" fmla="*/ 4229101 w 6743726"/>
              <a:gd name="connsiteY12" fmla="*/ 0 h 6858340"/>
              <a:gd name="connsiteX0" fmla="*/ 4081502 w 6596127"/>
              <a:gd name="connsiteY0" fmla="*/ 0 h 6858340"/>
              <a:gd name="connsiteX1" fmla="*/ 4200563 w 6596127"/>
              <a:gd name="connsiteY1" fmla="*/ 339 h 6858340"/>
              <a:gd name="connsiteX2" fmla="*/ 6596101 w 6596127"/>
              <a:gd name="connsiteY2" fmla="*/ 1143340 h 6858340"/>
              <a:gd name="connsiteX3" fmla="*/ 4685658 w 6596127"/>
              <a:gd name="connsiteY3" fmla="*/ 1878125 h 6858340"/>
              <a:gd name="connsiteX4" fmla="*/ 6498130 w 6596127"/>
              <a:gd name="connsiteY4" fmla="*/ 2857839 h 6858340"/>
              <a:gd name="connsiteX5" fmla="*/ 636173 w 6596127"/>
              <a:gd name="connsiteY5" fmla="*/ 5437755 h 6858340"/>
              <a:gd name="connsiteX6" fmla="*/ 2089415 w 6596127"/>
              <a:gd name="connsiteY6" fmla="*/ 6858340 h 6858340"/>
              <a:gd name="connsiteX7" fmla="*/ 913758 w 6596127"/>
              <a:gd name="connsiteY7" fmla="*/ 6858340 h 6858340"/>
              <a:gd name="connsiteX8" fmla="*/ 0 w 6596127"/>
              <a:gd name="connsiteY8" fmla="*/ 5708951 h 6858340"/>
              <a:gd name="connsiteX9" fmla="*/ 6057257 w 6596127"/>
              <a:gd name="connsiteY9" fmla="*/ 2841511 h 6858340"/>
              <a:gd name="connsiteX10" fmla="*/ 4179472 w 6596127"/>
              <a:gd name="connsiteY10" fmla="*/ 1976097 h 6858340"/>
              <a:gd name="connsiteX11" fmla="*/ 6236871 w 6596127"/>
              <a:gd name="connsiteY11" fmla="*/ 1094354 h 6858340"/>
              <a:gd name="connsiteX12" fmla="*/ 4081502 w 6596127"/>
              <a:gd name="connsiteY12" fmla="*/ 0 h 6858340"/>
              <a:gd name="connsiteX0" fmla="*/ 4081502 w 6596127"/>
              <a:gd name="connsiteY0" fmla="*/ 0 h 6858340"/>
              <a:gd name="connsiteX1" fmla="*/ 4200563 w 6596127"/>
              <a:gd name="connsiteY1" fmla="*/ 339 h 6858340"/>
              <a:gd name="connsiteX2" fmla="*/ 6596101 w 6596127"/>
              <a:gd name="connsiteY2" fmla="*/ 1143340 h 6858340"/>
              <a:gd name="connsiteX3" fmla="*/ 4685658 w 6596127"/>
              <a:gd name="connsiteY3" fmla="*/ 1878125 h 6858340"/>
              <a:gd name="connsiteX4" fmla="*/ 6498130 w 6596127"/>
              <a:gd name="connsiteY4" fmla="*/ 2857839 h 6858340"/>
              <a:gd name="connsiteX5" fmla="*/ 636173 w 6596127"/>
              <a:gd name="connsiteY5" fmla="*/ 5437755 h 6858340"/>
              <a:gd name="connsiteX6" fmla="*/ 2089415 w 6596127"/>
              <a:gd name="connsiteY6" fmla="*/ 6858340 h 6858340"/>
              <a:gd name="connsiteX7" fmla="*/ 913758 w 6596127"/>
              <a:gd name="connsiteY7" fmla="*/ 6858340 h 6858340"/>
              <a:gd name="connsiteX8" fmla="*/ 0 w 6596127"/>
              <a:gd name="connsiteY8" fmla="*/ 5708951 h 6858340"/>
              <a:gd name="connsiteX9" fmla="*/ 6057257 w 6596127"/>
              <a:gd name="connsiteY9" fmla="*/ 2841511 h 6858340"/>
              <a:gd name="connsiteX10" fmla="*/ 4179472 w 6596127"/>
              <a:gd name="connsiteY10" fmla="*/ 1976097 h 6858340"/>
              <a:gd name="connsiteX11" fmla="*/ 6236871 w 6596127"/>
              <a:gd name="connsiteY11" fmla="*/ 1094354 h 6858340"/>
              <a:gd name="connsiteX12" fmla="*/ 4081502 w 6596127"/>
              <a:gd name="connsiteY12" fmla="*/ 0 h 6858340"/>
              <a:gd name="connsiteX0" fmla="*/ 4081502 w 6596127"/>
              <a:gd name="connsiteY0" fmla="*/ 0 h 6858340"/>
              <a:gd name="connsiteX1" fmla="*/ 4200563 w 6596127"/>
              <a:gd name="connsiteY1" fmla="*/ 339 h 6858340"/>
              <a:gd name="connsiteX2" fmla="*/ 6596101 w 6596127"/>
              <a:gd name="connsiteY2" fmla="*/ 1143340 h 6858340"/>
              <a:gd name="connsiteX3" fmla="*/ 4685658 w 6596127"/>
              <a:gd name="connsiteY3" fmla="*/ 1878125 h 6858340"/>
              <a:gd name="connsiteX4" fmla="*/ 6498130 w 6596127"/>
              <a:gd name="connsiteY4" fmla="*/ 2857839 h 6858340"/>
              <a:gd name="connsiteX5" fmla="*/ 636173 w 6596127"/>
              <a:gd name="connsiteY5" fmla="*/ 5437755 h 6858340"/>
              <a:gd name="connsiteX6" fmla="*/ 2089415 w 6596127"/>
              <a:gd name="connsiteY6" fmla="*/ 6858340 h 6858340"/>
              <a:gd name="connsiteX7" fmla="*/ 913758 w 6596127"/>
              <a:gd name="connsiteY7" fmla="*/ 6858340 h 6858340"/>
              <a:gd name="connsiteX8" fmla="*/ 0 w 6596127"/>
              <a:gd name="connsiteY8" fmla="*/ 5708951 h 6858340"/>
              <a:gd name="connsiteX9" fmla="*/ 6057257 w 6596127"/>
              <a:gd name="connsiteY9" fmla="*/ 2841511 h 6858340"/>
              <a:gd name="connsiteX10" fmla="*/ 4179472 w 6596127"/>
              <a:gd name="connsiteY10" fmla="*/ 1976097 h 6858340"/>
              <a:gd name="connsiteX11" fmla="*/ 6236871 w 6596127"/>
              <a:gd name="connsiteY11" fmla="*/ 1094354 h 6858340"/>
              <a:gd name="connsiteX12" fmla="*/ 4081502 w 6596127"/>
              <a:gd name="connsiteY12" fmla="*/ 0 h 6858340"/>
              <a:gd name="connsiteX0" fmla="*/ 4081502 w 6596127"/>
              <a:gd name="connsiteY0" fmla="*/ 0 h 6858340"/>
              <a:gd name="connsiteX1" fmla="*/ 4200563 w 6596127"/>
              <a:gd name="connsiteY1" fmla="*/ 339 h 6858340"/>
              <a:gd name="connsiteX2" fmla="*/ 6596101 w 6596127"/>
              <a:gd name="connsiteY2" fmla="*/ 1143340 h 6858340"/>
              <a:gd name="connsiteX3" fmla="*/ 4685658 w 6596127"/>
              <a:gd name="connsiteY3" fmla="*/ 1878125 h 6858340"/>
              <a:gd name="connsiteX4" fmla="*/ 6498130 w 6596127"/>
              <a:gd name="connsiteY4" fmla="*/ 2857839 h 6858340"/>
              <a:gd name="connsiteX5" fmla="*/ 636173 w 6596127"/>
              <a:gd name="connsiteY5" fmla="*/ 5437755 h 6858340"/>
              <a:gd name="connsiteX6" fmla="*/ 2089415 w 6596127"/>
              <a:gd name="connsiteY6" fmla="*/ 6858340 h 6858340"/>
              <a:gd name="connsiteX7" fmla="*/ 913758 w 6596127"/>
              <a:gd name="connsiteY7" fmla="*/ 6858340 h 6858340"/>
              <a:gd name="connsiteX8" fmla="*/ 0 w 6596127"/>
              <a:gd name="connsiteY8" fmla="*/ 5708951 h 6858340"/>
              <a:gd name="connsiteX9" fmla="*/ 6057257 w 6596127"/>
              <a:gd name="connsiteY9" fmla="*/ 2841511 h 6858340"/>
              <a:gd name="connsiteX10" fmla="*/ 4179472 w 6596127"/>
              <a:gd name="connsiteY10" fmla="*/ 1976097 h 6858340"/>
              <a:gd name="connsiteX11" fmla="*/ 6236871 w 6596127"/>
              <a:gd name="connsiteY11" fmla="*/ 1094354 h 6858340"/>
              <a:gd name="connsiteX12" fmla="*/ 4081502 w 6596127"/>
              <a:gd name="connsiteY12" fmla="*/ 0 h 6858340"/>
              <a:gd name="connsiteX0" fmla="*/ 4081502 w 6596127"/>
              <a:gd name="connsiteY0" fmla="*/ 0 h 6858340"/>
              <a:gd name="connsiteX1" fmla="*/ 4200563 w 6596127"/>
              <a:gd name="connsiteY1" fmla="*/ 339 h 6858340"/>
              <a:gd name="connsiteX2" fmla="*/ 6596101 w 6596127"/>
              <a:gd name="connsiteY2" fmla="*/ 1143340 h 6858340"/>
              <a:gd name="connsiteX3" fmla="*/ 4685658 w 6596127"/>
              <a:gd name="connsiteY3" fmla="*/ 1878125 h 6858340"/>
              <a:gd name="connsiteX4" fmla="*/ 6498130 w 6596127"/>
              <a:gd name="connsiteY4" fmla="*/ 2857839 h 6858340"/>
              <a:gd name="connsiteX5" fmla="*/ 636173 w 6596127"/>
              <a:gd name="connsiteY5" fmla="*/ 5437755 h 6858340"/>
              <a:gd name="connsiteX6" fmla="*/ 2089415 w 6596127"/>
              <a:gd name="connsiteY6" fmla="*/ 6858340 h 6858340"/>
              <a:gd name="connsiteX7" fmla="*/ 913758 w 6596127"/>
              <a:gd name="connsiteY7" fmla="*/ 6858340 h 6858340"/>
              <a:gd name="connsiteX8" fmla="*/ 0 w 6596127"/>
              <a:gd name="connsiteY8" fmla="*/ 5708951 h 6858340"/>
              <a:gd name="connsiteX9" fmla="*/ 6057257 w 6596127"/>
              <a:gd name="connsiteY9" fmla="*/ 2841511 h 6858340"/>
              <a:gd name="connsiteX10" fmla="*/ 4179472 w 6596127"/>
              <a:gd name="connsiteY10" fmla="*/ 1976097 h 6858340"/>
              <a:gd name="connsiteX11" fmla="*/ 6236871 w 6596127"/>
              <a:gd name="connsiteY11" fmla="*/ 1094354 h 6858340"/>
              <a:gd name="connsiteX12" fmla="*/ 4081502 w 6596127"/>
              <a:gd name="connsiteY12" fmla="*/ 0 h 6858340"/>
              <a:gd name="connsiteX0" fmla="*/ 4081502 w 6596127"/>
              <a:gd name="connsiteY0" fmla="*/ 0 h 6858340"/>
              <a:gd name="connsiteX1" fmla="*/ 4200563 w 6596127"/>
              <a:gd name="connsiteY1" fmla="*/ 339 h 6858340"/>
              <a:gd name="connsiteX2" fmla="*/ 6596101 w 6596127"/>
              <a:gd name="connsiteY2" fmla="*/ 1143340 h 6858340"/>
              <a:gd name="connsiteX3" fmla="*/ 4685658 w 6596127"/>
              <a:gd name="connsiteY3" fmla="*/ 1878125 h 6858340"/>
              <a:gd name="connsiteX4" fmla="*/ 6498130 w 6596127"/>
              <a:gd name="connsiteY4" fmla="*/ 2857839 h 6858340"/>
              <a:gd name="connsiteX5" fmla="*/ 636173 w 6596127"/>
              <a:gd name="connsiteY5" fmla="*/ 5437755 h 6858340"/>
              <a:gd name="connsiteX6" fmla="*/ 2089415 w 6596127"/>
              <a:gd name="connsiteY6" fmla="*/ 6858340 h 6858340"/>
              <a:gd name="connsiteX7" fmla="*/ 913758 w 6596127"/>
              <a:gd name="connsiteY7" fmla="*/ 6858340 h 6858340"/>
              <a:gd name="connsiteX8" fmla="*/ 0 w 6596127"/>
              <a:gd name="connsiteY8" fmla="*/ 5708951 h 6858340"/>
              <a:gd name="connsiteX9" fmla="*/ 6057257 w 6596127"/>
              <a:gd name="connsiteY9" fmla="*/ 2841511 h 6858340"/>
              <a:gd name="connsiteX10" fmla="*/ 4179472 w 6596127"/>
              <a:gd name="connsiteY10" fmla="*/ 1976097 h 6858340"/>
              <a:gd name="connsiteX11" fmla="*/ 6236871 w 6596127"/>
              <a:gd name="connsiteY11" fmla="*/ 1094354 h 6858340"/>
              <a:gd name="connsiteX12" fmla="*/ 4081502 w 6596127"/>
              <a:gd name="connsiteY12" fmla="*/ 0 h 6858340"/>
              <a:gd name="connsiteX0" fmla="*/ 4081502 w 6596127"/>
              <a:gd name="connsiteY0" fmla="*/ 0 h 6858340"/>
              <a:gd name="connsiteX1" fmla="*/ 4200563 w 6596127"/>
              <a:gd name="connsiteY1" fmla="*/ 339 h 6858340"/>
              <a:gd name="connsiteX2" fmla="*/ 6596101 w 6596127"/>
              <a:gd name="connsiteY2" fmla="*/ 1143340 h 6858340"/>
              <a:gd name="connsiteX3" fmla="*/ 4685658 w 6596127"/>
              <a:gd name="connsiteY3" fmla="*/ 1878125 h 6858340"/>
              <a:gd name="connsiteX4" fmla="*/ 6498130 w 6596127"/>
              <a:gd name="connsiteY4" fmla="*/ 2857839 h 6858340"/>
              <a:gd name="connsiteX5" fmla="*/ 636173 w 6596127"/>
              <a:gd name="connsiteY5" fmla="*/ 5437755 h 6858340"/>
              <a:gd name="connsiteX6" fmla="*/ 2089415 w 6596127"/>
              <a:gd name="connsiteY6" fmla="*/ 6858340 h 6858340"/>
              <a:gd name="connsiteX7" fmla="*/ 913758 w 6596127"/>
              <a:gd name="connsiteY7" fmla="*/ 6858340 h 6858340"/>
              <a:gd name="connsiteX8" fmla="*/ 0 w 6596127"/>
              <a:gd name="connsiteY8" fmla="*/ 5708951 h 6858340"/>
              <a:gd name="connsiteX9" fmla="*/ 6057257 w 6596127"/>
              <a:gd name="connsiteY9" fmla="*/ 2841511 h 6858340"/>
              <a:gd name="connsiteX10" fmla="*/ 4179472 w 6596127"/>
              <a:gd name="connsiteY10" fmla="*/ 1976097 h 6858340"/>
              <a:gd name="connsiteX11" fmla="*/ 6236871 w 6596127"/>
              <a:gd name="connsiteY11" fmla="*/ 1094354 h 6858340"/>
              <a:gd name="connsiteX12" fmla="*/ 4081502 w 6596127"/>
              <a:gd name="connsiteY12" fmla="*/ 0 h 6858340"/>
              <a:gd name="connsiteX0" fmla="*/ 4081502 w 6596127"/>
              <a:gd name="connsiteY0" fmla="*/ 0 h 6858340"/>
              <a:gd name="connsiteX1" fmla="*/ 4200563 w 6596127"/>
              <a:gd name="connsiteY1" fmla="*/ 339 h 6858340"/>
              <a:gd name="connsiteX2" fmla="*/ 6596101 w 6596127"/>
              <a:gd name="connsiteY2" fmla="*/ 1143340 h 6858340"/>
              <a:gd name="connsiteX3" fmla="*/ 4685658 w 6596127"/>
              <a:gd name="connsiteY3" fmla="*/ 1878125 h 6858340"/>
              <a:gd name="connsiteX4" fmla="*/ 6498130 w 6596127"/>
              <a:gd name="connsiteY4" fmla="*/ 2857839 h 6858340"/>
              <a:gd name="connsiteX5" fmla="*/ 636173 w 6596127"/>
              <a:gd name="connsiteY5" fmla="*/ 5437755 h 6858340"/>
              <a:gd name="connsiteX6" fmla="*/ 2089415 w 6596127"/>
              <a:gd name="connsiteY6" fmla="*/ 6858340 h 6858340"/>
              <a:gd name="connsiteX7" fmla="*/ 913758 w 6596127"/>
              <a:gd name="connsiteY7" fmla="*/ 6858340 h 6858340"/>
              <a:gd name="connsiteX8" fmla="*/ 0 w 6596127"/>
              <a:gd name="connsiteY8" fmla="*/ 5708951 h 6858340"/>
              <a:gd name="connsiteX9" fmla="*/ 6057257 w 6596127"/>
              <a:gd name="connsiteY9" fmla="*/ 2841511 h 6858340"/>
              <a:gd name="connsiteX10" fmla="*/ 4179472 w 6596127"/>
              <a:gd name="connsiteY10" fmla="*/ 1976097 h 6858340"/>
              <a:gd name="connsiteX11" fmla="*/ 6236871 w 6596127"/>
              <a:gd name="connsiteY11" fmla="*/ 1094354 h 6858340"/>
              <a:gd name="connsiteX12" fmla="*/ 4081502 w 6596127"/>
              <a:gd name="connsiteY12" fmla="*/ 0 h 6858340"/>
              <a:gd name="connsiteX0" fmla="*/ 4081502 w 6596127"/>
              <a:gd name="connsiteY0" fmla="*/ 0 h 6858340"/>
              <a:gd name="connsiteX1" fmla="*/ 4200563 w 6596127"/>
              <a:gd name="connsiteY1" fmla="*/ 339 h 6858340"/>
              <a:gd name="connsiteX2" fmla="*/ 6596101 w 6596127"/>
              <a:gd name="connsiteY2" fmla="*/ 1143340 h 6858340"/>
              <a:gd name="connsiteX3" fmla="*/ 4685658 w 6596127"/>
              <a:gd name="connsiteY3" fmla="*/ 1878125 h 6858340"/>
              <a:gd name="connsiteX4" fmla="*/ 6498130 w 6596127"/>
              <a:gd name="connsiteY4" fmla="*/ 2857839 h 6858340"/>
              <a:gd name="connsiteX5" fmla="*/ 636173 w 6596127"/>
              <a:gd name="connsiteY5" fmla="*/ 5437755 h 6858340"/>
              <a:gd name="connsiteX6" fmla="*/ 2089415 w 6596127"/>
              <a:gd name="connsiteY6" fmla="*/ 6858340 h 6858340"/>
              <a:gd name="connsiteX7" fmla="*/ 913758 w 6596127"/>
              <a:gd name="connsiteY7" fmla="*/ 6858340 h 6858340"/>
              <a:gd name="connsiteX8" fmla="*/ 0 w 6596127"/>
              <a:gd name="connsiteY8" fmla="*/ 5708951 h 6858340"/>
              <a:gd name="connsiteX9" fmla="*/ 6057257 w 6596127"/>
              <a:gd name="connsiteY9" fmla="*/ 2841511 h 6858340"/>
              <a:gd name="connsiteX10" fmla="*/ 4179472 w 6596127"/>
              <a:gd name="connsiteY10" fmla="*/ 1976097 h 6858340"/>
              <a:gd name="connsiteX11" fmla="*/ 6236871 w 6596127"/>
              <a:gd name="connsiteY11" fmla="*/ 1094354 h 6858340"/>
              <a:gd name="connsiteX12" fmla="*/ 4081502 w 6596127"/>
              <a:gd name="connsiteY12" fmla="*/ 0 h 6858340"/>
              <a:gd name="connsiteX0" fmla="*/ 4081502 w 6596127"/>
              <a:gd name="connsiteY0" fmla="*/ 0 h 6858340"/>
              <a:gd name="connsiteX1" fmla="*/ 4200563 w 6596127"/>
              <a:gd name="connsiteY1" fmla="*/ 339 h 6858340"/>
              <a:gd name="connsiteX2" fmla="*/ 6596101 w 6596127"/>
              <a:gd name="connsiteY2" fmla="*/ 1143340 h 6858340"/>
              <a:gd name="connsiteX3" fmla="*/ 4685658 w 6596127"/>
              <a:gd name="connsiteY3" fmla="*/ 1878125 h 6858340"/>
              <a:gd name="connsiteX4" fmla="*/ 6498130 w 6596127"/>
              <a:gd name="connsiteY4" fmla="*/ 2857839 h 6858340"/>
              <a:gd name="connsiteX5" fmla="*/ 636173 w 6596127"/>
              <a:gd name="connsiteY5" fmla="*/ 5437755 h 6858340"/>
              <a:gd name="connsiteX6" fmla="*/ 2089415 w 6596127"/>
              <a:gd name="connsiteY6" fmla="*/ 6858340 h 6858340"/>
              <a:gd name="connsiteX7" fmla="*/ 913758 w 6596127"/>
              <a:gd name="connsiteY7" fmla="*/ 6858340 h 6858340"/>
              <a:gd name="connsiteX8" fmla="*/ 0 w 6596127"/>
              <a:gd name="connsiteY8" fmla="*/ 5708951 h 6858340"/>
              <a:gd name="connsiteX9" fmla="*/ 6057257 w 6596127"/>
              <a:gd name="connsiteY9" fmla="*/ 2841511 h 6858340"/>
              <a:gd name="connsiteX10" fmla="*/ 4179472 w 6596127"/>
              <a:gd name="connsiteY10" fmla="*/ 1976097 h 6858340"/>
              <a:gd name="connsiteX11" fmla="*/ 6236871 w 6596127"/>
              <a:gd name="connsiteY11" fmla="*/ 1094354 h 6858340"/>
              <a:gd name="connsiteX12" fmla="*/ 4081502 w 6596127"/>
              <a:gd name="connsiteY12" fmla="*/ 0 h 6858340"/>
              <a:gd name="connsiteX0" fmla="*/ 4081502 w 6596127"/>
              <a:gd name="connsiteY0" fmla="*/ 0 h 6858340"/>
              <a:gd name="connsiteX1" fmla="*/ 4200563 w 6596127"/>
              <a:gd name="connsiteY1" fmla="*/ 339 h 6858340"/>
              <a:gd name="connsiteX2" fmla="*/ 6596101 w 6596127"/>
              <a:gd name="connsiteY2" fmla="*/ 1143340 h 6858340"/>
              <a:gd name="connsiteX3" fmla="*/ 4685658 w 6596127"/>
              <a:gd name="connsiteY3" fmla="*/ 1878125 h 6858340"/>
              <a:gd name="connsiteX4" fmla="*/ 6498130 w 6596127"/>
              <a:gd name="connsiteY4" fmla="*/ 2857839 h 6858340"/>
              <a:gd name="connsiteX5" fmla="*/ 636173 w 6596127"/>
              <a:gd name="connsiteY5" fmla="*/ 5437755 h 6858340"/>
              <a:gd name="connsiteX6" fmla="*/ 2089415 w 6596127"/>
              <a:gd name="connsiteY6" fmla="*/ 6858340 h 6858340"/>
              <a:gd name="connsiteX7" fmla="*/ 913758 w 6596127"/>
              <a:gd name="connsiteY7" fmla="*/ 6858340 h 6858340"/>
              <a:gd name="connsiteX8" fmla="*/ 0 w 6596127"/>
              <a:gd name="connsiteY8" fmla="*/ 5708951 h 6858340"/>
              <a:gd name="connsiteX9" fmla="*/ 6057257 w 6596127"/>
              <a:gd name="connsiteY9" fmla="*/ 2841511 h 6858340"/>
              <a:gd name="connsiteX10" fmla="*/ 4179472 w 6596127"/>
              <a:gd name="connsiteY10" fmla="*/ 1976097 h 6858340"/>
              <a:gd name="connsiteX11" fmla="*/ 6236871 w 6596127"/>
              <a:gd name="connsiteY11" fmla="*/ 1094354 h 6858340"/>
              <a:gd name="connsiteX12" fmla="*/ 4081502 w 6596127"/>
              <a:gd name="connsiteY12" fmla="*/ 0 h 6858340"/>
              <a:gd name="connsiteX0" fmla="*/ 4081502 w 6596127"/>
              <a:gd name="connsiteY0" fmla="*/ 0 h 6858340"/>
              <a:gd name="connsiteX1" fmla="*/ 4200563 w 6596127"/>
              <a:gd name="connsiteY1" fmla="*/ 339 h 6858340"/>
              <a:gd name="connsiteX2" fmla="*/ 6596101 w 6596127"/>
              <a:gd name="connsiteY2" fmla="*/ 1143340 h 6858340"/>
              <a:gd name="connsiteX3" fmla="*/ 4685658 w 6596127"/>
              <a:gd name="connsiteY3" fmla="*/ 1878125 h 6858340"/>
              <a:gd name="connsiteX4" fmla="*/ 6498130 w 6596127"/>
              <a:gd name="connsiteY4" fmla="*/ 2857839 h 6858340"/>
              <a:gd name="connsiteX5" fmla="*/ 636173 w 6596127"/>
              <a:gd name="connsiteY5" fmla="*/ 5437755 h 6858340"/>
              <a:gd name="connsiteX6" fmla="*/ 2089415 w 6596127"/>
              <a:gd name="connsiteY6" fmla="*/ 6858340 h 6858340"/>
              <a:gd name="connsiteX7" fmla="*/ 913758 w 6596127"/>
              <a:gd name="connsiteY7" fmla="*/ 6858340 h 6858340"/>
              <a:gd name="connsiteX8" fmla="*/ 0 w 6596127"/>
              <a:gd name="connsiteY8" fmla="*/ 5708951 h 6858340"/>
              <a:gd name="connsiteX9" fmla="*/ 6057257 w 6596127"/>
              <a:gd name="connsiteY9" fmla="*/ 2841511 h 6858340"/>
              <a:gd name="connsiteX10" fmla="*/ 4179472 w 6596127"/>
              <a:gd name="connsiteY10" fmla="*/ 1976097 h 6858340"/>
              <a:gd name="connsiteX11" fmla="*/ 6236871 w 6596127"/>
              <a:gd name="connsiteY11" fmla="*/ 1094354 h 6858340"/>
              <a:gd name="connsiteX12" fmla="*/ 4081502 w 6596127"/>
              <a:gd name="connsiteY12" fmla="*/ 0 h 6858340"/>
              <a:gd name="connsiteX0" fmla="*/ 4081502 w 6596127"/>
              <a:gd name="connsiteY0" fmla="*/ 0 h 6858340"/>
              <a:gd name="connsiteX1" fmla="*/ 4200563 w 6596127"/>
              <a:gd name="connsiteY1" fmla="*/ 339 h 6858340"/>
              <a:gd name="connsiteX2" fmla="*/ 6596101 w 6596127"/>
              <a:gd name="connsiteY2" fmla="*/ 1143340 h 6858340"/>
              <a:gd name="connsiteX3" fmla="*/ 4685658 w 6596127"/>
              <a:gd name="connsiteY3" fmla="*/ 1878125 h 6858340"/>
              <a:gd name="connsiteX4" fmla="*/ 6498130 w 6596127"/>
              <a:gd name="connsiteY4" fmla="*/ 2857839 h 6858340"/>
              <a:gd name="connsiteX5" fmla="*/ 636173 w 6596127"/>
              <a:gd name="connsiteY5" fmla="*/ 5437755 h 6858340"/>
              <a:gd name="connsiteX6" fmla="*/ 2089415 w 6596127"/>
              <a:gd name="connsiteY6" fmla="*/ 6858340 h 6858340"/>
              <a:gd name="connsiteX7" fmla="*/ 913758 w 6596127"/>
              <a:gd name="connsiteY7" fmla="*/ 6858340 h 6858340"/>
              <a:gd name="connsiteX8" fmla="*/ 0 w 6596127"/>
              <a:gd name="connsiteY8" fmla="*/ 5708951 h 6858340"/>
              <a:gd name="connsiteX9" fmla="*/ 6057257 w 6596127"/>
              <a:gd name="connsiteY9" fmla="*/ 2841511 h 6858340"/>
              <a:gd name="connsiteX10" fmla="*/ 4179472 w 6596127"/>
              <a:gd name="connsiteY10" fmla="*/ 1976097 h 6858340"/>
              <a:gd name="connsiteX11" fmla="*/ 6236871 w 6596127"/>
              <a:gd name="connsiteY11" fmla="*/ 1094354 h 6858340"/>
              <a:gd name="connsiteX12" fmla="*/ 4081502 w 6596127"/>
              <a:gd name="connsiteY12" fmla="*/ 0 h 6858340"/>
              <a:gd name="connsiteX0" fmla="*/ 4081502 w 6596127"/>
              <a:gd name="connsiteY0" fmla="*/ 0 h 6858340"/>
              <a:gd name="connsiteX1" fmla="*/ 4200563 w 6596127"/>
              <a:gd name="connsiteY1" fmla="*/ 339 h 6858340"/>
              <a:gd name="connsiteX2" fmla="*/ 6596101 w 6596127"/>
              <a:gd name="connsiteY2" fmla="*/ 1143340 h 6858340"/>
              <a:gd name="connsiteX3" fmla="*/ 4685658 w 6596127"/>
              <a:gd name="connsiteY3" fmla="*/ 1878125 h 6858340"/>
              <a:gd name="connsiteX4" fmla="*/ 6498130 w 6596127"/>
              <a:gd name="connsiteY4" fmla="*/ 2857839 h 6858340"/>
              <a:gd name="connsiteX5" fmla="*/ 636173 w 6596127"/>
              <a:gd name="connsiteY5" fmla="*/ 5437755 h 6858340"/>
              <a:gd name="connsiteX6" fmla="*/ 2089415 w 6596127"/>
              <a:gd name="connsiteY6" fmla="*/ 6858340 h 6858340"/>
              <a:gd name="connsiteX7" fmla="*/ 913758 w 6596127"/>
              <a:gd name="connsiteY7" fmla="*/ 6858340 h 6858340"/>
              <a:gd name="connsiteX8" fmla="*/ 0 w 6596127"/>
              <a:gd name="connsiteY8" fmla="*/ 5708951 h 6858340"/>
              <a:gd name="connsiteX9" fmla="*/ 6057257 w 6596127"/>
              <a:gd name="connsiteY9" fmla="*/ 2841511 h 6858340"/>
              <a:gd name="connsiteX10" fmla="*/ 4179472 w 6596127"/>
              <a:gd name="connsiteY10" fmla="*/ 1976097 h 6858340"/>
              <a:gd name="connsiteX11" fmla="*/ 6236871 w 6596127"/>
              <a:gd name="connsiteY11" fmla="*/ 1094354 h 6858340"/>
              <a:gd name="connsiteX12" fmla="*/ 4081502 w 6596127"/>
              <a:gd name="connsiteY12" fmla="*/ 0 h 6858340"/>
              <a:gd name="connsiteX0" fmla="*/ 4081502 w 6596127"/>
              <a:gd name="connsiteY0" fmla="*/ 0 h 6858340"/>
              <a:gd name="connsiteX1" fmla="*/ 4200563 w 6596127"/>
              <a:gd name="connsiteY1" fmla="*/ 339 h 6858340"/>
              <a:gd name="connsiteX2" fmla="*/ 6596101 w 6596127"/>
              <a:gd name="connsiteY2" fmla="*/ 1143340 h 6858340"/>
              <a:gd name="connsiteX3" fmla="*/ 4685658 w 6596127"/>
              <a:gd name="connsiteY3" fmla="*/ 1878125 h 6858340"/>
              <a:gd name="connsiteX4" fmla="*/ 6498130 w 6596127"/>
              <a:gd name="connsiteY4" fmla="*/ 2857839 h 6858340"/>
              <a:gd name="connsiteX5" fmla="*/ 636173 w 6596127"/>
              <a:gd name="connsiteY5" fmla="*/ 5437755 h 6858340"/>
              <a:gd name="connsiteX6" fmla="*/ 2089415 w 6596127"/>
              <a:gd name="connsiteY6" fmla="*/ 6858340 h 6858340"/>
              <a:gd name="connsiteX7" fmla="*/ 913758 w 6596127"/>
              <a:gd name="connsiteY7" fmla="*/ 6858340 h 6858340"/>
              <a:gd name="connsiteX8" fmla="*/ 0 w 6596127"/>
              <a:gd name="connsiteY8" fmla="*/ 5708951 h 6858340"/>
              <a:gd name="connsiteX9" fmla="*/ 6057257 w 6596127"/>
              <a:gd name="connsiteY9" fmla="*/ 2841511 h 6858340"/>
              <a:gd name="connsiteX10" fmla="*/ 4179472 w 6596127"/>
              <a:gd name="connsiteY10" fmla="*/ 1976097 h 6858340"/>
              <a:gd name="connsiteX11" fmla="*/ 6236871 w 6596127"/>
              <a:gd name="connsiteY11" fmla="*/ 1094354 h 6858340"/>
              <a:gd name="connsiteX12" fmla="*/ 4081502 w 6596127"/>
              <a:gd name="connsiteY12" fmla="*/ 0 h 6858340"/>
              <a:gd name="connsiteX0" fmla="*/ 4081502 w 6596127"/>
              <a:gd name="connsiteY0" fmla="*/ 0 h 6858340"/>
              <a:gd name="connsiteX1" fmla="*/ 4200563 w 6596127"/>
              <a:gd name="connsiteY1" fmla="*/ 339 h 6858340"/>
              <a:gd name="connsiteX2" fmla="*/ 6596101 w 6596127"/>
              <a:gd name="connsiteY2" fmla="*/ 1143340 h 6858340"/>
              <a:gd name="connsiteX3" fmla="*/ 4685658 w 6596127"/>
              <a:gd name="connsiteY3" fmla="*/ 1878125 h 6858340"/>
              <a:gd name="connsiteX4" fmla="*/ 6498130 w 6596127"/>
              <a:gd name="connsiteY4" fmla="*/ 2857839 h 6858340"/>
              <a:gd name="connsiteX5" fmla="*/ 636173 w 6596127"/>
              <a:gd name="connsiteY5" fmla="*/ 5437755 h 6858340"/>
              <a:gd name="connsiteX6" fmla="*/ 2089415 w 6596127"/>
              <a:gd name="connsiteY6" fmla="*/ 6858340 h 6858340"/>
              <a:gd name="connsiteX7" fmla="*/ 913758 w 6596127"/>
              <a:gd name="connsiteY7" fmla="*/ 6858340 h 6858340"/>
              <a:gd name="connsiteX8" fmla="*/ 0 w 6596127"/>
              <a:gd name="connsiteY8" fmla="*/ 5708951 h 6858340"/>
              <a:gd name="connsiteX9" fmla="*/ 6057257 w 6596127"/>
              <a:gd name="connsiteY9" fmla="*/ 2841511 h 6858340"/>
              <a:gd name="connsiteX10" fmla="*/ 4179472 w 6596127"/>
              <a:gd name="connsiteY10" fmla="*/ 1976097 h 6858340"/>
              <a:gd name="connsiteX11" fmla="*/ 6236871 w 6596127"/>
              <a:gd name="connsiteY11" fmla="*/ 1094354 h 6858340"/>
              <a:gd name="connsiteX12" fmla="*/ 4081502 w 6596127"/>
              <a:gd name="connsiteY12" fmla="*/ 0 h 6858340"/>
              <a:gd name="connsiteX0" fmla="*/ 4081502 w 6596127"/>
              <a:gd name="connsiteY0" fmla="*/ 0 h 6858340"/>
              <a:gd name="connsiteX1" fmla="*/ 4200563 w 6596127"/>
              <a:gd name="connsiteY1" fmla="*/ 339 h 6858340"/>
              <a:gd name="connsiteX2" fmla="*/ 6596101 w 6596127"/>
              <a:gd name="connsiteY2" fmla="*/ 1143340 h 6858340"/>
              <a:gd name="connsiteX3" fmla="*/ 4685658 w 6596127"/>
              <a:gd name="connsiteY3" fmla="*/ 1878125 h 6858340"/>
              <a:gd name="connsiteX4" fmla="*/ 6498130 w 6596127"/>
              <a:gd name="connsiteY4" fmla="*/ 2857839 h 6858340"/>
              <a:gd name="connsiteX5" fmla="*/ 636173 w 6596127"/>
              <a:gd name="connsiteY5" fmla="*/ 5437755 h 6858340"/>
              <a:gd name="connsiteX6" fmla="*/ 2089415 w 6596127"/>
              <a:gd name="connsiteY6" fmla="*/ 6858340 h 6858340"/>
              <a:gd name="connsiteX7" fmla="*/ 913758 w 6596127"/>
              <a:gd name="connsiteY7" fmla="*/ 6858340 h 6858340"/>
              <a:gd name="connsiteX8" fmla="*/ 0 w 6596127"/>
              <a:gd name="connsiteY8" fmla="*/ 5708951 h 6858340"/>
              <a:gd name="connsiteX9" fmla="*/ 6057257 w 6596127"/>
              <a:gd name="connsiteY9" fmla="*/ 2841511 h 6858340"/>
              <a:gd name="connsiteX10" fmla="*/ 4179472 w 6596127"/>
              <a:gd name="connsiteY10" fmla="*/ 1976097 h 6858340"/>
              <a:gd name="connsiteX11" fmla="*/ 6236871 w 6596127"/>
              <a:gd name="connsiteY11" fmla="*/ 1094354 h 6858340"/>
              <a:gd name="connsiteX12" fmla="*/ 4081502 w 6596127"/>
              <a:gd name="connsiteY12" fmla="*/ 0 h 6858340"/>
              <a:gd name="connsiteX0" fmla="*/ 4110792 w 6625417"/>
              <a:gd name="connsiteY0" fmla="*/ 0 h 6858340"/>
              <a:gd name="connsiteX1" fmla="*/ 4229853 w 6625417"/>
              <a:gd name="connsiteY1" fmla="*/ 339 h 6858340"/>
              <a:gd name="connsiteX2" fmla="*/ 6625391 w 6625417"/>
              <a:gd name="connsiteY2" fmla="*/ 1143340 h 6858340"/>
              <a:gd name="connsiteX3" fmla="*/ 4714948 w 6625417"/>
              <a:gd name="connsiteY3" fmla="*/ 1878125 h 6858340"/>
              <a:gd name="connsiteX4" fmla="*/ 6527420 w 6625417"/>
              <a:gd name="connsiteY4" fmla="*/ 2857839 h 6858340"/>
              <a:gd name="connsiteX5" fmla="*/ 665463 w 6625417"/>
              <a:gd name="connsiteY5" fmla="*/ 5437755 h 6858340"/>
              <a:gd name="connsiteX6" fmla="*/ 2118705 w 6625417"/>
              <a:gd name="connsiteY6" fmla="*/ 6858340 h 6858340"/>
              <a:gd name="connsiteX7" fmla="*/ 943048 w 6625417"/>
              <a:gd name="connsiteY7" fmla="*/ 6858340 h 6858340"/>
              <a:gd name="connsiteX8" fmla="*/ 29290 w 6625417"/>
              <a:gd name="connsiteY8" fmla="*/ 5708951 h 6858340"/>
              <a:gd name="connsiteX9" fmla="*/ 6086547 w 6625417"/>
              <a:gd name="connsiteY9" fmla="*/ 2841511 h 6858340"/>
              <a:gd name="connsiteX10" fmla="*/ 4208762 w 6625417"/>
              <a:gd name="connsiteY10" fmla="*/ 1976097 h 6858340"/>
              <a:gd name="connsiteX11" fmla="*/ 6266161 w 6625417"/>
              <a:gd name="connsiteY11" fmla="*/ 1094354 h 6858340"/>
              <a:gd name="connsiteX12" fmla="*/ 4110792 w 6625417"/>
              <a:gd name="connsiteY12" fmla="*/ 0 h 6858340"/>
              <a:gd name="connsiteX0" fmla="*/ 4110792 w 6625417"/>
              <a:gd name="connsiteY0" fmla="*/ 0 h 6858340"/>
              <a:gd name="connsiteX1" fmla="*/ 4229853 w 6625417"/>
              <a:gd name="connsiteY1" fmla="*/ 339 h 6858340"/>
              <a:gd name="connsiteX2" fmla="*/ 6625391 w 6625417"/>
              <a:gd name="connsiteY2" fmla="*/ 1143340 h 6858340"/>
              <a:gd name="connsiteX3" fmla="*/ 4714948 w 6625417"/>
              <a:gd name="connsiteY3" fmla="*/ 1878125 h 6858340"/>
              <a:gd name="connsiteX4" fmla="*/ 6527420 w 6625417"/>
              <a:gd name="connsiteY4" fmla="*/ 2857839 h 6858340"/>
              <a:gd name="connsiteX5" fmla="*/ 665463 w 6625417"/>
              <a:gd name="connsiteY5" fmla="*/ 5437755 h 6858340"/>
              <a:gd name="connsiteX6" fmla="*/ 2118705 w 6625417"/>
              <a:gd name="connsiteY6" fmla="*/ 6858340 h 6858340"/>
              <a:gd name="connsiteX7" fmla="*/ 943048 w 6625417"/>
              <a:gd name="connsiteY7" fmla="*/ 6858340 h 6858340"/>
              <a:gd name="connsiteX8" fmla="*/ 29290 w 6625417"/>
              <a:gd name="connsiteY8" fmla="*/ 5708951 h 6858340"/>
              <a:gd name="connsiteX9" fmla="*/ 6086547 w 6625417"/>
              <a:gd name="connsiteY9" fmla="*/ 2841511 h 6858340"/>
              <a:gd name="connsiteX10" fmla="*/ 4208762 w 6625417"/>
              <a:gd name="connsiteY10" fmla="*/ 1976097 h 6858340"/>
              <a:gd name="connsiteX11" fmla="*/ 6266161 w 6625417"/>
              <a:gd name="connsiteY11" fmla="*/ 1094354 h 6858340"/>
              <a:gd name="connsiteX12" fmla="*/ 4110792 w 6625417"/>
              <a:gd name="connsiteY12" fmla="*/ 0 h 6858340"/>
              <a:gd name="connsiteX0" fmla="*/ 4110792 w 6625417"/>
              <a:gd name="connsiteY0" fmla="*/ 0 h 6858340"/>
              <a:gd name="connsiteX1" fmla="*/ 4229853 w 6625417"/>
              <a:gd name="connsiteY1" fmla="*/ 339 h 6858340"/>
              <a:gd name="connsiteX2" fmla="*/ 6625391 w 6625417"/>
              <a:gd name="connsiteY2" fmla="*/ 1143340 h 6858340"/>
              <a:gd name="connsiteX3" fmla="*/ 4714948 w 6625417"/>
              <a:gd name="connsiteY3" fmla="*/ 1878125 h 6858340"/>
              <a:gd name="connsiteX4" fmla="*/ 6527420 w 6625417"/>
              <a:gd name="connsiteY4" fmla="*/ 2857839 h 6858340"/>
              <a:gd name="connsiteX5" fmla="*/ 665463 w 6625417"/>
              <a:gd name="connsiteY5" fmla="*/ 5437755 h 6858340"/>
              <a:gd name="connsiteX6" fmla="*/ 2118705 w 6625417"/>
              <a:gd name="connsiteY6" fmla="*/ 6858340 h 6858340"/>
              <a:gd name="connsiteX7" fmla="*/ 943048 w 6625417"/>
              <a:gd name="connsiteY7" fmla="*/ 6858340 h 6858340"/>
              <a:gd name="connsiteX8" fmla="*/ 29290 w 6625417"/>
              <a:gd name="connsiteY8" fmla="*/ 5708951 h 6858340"/>
              <a:gd name="connsiteX9" fmla="*/ 6086547 w 6625417"/>
              <a:gd name="connsiteY9" fmla="*/ 2841511 h 6858340"/>
              <a:gd name="connsiteX10" fmla="*/ 4208762 w 6625417"/>
              <a:gd name="connsiteY10" fmla="*/ 1976097 h 6858340"/>
              <a:gd name="connsiteX11" fmla="*/ 6266161 w 6625417"/>
              <a:gd name="connsiteY11" fmla="*/ 1094354 h 6858340"/>
              <a:gd name="connsiteX12" fmla="*/ 4110792 w 6625417"/>
              <a:gd name="connsiteY12" fmla="*/ 0 h 6858340"/>
              <a:gd name="connsiteX0" fmla="*/ 4110792 w 6625417"/>
              <a:gd name="connsiteY0" fmla="*/ 0 h 6858340"/>
              <a:gd name="connsiteX1" fmla="*/ 4229853 w 6625417"/>
              <a:gd name="connsiteY1" fmla="*/ 339 h 6858340"/>
              <a:gd name="connsiteX2" fmla="*/ 6625391 w 6625417"/>
              <a:gd name="connsiteY2" fmla="*/ 1143340 h 6858340"/>
              <a:gd name="connsiteX3" fmla="*/ 4714948 w 6625417"/>
              <a:gd name="connsiteY3" fmla="*/ 1878125 h 6858340"/>
              <a:gd name="connsiteX4" fmla="*/ 6527420 w 6625417"/>
              <a:gd name="connsiteY4" fmla="*/ 2857839 h 6858340"/>
              <a:gd name="connsiteX5" fmla="*/ 651318 w 6625417"/>
              <a:gd name="connsiteY5" fmla="*/ 5523480 h 6858340"/>
              <a:gd name="connsiteX6" fmla="*/ 2118705 w 6625417"/>
              <a:gd name="connsiteY6" fmla="*/ 6858340 h 6858340"/>
              <a:gd name="connsiteX7" fmla="*/ 943048 w 6625417"/>
              <a:gd name="connsiteY7" fmla="*/ 6858340 h 6858340"/>
              <a:gd name="connsiteX8" fmla="*/ 29290 w 6625417"/>
              <a:gd name="connsiteY8" fmla="*/ 5708951 h 6858340"/>
              <a:gd name="connsiteX9" fmla="*/ 6086547 w 6625417"/>
              <a:gd name="connsiteY9" fmla="*/ 2841511 h 6858340"/>
              <a:gd name="connsiteX10" fmla="*/ 4208762 w 6625417"/>
              <a:gd name="connsiteY10" fmla="*/ 1976097 h 6858340"/>
              <a:gd name="connsiteX11" fmla="*/ 6266161 w 6625417"/>
              <a:gd name="connsiteY11" fmla="*/ 1094354 h 6858340"/>
              <a:gd name="connsiteX12" fmla="*/ 4110792 w 6625417"/>
              <a:gd name="connsiteY12" fmla="*/ 0 h 6858340"/>
              <a:gd name="connsiteX0" fmla="*/ 4110792 w 6625417"/>
              <a:gd name="connsiteY0" fmla="*/ 0 h 6858340"/>
              <a:gd name="connsiteX1" fmla="*/ 4229853 w 6625417"/>
              <a:gd name="connsiteY1" fmla="*/ 339 h 6858340"/>
              <a:gd name="connsiteX2" fmla="*/ 6625391 w 6625417"/>
              <a:gd name="connsiteY2" fmla="*/ 1143340 h 6858340"/>
              <a:gd name="connsiteX3" fmla="*/ 4714948 w 6625417"/>
              <a:gd name="connsiteY3" fmla="*/ 1878125 h 6858340"/>
              <a:gd name="connsiteX4" fmla="*/ 6527420 w 6625417"/>
              <a:gd name="connsiteY4" fmla="*/ 2857839 h 6858340"/>
              <a:gd name="connsiteX5" fmla="*/ 651318 w 6625417"/>
              <a:gd name="connsiteY5" fmla="*/ 5523480 h 6858340"/>
              <a:gd name="connsiteX6" fmla="*/ 2118705 w 6625417"/>
              <a:gd name="connsiteY6" fmla="*/ 6858340 h 6858340"/>
              <a:gd name="connsiteX7" fmla="*/ 943048 w 6625417"/>
              <a:gd name="connsiteY7" fmla="*/ 6858340 h 6858340"/>
              <a:gd name="connsiteX8" fmla="*/ 29290 w 6625417"/>
              <a:gd name="connsiteY8" fmla="*/ 5708951 h 6858340"/>
              <a:gd name="connsiteX9" fmla="*/ 6086547 w 6625417"/>
              <a:gd name="connsiteY9" fmla="*/ 2841511 h 6858340"/>
              <a:gd name="connsiteX10" fmla="*/ 4208762 w 6625417"/>
              <a:gd name="connsiteY10" fmla="*/ 1976097 h 6858340"/>
              <a:gd name="connsiteX11" fmla="*/ 6266161 w 6625417"/>
              <a:gd name="connsiteY11" fmla="*/ 1094354 h 6858340"/>
              <a:gd name="connsiteX12" fmla="*/ 4110792 w 6625417"/>
              <a:gd name="connsiteY12" fmla="*/ 0 h 6858340"/>
              <a:gd name="connsiteX0" fmla="*/ 4110792 w 6625417"/>
              <a:gd name="connsiteY0" fmla="*/ 0 h 6858340"/>
              <a:gd name="connsiteX1" fmla="*/ 4229853 w 6625417"/>
              <a:gd name="connsiteY1" fmla="*/ 339 h 6858340"/>
              <a:gd name="connsiteX2" fmla="*/ 6625391 w 6625417"/>
              <a:gd name="connsiteY2" fmla="*/ 1143340 h 6858340"/>
              <a:gd name="connsiteX3" fmla="*/ 4714948 w 6625417"/>
              <a:gd name="connsiteY3" fmla="*/ 1878125 h 6858340"/>
              <a:gd name="connsiteX4" fmla="*/ 6527420 w 6625417"/>
              <a:gd name="connsiteY4" fmla="*/ 2857839 h 6858340"/>
              <a:gd name="connsiteX5" fmla="*/ 651318 w 6625417"/>
              <a:gd name="connsiteY5" fmla="*/ 5523480 h 6858340"/>
              <a:gd name="connsiteX6" fmla="*/ 2118705 w 6625417"/>
              <a:gd name="connsiteY6" fmla="*/ 6858340 h 6858340"/>
              <a:gd name="connsiteX7" fmla="*/ 943048 w 6625417"/>
              <a:gd name="connsiteY7" fmla="*/ 6858340 h 6858340"/>
              <a:gd name="connsiteX8" fmla="*/ 29290 w 6625417"/>
              <a:gd name="connsiteY8" fmla="*/ 5708951 h 6858340"/>
              <a:gd name="connsiteX9" fmla="*/ 6086547 w 6625417"/>
              <a:gd name="connsiteY9" fmla="*/ 2841511 h 6858340"/>
              <a:gd name="connsiteX10" fmla="*/ 4208762 w 6625417"/>
              <a:gd name="connsiteY10" fmla="*/ 1976097 h 6858340"/>
              <a:gd name="connsiteX11" fmla="*/ 6266161 w 6625417"/>
              <a:gd name="connsiteY11" fmla="*/ 1094354 h 6858340"/>
              <a:gd name="connsiteX12" fmla="*/ 4110792 w 6625417"/>
              <a:gd name="connsiteY12" fmla="*/ 0 h 6858340"/>
              <a:gd name="connsiteX0" fmla="*/ 4110792 w 6625417"/>
              <a:gd name="connsiteY0" fmla="*/ 0 h 6858340"/>
              <a:gd name="connsiteX1" fmla="*/ 4229853 w 6625417"/>
              <a:gd name="connsiteY1" fmla="*/ 339 h 6858340"/>
              <a:gd name="connsiteX2" fmla="*/ 6625391 w 6625417"/>
              <a:gd name="connsiteY2" fmla="*/ 1143340 h 6858340"/>
              <a:gd name="connsiteX3" fmla="*/ 4714948 w 6625417"/>
              <a:gd name="connsiteY3" fmla="*/ 1878125 h 6858340"/>
              <a:gd name="connsiteX4" fmla="*/ 6527420 w 6625417"/>
              <a:gd name="connsiteY4" fmla="*/ 2857839 h 6858340"/>
              <a:gd name="connsiteX5" fmla="*/ 651318 w 6625417"/>
              <a:gd name="connsiteY5" fmla="*/ 5523480 h 6858340"/>
              <a:gd name="connsiteX6" fmla="*/ 2118705 w 6625417"/>
              <a:gd name="connsiteY6" fmla="*/ 6858340 h 6858340"/>
              <a:gd name="connsiteX7" fmla="*/ 943048 w 6625417"/>
              <a:gd name="connsiteY7" fmla="*/ 6858340 h 6858340"/>
              <a:gd name="connsiteX8" fmla="*/ 29290 w 6625417"/>
              <a:gd name="connsiteY8" fmla="*/ 5708951 h 6858340"/>
              <a:gd name="connsiteX9" fmla="*/ 6086547 w 6625417"/>
              <a:gd name="connsiteY9" fmla="*/ 2841511 h 6858340"/>
              <a:gd name="connsiteX10" fmla="*/ 4208762 w 6625417"/>
              <a:gd name="connsiteY10" fmla="*/ 1976097 h 6858340"/>
              <a:gd name="connsiteX11" fmla="*/ 6266161 w 6625417"/>
              <a:gd name="connsiteY11" fmla="*/ 1094354 h 6858340"/>
              <a:gd name="connsiteX12" fmla="*/ 4110792 w 6625417"/>
              <a:gd name="connsiteY12" fmla="*/ 0 h 6858340"/>
              <a:gd name="connsiteX0" fmla="*/ 4111651 w 6626276"/>
              <a:gd name="connsiteY0" fmla="*/ 0 h 6858340"/>
              <a:gd name="connsiteX1" fmla="*/ 4230712 w 6626276"/>
              <a:gd name="connsiteY1" fmla="*/ 339 h 6858340"/>
              <a:gd name="connsiteX2" fmla="*/ 6626250 w 6626276"/>
              <a:gd name="connsiteY2" fmla="*/ 1143340 h 6858340"/>
              <a:gd name="connsiteX3" fmla="*/ 4715807 w 6626276"/>
              <a:gd name="connsiteY3" fmla="*/ 1878125 h 6858340"/>
              <a:gd name="connsiteX4" fmla="*/ 6528279 w 6626276"/>
              <a:gd name="connsiteY4" fmla="*/ 2857839 h 6858340"/>
              <a:gd name="connsiteX5" fmla="*/ 652177 w 6626276"/>
              <a:gd name="connsiteY5" fmla="*/ 5523480 h 6858340"/>
              <a:gd name="connsiteX6" fmla="*/ 2119564 w 6626276"/>
              <a:gd name="connsiteY6" fmla="*/ 6858340 h 6858340"/>
              <a:gd name="connsiteX7" fmla="*/ 943907 w 6626276"/>
              <a:gd name="connsiteY7" fmla="*/ 6858340 h 6858340"/>
              <a:gd name="connsiteX8" fmla="*/ 30149 w 6626276"/>
              <a:gd name="connsiteY8" fmla="*/ 5708951 h 6858340"/>
              <a:gd name="connsiteX9" fmla="*/ 6087406 w 6626276"/>
              <a:gd name="connsiteY9" fmla="*/ 2841511 h 6858340"/>
              <a:gd name="connsiteX10" fmla="*/ 4209621 w 6626276"/>
              <a:gd name="connsiteY10" fmla="*/ 1976097 h 6858340"/>
              <a:gd name="connsiteX11" fmla="*/ 6267020 w 6626276"/>
              <a:gd name="connsiteY11" fmla="*/ 1094354 h 6858340"/>
              <a:gd name="connsiteX12" fmla="*/ 4111651 w 6626276"/>
              <a:gd name="connsiteY12" fmla="*/ 0 h 6858340"/>
              <a:gd name="connsiteX0" fmla="*/ 4101800 w 6616425"/>
              <a:gd name="connsiteY0" fmla="*/ 0 h 6858340"/>
              <a:gd name="connsiteX1" fmla="*/ 4220861 w 6616425"/>
              <a:gd name="connsiteY1" fmla="*/ 339 h 6858340"/>
              <a:gd name="connsiteX2" fmla="*/ 6616399 w 6616425"/>
              <a:gd name="connsiteY2" fmla="*/ 1143340 h 6858340"/>
              <a:gd name="connsiteX3" fmla="*/ 4705956 w 6616425"/>
              <a:gd name="connsiteY3" fmla="*/ 1878125 h 6858340"/>
              <a:gd name="connsiteX4" fmla="*/ 6518428 w 6616425"/>
              <a:gd name="connsiteY4" fmla="*/ 2857839 h 6858340"/>
              <a:gd name="connsiteX5" fmla="*/ 642326 w 6616425"/>
              <a:gd name="connsiteY5" fmla="*/ 5523480 h 6858340"/>
              <a:gd name="connsiteX6" fmla="*/ 2109713 w 6616425"/>
              <a:gd name="connsiteY6" fmla="*/ 6858340 h 6858340"/>
              <a:gd name="connsiteX7" fmla="*/ 934056 w 6616425"/>
              <a:gd name="connsiteY7" fmla="*/ 6858340 h 6858340"/>
              <a:gd name="connsiteX8" fmla="*/ 20298 w 6616425"/>
              <a:gd name="connsiteY8" fmla="*/ 5708951 h 6858340"/>
              <a:gd name="connsiteX9" fmla="*/ 6077555 w 6616425"/>
              <a:gd name="connsiteY9" fmla="*/ 2841511 h 6858340"/>
              <a:gd name="connsiteX10" fmla="*/ 4199770 w 6616425"/>
              <a:gd name="connsiteY10" fmla="*/ 1976097 h 6858340"/>
              <a:gd name="connsiteX11" fmla="*/ 6257169 w 6616425"/>
              <a:gd name="connsiteY11" fmla="*/ 1094354 h 6858340"/>
              <a:gd name="connsiteX12" fmla="*/ 4101800 w 6616425"/>
              <a:gd name="connsiteY12" fmla="*/ 0 h 6858340"/>
              <a:gd name="connsiteX0" fmla="*/ 4139855 w 6654480"/>
              <a:gd name="connsiteY0" fmla="*/ 0 h 6858340"/>
              <a:gd name="connsiteX1" fmla="*/ 4258916 w 6654480"/>
              <a:gd name="connsiteY1" fmla="*/ 339 h 6858340"/>
              <a:gd name="connsiteX2" fmla="*/ 6654454 w 6654480"/>
              <a:gd name="connsiteY2" fmla="*/ 1143340 h 6858340"/>
              <a:gd name="connsiteX3" fmla="*/ 4744011 w 6654480"/>
              <a:gd name="connsiteY3" fmla="*/ 1878125 h 6858340"/>
              <a:gd name="connsiteX4" fmla="*/ 6556483 w 6654480"/>
              <a:gd name="connsiteY4" fmla="*/ 2857839 h 6858340"/>
              <a:gd name="connsiteX5" fmla="*/ 680381 w 6654480"/>
              <a:gd name="connsiteY5" fmla="*/ 5523480 h 6858340"/>
              <a:gd name="connsiteX6" fmla="*/ 2147768 w 6654480"/>
              <a:gd name="connsiteY6" fmla="*/ 6858340 h 6858340"/>
              <a:gd name="connsiteX7" fmla="*/ 972111 w 6654480"/>
              <a:gd name="connsiteY7" fmla="*/ 6858340 h 6858340"/>
              <a:gd name="connsiteX8" fmla="*/ 58353 w 6654480"/>
              <a:gd name="connsiteY8" fmla="*/ 5708951 h 6858340"/>
              <a:gd name="connsiteX9" fmla="*/ 6115610 w 6654480"/>
              <a:gd name="connsiteY9" fmla="*/ 2841511 h 6858340"/>
              <a:gd name="connsiteX10" fmla="*/ 4237825 w 6654480"/>
              <a:gd name="connsiteY10" fmla="*/ 1976097 h 6858340"/>
              <a:gd name="connsiteX11" fmla="*/ 6295224 w 6654480"/>
              <a:gd name="connsiteY11" fmla="*/ 1094354 h 6858340"/>
              <a:gd name="connsiteX12" fmla="*/ 4139855 w 6654480"/>
              <a:gd name="connsiteY12" fmla="*/ 0 h 6858340"/>
              <a:gd name="connsiteX0" fmla="*/ 4144570 w 6659195"/>
              <a:gd name="connsiteY0" fmla="*/ 0 h 6858340"/>
              <a:gd name="connsiteX1" fmla="*/ 4263631 w 6659195"/>
              <a:gd name="connsiteY1" fmla="*/ 339 h 6858340"/>
              <a:gd name="connsiteX2" fmla="*/ 6659169 w 6659195"/>
              <a:gd name="connsiteY2" fmla="*/ 1143340 h 6858340"/>
              <a:gd name="connsiteX3" fmla="*/ 4748726 w 6659195"/>
              <a:gd name="connsiteY3" fmla="*/ 1878125 h 6858340"/>
              <a:gd name="connsiteX4" fmla="*/ 6561198 w 6659195"/>
              <a:gd name="connsiteY4" fmla="*/ 2857839 h 6858340"/>
              <a:gd name="connsiteX5" fmla="*/ 685096 w 6659195"/>
              <a:gd name="connsiteY5" fmla="*/ 5523480 h 6858340"/>
              <a:gd name="connsiteX6" fmla="*/ 2152483 w 6659195"/>
              <a:gd name="connsiteY6" fmla="*/ 6858340 h 6858340"/>
              <a:gd name="connsiteX7" fmla="*/ 976826 w 6659195"/>
              <a:gd name="connsiteY7" fmla="*/ 6858340 h 6858340"/>
              <a:gd name="connsiteX8" fmla="*/ 63068 w 6659195"/>
              <a:gd name="connsiteY8" fmla="*/ 5708951 h 6858340"/>
              <a:gd name="connsiteX9" fmla="*/ 6120325 w 6659195"/>
              <a:gd name="connsiteY9" fmla="*/ 2841511 h 6858340"/>
              <a:gd name="connsiteX10" fmla="*/ 4242540 w 6659195"/>
              <a:gd name="connsiteY10" fmla="*/ 1976097 h 6858340"/>
              <a:gd name="connsiteX11" fmla="*/ 6299939 w 6659195"/>
              <a:gd name="connsiteY11" fmla="*/ 1094354 h 6858340"/>
              <a:gd name="connsiteX12" fmla="*/ 4144570 w 6659195"/>
              <a:gd name="connsiteY12" fmla="*/ 0 h 6858340"/>
              <a:gd name="connsiteX0" fmla="*/ 4144570 w 6659195"/>
              <a:gd name="connsiteY0" fmla="*/ 0 h 6858340"/>
              <a:gd name="connsiteX1" fmla="*/ 4263631 w 6659195"/>
              <a:gd name="connsiteY1" fmla="*/ 339 h 6858340"/>
              <a:gd name="connsiteX2" fmla="*/ 6659169 w 6659195"/>
              <a:gd name="connsiteY2" fmla="*/ 1143340 h 6858340"/>
              <a:gd name="connsiteX3" fmla="*/ 4748726 w 6659195"/>
              <a:gd name="connsiteY3" fmla="*/ 1878125 h 6858340"/>
              <a:gd name="connsiteX4" fmla="*/ 6561198 w 6659195"/>
              <a:gd name="connsiteY4" fmla="*/ 2857839 h 6858340"/>
              <a:gd name="connsiteX5" fmla="*/ 685096 w 6659195"/>
              <a:gd name="connsiteY5" fmla="*/ 5523480 h 6858340"/>
              <a:gd name="connsiteX6" fmla="*/ 2152483 w 6659195"/>
              <a:gd name="connsiteY6" fmla="*/ 6858340 h 6858340"/>
              <a:gd name="connsiteX7" fmla="*/ 976826 w 6659195"/>
              <a:gd name="connsiteY7" fmla="*/ 6858340 h 6858340"/>
              <a:gd name="connsiteX8" fmla="*/ 63068 w 6659195"/>
              <a:gd name="connsiteY8" fmla="*/ 5708951 h 6858340"/>
              <a:gd name="connsiteX9" fmla="*/ 6120325 w 6659195"/>
              <a:gd name="connsiteY9" fmla="*/ 2841511 h 6858340"/>
              <a:gd name="connsiteX10" fmla="*/ 4242540 w 6659195"/>
              <a:gd name="connsiteY10" fmla="*/ 1976097 h 6858340"/>
              <a:gd name="connsiteX11" fmla="*/ 6299939 w 6659195"/>
              <a:gd name="connsiteY11" fmla="*/ 1094354 h 6858340"/>
              <a:gd name="connsiteX12" fmla="*/ 4144570 w 6659195"/>
              <a:gd name="connsiteY12" fmla="*/ 0 h 6858340"/>
              <a:gd name="connsiteX0" fmla="*/ 4144570 w 6659195"/>
              <a:gd name="connsiteY0" fmla="*/ 0 h 6858340"/>
              <a:gd name="connsiteX1" fmla="*/ 4263631 w 6659195"/>
              <a:gd name="connsiteY1" fmla="*/ 339 h 6858340"/>
              <a:gd name="connsiteX2" fmla="*/ 6659169 w 6659195"/>
              <a:gd name="connsiteY2" fmla="*/ 1143340 h 6858340"/>
              <a:gd name="connsiteX3" fmla="*/ 4748726 w 6659195"/>
              <a:gd name="connsiteY3" fmla="*/ 1878125 h 6858340"/>
              <a:gd name="connsiteX4" fmla="*/ 6561198 w 6659195"/>
              <a:gd name="connsiteY4" fmla="*/ 2857839 h 6858340"/>
              <a:gd name="connsiteX5" fmla="*/ 685096 w 6659195"/>
              <a:gd name="connsiteY5" fmla="*/ 5523480 h 6858340"/>
              <a:gd name="connsiteX6" fmla="*/ 2152483 w 6659195"/>
              <a:gd name="connsiteY6" fmla="*/ 6858340 h 6858340"/>
              <a:gd name="connsiteX7" fmla="*/ 976826 w 6659195"/>
              <a:gd name="connsiteY7" fmla="*/ 6858340 h 6858340"/>
              <a:gd name="connsiteX8" fmla="*/ 63068 w 6659195"/>
              <a:gd name="connsiteY8" fmla="*/ 5708951 h 6858340"/>
              <a:gd name="connsiteX9" fmla="*/ 6120325 w 6659195"/>
              <a:gd name="connsiteY9" fmla="*/ 2841511 h 6858340"/>
              <a:gd name="connsiteX10" fmla="*/ 4242540 w 6659195"/>
              <a:gd name="connsiteY10" fmla="*/ 1976097 h 6858340"/>
              <a:gd name="connsiteX11" fmla="*/ 6299939 w 6659195"/>
              <a:gd name="connsiteY11" fmla="*/ 1094354 h 6858340"/>
              <a:gd name="connsiteX12" fmla="*/ 4144570 w 6659195"/>
              <a:gd name="connsiteY12" fmla="*/ 0 h 6858340"/>
              <a:gd name="connsiteX0" fmla="*/ 4144570 w 6659195"/>
              <a:gd name="connsiteY0" fmla="*/ 0 h 6858340"/>
              <a:gd name="connsiteX1" fmla="*/ 4263631 w 6659195"/>
              <a:gd name="connsiteY1" fmla="*/ 339 h 6858340"/>
              <a:gd name="connsiteX2" fmla="*/ 6659169 w 6659195"/>
              <a:gd name="connsiteY2" fmla="*/ 1143340 h 6858340"/>
              <a:gd name="connsiteX3" fmla="*/ 4748726 w 6659195"/>
              <a:gd name="connsiteY3" fmla="*/ 1878125 h 6858340"/>
              <a:gd name="connsiteX4" fmla="*/ 6561198 w 6659195"/>
              <a:gd name="connsiteY4" fmla="*/ 2857839 h 6858340"/>
              <a:gd name="connsiteX5" fmla="*/ 685096 w 6659195"/>
              <a:gd name="connsiteY5" fmla="*/ 5523480 h 6858340"/>
              <a:gd name="connsiteX6" fmla="*/ 2152483 w 6659195"/>
              <a:gd name="connsiteY6" fmla="*/ 6858340 h 6858340"/>
              <a:gd name="connsiteX7" fmla="*/ 976826 w 6659195"/>
              <a:gd name="connsiteY7" fmla="*/ 6858340 h 6858340"/>
              <a:gd name="connsiteX8" fmla="*/ 63068 w 6659195"/>
              <a:gd name="connsiteY8" fmla="*/ 5708951 h 6858340"/>
              <a:gd name="connsiteX9" fmla="*/ 6120325 w 6659195"/>
              <a:gd name="connsiteY9" fmla="*/ 2841511 h 6858340"/>
              <a:gd name="connsiteX10" fmla="*/ 4242540 w 6659195"/>
              <a:gd name="connsiteY10" fmla="*/ 1976097 h 6858340"/>
              <a:gd name="connsiteX11" fmla="*/ 6299939 w 6659195"/>
              <a:gd name="connsiteY11" fmla="*/ 1094354 h 6858340"/>
              <a:gd name="connsiteX12" fmla="*/ 4144570 w 6659195"/>
              <a:gd name="connsiteY12" fmla="*/ 0 h 6858340"/>
              <a:gd name="connsiteX0" fmla="*/ 4144570 w 6659195"/>
              <a:gd name="connsiteY0" fmla="*/ 0 h 6858340"/>
              <a:gd name="connsiteX1" fmla="*/ 4263631 w 6659195"/>
              <a:gd name="connsiteY1" fmla="*/ 339 h 6858340"/>
              <a:gd name="connsiteX2" fmla="*/ 6659169 w 6659195"/>
              <a:gd name="connsiteY2" fmla="*/ 1143340 h 6858340"/>
              <a:gd name="connsiteX3" fmla="*/ 4748726 w 6659195"/>
              <a:gd name="connsiteY3" fmla="*/ 1878125 h 6858340"/>
              <a:gd name="connsiteX4" fmla="*/ 6561198 w 6659195"/>
              <a:gd name="connsiteY4" fmla="*/ 2857839 h 6858340"/>
              <a:gd name="connsiteX5" fmla="*/ 685096 w 6659195"/>
              <a:gd name="connsiteY5" fmla="*/ 5523480 h 6858340"/>
              <a:gd name="connsiteX6" fmla="*/ 2152483 w 6659195"/>
              <a:gd name="connsiteY6" fmla="*/ 6858340 h 6858340"/>
              <a:gd name="connsiteX7" fmla="*/ 976826 w 6659195"/>
              <a:gd name="connsiteY7" fmla="*/ 6858340 h 6858340"/>
              <a:gd name="connsiteX8" fmla="*/ 63068 w 6659195"/>
              <a:gd name="connsiteY8" fmla="*/ 5708951 h 6858340"/>
              <a:gd name="connsiteX9" fmla="*/ 6120325 w 6659195"/>
              <a:gd name="connsiteY9" fmla="*/ 2841511 h 6858340"/>
              <a:gd name="connsiteX10" fmla="*/ 4242540 w 6659195"/>
              <a:gd name="connsiteY10" fmla="*/ 1976097 h 6858340"/>
              <a:gd name="connsiteX11" fmla="*/ 6299939 w 6659195"/>
              <a:gd name="connsiteY11" fmla="*/ 1094354 h 6858340"/>
              <a:gd name="connsiteX12" fmla="*/ 4144570 w 6659195"/>
              <a:gd name="connsiteY12" fmla="*/ 0 h 6858340"/>
              <a:gd name="connsiteX0" fmla="*/ 4142750 w 6657375"/>
              <a:gd name="connsiteY0" fmla="*/ 0 h 6858340"/>
              <a:gd name="connsiteX1" fmla="*/ 4261811 w 6657375"/>
              <a:gd name="connsiteY1" fmla="*/ 339 h 6858340"/>
              <a:gd name="connsiteX2" fmla="*/ 6657349 w 6657375"/>
              <a:gd name="connsiteY2" fmla="*/ 1143340 h 6858340"/>
              <a:gd name="connsiteX3" fmla="*/ 4746906 w 6657375"/>
              <a:gd name="connsiteY3" fmla="*/ 1878125 h 6858340"/>
              <a:gd name="connsiteX4" fmla="*/ 6559378 w 6657375"/>
              <a:gd name="connsiteY4" fmla="*/ 2857839 h 6858340"/>
              <a:gd name="connsiteX5" fmla="*/ 683276 w 6657375"/>
              <a:gd name="connsiteY5" fmla="*/ 5523480 h 6858340"/>
              <a:gd name="connsiteX6" fmla="*/ 2150663 w 6657375"/>
              <a:gd name="connsiteY6" fmla="*/ 6858340 h 6858340"/>
              <a:gd name="connsiteX7" fmla="*/ 975006 w 6657375"/>
              <a:gd name="connsiteY7" fmla="*/ 6858340 h 6858340"/>
              <a:gd name="connsiteX8" fmla="*/ 61248 w 6657375"/>
              <a:gd name="connsiteY8" fmla="*/ 5708951 h 6858340"/>
              <a:gd name="connsiteX9" fmla="*/ 6118505 w 6657375"/>
              <a:gd name="connsiteY9" fmla="*/ 2841511 h 6858340"/>
              <a:gd name="connsiteX10" fmla="*/ 4240720 w 6657375"/>
              <a:gd name="connsiteY10" fmla="*/ 1976097 h 6858340"/>
              <a:gd name="connsiteX11" fmla="*/ 6298119 w 6657375"/>
              <a:gd name="connsiteY11" fmla="*/ 1094354 h 6858340"/>
              <a:gd name="connsiteX12" fmla="*/ 4142750 w 6657375"/>
              <a:gd name="connsiteY12" fmla="*/ 0 h 6858340"/>
              <a:gd name="connsiteX0" fmla="*/ 4142750 w 6657375"/>
              <a:gd name="connsiteY0" fmla="*/ 0 h 6858340"/>
              <a:gd name="connsiteX1" fmla="*/ 4261811 w 6657375"/>
              <a:gd name="connsiteY1" fmla="*/ 339 h 6858340"/>
              <a:gd name="connsiteX2" fmla="*/ 6657349 w 6657375"/>
              <a:gd name="connsiteY2" fmla="*/ 1143340 h 6858340"/>
              <a:gd name="connsiteX3" fmla="*/ 4746906 w 6657375"/>
              <a:gd name="connsiteY3" fmla="*/ 1878125 h 6858340"/>
              <a:gd name="connsiteX4" fmla="*/ 6559378 w 6657375"/>
              <a:gd name="connsiteY4" fmla="*/ 2857839 h 6858340"/>
              <a:gd name="connsiteX5" fmla="*/ 683276 w 6657375"/>
              <a:gd name="connsiteY5" fmla="*/ 5523480 h 6858340"/>
              <a:gd name="connsiteX6" fmla="*/ 2150663 w 6657375"/>
              <a:gd name="connsiteY6" fmla="*/ 6858340 h 6858340"/>
              <a:gd name="connsiteX7" fmla="*/ 975006 w 6657375"/>
              <a:gd name="connsiteY7" fmla="*/ 6858340 h 6858340"/>
              <a:gd name="connsiteX8" fmla="*/ 61248 w 6657375"/>
              <a:gd name="connsiteY8" fmla="*/ 5708951 h 6858340"/>
              <a:gd name="connsiteX9" fmla="*/ 6118505 w 6657375"/>
              <a:gd name="connsiteY9" fmla="*/ 2841511 h 6858340"/>
              <a:gd name="connsiteX10" fmla="*/ 4240720 w 6657375"/>
              <a:gd name="connsiteY10" fmla="*/ 1976097 h 6858340"/>
              <a:gd name="connsiteX11" fmla="*/ 6298119 w 6657375"/>
              <a:gd name="connsiteY11" fmla="*/ 1094354 h 6858340"/>
              <a:gd name="connsiteX12" fmla="*/ 4142750 w 6657375"/>
              <a:gd name="connsiteY12" fmla="*/ 0 h 6858340"/>
              <a:gd name="connsiteX0" fmla="*/ 4141903 w 6656528"/>
              <a:gd name="connsiteY0" fmla="*/ 0 h 6858340"/>
              <a:gd name="connsiteX1" fmla="*/ 4260964 w 6656528"/>
              <a:gd name="connsiteY1" fmla="*/ 339 h 6858340"/>
              <a:gd name="connsiteX2" fmla="*/ 6656502 w 6656528"/>
              <a:gd name="connsiteY2" fmla="*/ 1143340 h 6858340"/>
              <a:gd name="connsiteX3" fmla="*/ 4746059 w 6656528"/>
              <a:gd name="connsiteY3" fmla="*/ 1878125 h 6858340"/>
              <a:gd name="connsiteX4" fmla="*/ 6558531 w 6656528"/>
              <a:gd name="connsiteY4" fmla="*/ 2857839 h 6858340"/>
              <a:gd name="connsiteX5" fmla="*/ 682429 w 6656528"/>
              <a:gd name="connsiteY5" fmla="*/ 5523480 h 6858340"/>
              <a:gd name="connsiteX6" fmla="*/ 2149816 w 6656528"/>
              <a:gd name="connsiteY6" fmla="*/ 6858340 h 6858340"/>
              <a:gd name="connsiteX7" fmla="*/ 974159 w 6656528"/>
              <a:gd name="connsiteY7" fmla="*/ 6858340 h 6858340"/>
              <a:gd name="connsiteX8" fmla="*/ 60401 w 6656528"/>
              <a:gd name="connsiteY8" fmla="*/ 5708951 h 6858340"/>
              <a:gd name="connsiteX9" fmla="*/ 6217505 w 6656528"/>
              <a:gd name="connsiteY9" fmla="*/ 2801170 h 6858340"/>
              <a:gd name="connsiteX10" fmla="*/ 4239873 w 6656528"/>
              <a:gd name="connsiteY10" fmla="*/ 1976097 h 6858340"/>
              <a:gd name="connsiteX11" fmla="*/ 6297272 w 6656528"/>
              <a:gd name="connsiteY11" fmla="*/ 1094354 h 6858340"/>
              <a:gd name="connsiteX12" fmla="*/ 4141903 w 6656528"/>
              <a:gd name="connsiteY12" fmla="*/ 0 h 6858340"/>
              <a:gd name="connsiteX0" fmla="*/ 4141903 w 6656528"/>
              <a:gd name="connsiteY0" fmla="*/ 0 h 6858340"/>
              <a:gd name="connsiteX1" fmla="*/ 4260964 w 6656528"/>
              <a:gd name="connsiteY1" fmla="*/ 339 h 6858340"/>
              <a:gd name="connsiteX2" fmla="*/ 6656502 w 6656528"/>
              <a:gd name="connsiteY2" fmla="*/ 1143340 h 6858340"/>
              <a:gd name="connsiteX3" fmla="*/ 4746059 w 6656528"/>
              <a:gd name="connsiteY3" fmla="*/ 1878125 h 6858340"/>
              <a:gd name="connsiteX4" fmla="*/ 6558531 w 6656528"/>
              <a:gd name="connsiteY4" fmla="*/ 2857839 h 6858340"/>
              <a:gd name="connsiteX5" fmla="*/ 682429 w 6656528"/>
              <a:gd name="connsiteY5" fmla="*/ 5523480 h 6858340"/>
              <a:gd name="connsiteX6" fmla="*/ 2149816 w 6656528"/>
              <a:gd name="connsiteY6" fmla="*/ 6858340 h 6858340"/>
              <a:gd name="connsiteX7" fmla="*/ 974159 w 6656528"/>
              <a:gd name="connsiteY7" fmla="*/ 6858340 h 6858340"/>
              <a:gd name="connsiteX8" fmla="*/ 60401 w 6656528"/>
              <a:gd name="connsiteY8" fmla="*/ 5708951 h 6858340"/>
              <a:gd name="connsiteX9" fmla="*/ 6217505 w 6656528"/>
              <a:gd name="connsiteY9" fmla="*/ 2801170 h 6858340"/>
              <a:gd name="connsiteX10" fmla="*/ 4239873 w 6656528"/>
              <a:gd name="connsiteY10" fmla="*/ 1976097 h 6858340"/>
              <a:gd name="connsiteX11" fmla="*/ 6297272 w 6656528"/>
              <a:gd name="connsiteY11" fmla="*/ 1094354 h 6858340"/>
              <a:gd name="connsiteX12" fmla="*/ 4141903 w 6656528"/>
              <a:gd name="connsiteY12" fmla="*/ 0 h 6858340"/>
              <a:gd name="connsiteX0" fmla="*/ 4141903 w 6656528"/>
              <a:gd name="connsiteY0" fmla="*/ 0 h 6858340"/>
              <a:gd name="connsiteX1" fmla="*/ 4260964 w 6656528"/>
              <a:gd name="connsiteY1" fmla="*/ 339 h 6858340"/>
              <a:gd name="connsiteX2" fmla="*/ 6656502 w 6656528"/>
              <a:gd name="connsiteY2" fmla="*/ 1143340 h 6858340"/>
              <a:gd name="connsiteX3" fmla="*/ 4746059 w 6656528"/>
              <a:gd name="connsiteY3" fmla="*/ 1878125 h 6858340"/>
              <a:gd name="connsiteX4" fmla="*/ 6558531 w 6656528"/>
              <a:gd name="connsiteY4" fmla="*/ 2857839 h 6858340"/>
              <a:gd name="connsiteX5" fmla="*/ 682429 w 6656528"/>
              <a:gd name="connsiteY5" fmla="*/ 5523480 h 6858340"/>
              <a:gd name="connsiteX6" fmla="*/ 2149816 w 6656528"/>
              <a:gd name="connsiteY6" fmla="*/ 6858340 h 6858340"/>
              <a:gd name="connsiteX7" fmla="*/ 974159 w 6656528"/>
              <a:gd name="connsiteY7" fmla="*/ 6858340 h 6858340"/>
              <a:gd name="connsiteX8" fmla="*/ 60401 w 6656528"/>
              <a:gd name="connsiteY8" fmla="*/ 5708951 h 6858340"/>
              <a:gd name="connsiteX9" fmla="*/ 6217505 w 6656528"/>
              <a:gd name="connsiteY9" fmla="*/ 2801170 h 6858340"/>
              <a:gd name="connsiteX10" fmla="*/ 4239873 w 6656528"/>
              <a:gd name="connsiteY10" fmla="*/ 1976097 h 6858340"/>
              <a:gd name="connsiteX11" fmla="*/ 6297272 w 6656528"/>
              <a:gd name="connsiteY11" fmla="*/ 1094354 h 6858340"/>
              <a:gd name="connsiteX12" fmla="*/ 4141903 w 6656528"/>
              <a:gd name="connsiteY12" fmla="*/ 0 h 6858340"/>
              <a:gd name="connsiteX0" fmla="*/ 4141903 w 6656528"/>
              <a:gd name="connsiteY0" fmla="*/ 0 h 6858340"/>
              <a:gd name="connsiteX1" fmla="*/ 4260964 w 6656528"/>
              <a:gd name="connsiteY1" fmla="*/ 339 h 6858340"/>
              <a:gd name="connsiteX2" fmla="*/ 6656502 w 6656528"/>
              <a:gd name="connsiteY2" fmla="*/ 1143340 h 6858340"/>
              <a:gd name="connsiteX3" fmla="*/ 4746059 w 6656528"/>
              <a:gd name="connsiteY3" fmla="*/ 1878125 h 6858340"/>
              <a:gd name="connsiteX4" fmla="*/ 6448700 w 6656528"/>
              <a:gd name="connsiteY4" fmla="*/ 2790603 h 6858340"/>
              <a:gd name="connsiteX5" fmla="*/ 682429 w 6656528"/>
              <a:gd name="connsiteY5" fmla="*/ 5523480 h 6858340"/>
              <a:gd name="connsiteX6" fmla="*/ 2149816 w 6656528"/>
              <a:gd name="connsiteY6" fmla="*/ 6858340 h 6858340"/>
              <a:gd name="connsiteX7" fmla="*/ 974159 w 6656528"/>
              <a:gd name="connsiteY7" fmla="*/ 6858340 h 6858340"/>
              <a:gd name="connsiteX8" fmla="*/ 60401 w 6656528"/>
              <a:gd name="connsiteY8" fmla="*/ 5708951 h 6858340"/>
              <a:gd name="connsiteX9" fmla="*/ 6217505 w 6656528"/>
              <a:gd name="connsiteY9" fmla="*/ 2801170 h 6858340"/>
              <a:gd name="connsiteX10" fmla="*/ 4239873 w 6656528"/>
              <a:gd name="connsiteY10" fmla="*/ 1976097 h 6858340"/>
              <a:gd name="connsiteX11" fmla="*/ 6297272 w 6656528"/>
              <a:gd name="connsiteY11" fmla="*/ 1094354 h 6858340"/>
              <a:gd name="connsiteX12" fmla="*/ 4141903 w 6656528"/>
              <a:gd name="connsiteY12" fmla="*/ 0 h 6858340"/>
              <a:gd name="connsiteX0" fmla="*/ 4141903 w 6656528"/>
              <a:gd name="connsiteY0" fmla="*/ 0 h 6858340"/>
              <a:gd name="connsiteX1" fmla="*/ 4260964 w 6656528"/>
              <a:gd name="connsiteY1" fmla="*/ 339 h 6858340"/>
              <a:gd name="connsiteX2" fmla="*/ 6656502 w 6656528"/>
              <a:gd name="connsiteY2" fmla="*/ 1143340 h 6858340"/>
              <a:gd name="connsiteX3" fmla="*/ 4746059 w 6656528"/>
              <a:gd name="connsiteY3" fmla="*/ 1878125 h 6858340"/>
              <a:gd name="connsiteX4" fmla="*/ 6448700 w 6656528"/>
              <a:gd name="connsiteY4" fmla="*/ 2790603 h 6858340"/>
              <a:gd name="connsiteX5" fmla="*/ 682429 w 6656528"/>
              <a:gd name="connsiteY5" fmla="*/ 5523480 h 6858340"/>
              <a:gd name="connsiteX6" fmla="*/ 2149816 w 6656528"/>
              <a:gd name="connsiteY6" fmla="*/ 6858340 h 6858340"/>
              <a:gd name="connsiteX7" fmla="*/ 974159 w 6656528"/>
              <a:gd name="connsiteY7" fmla="*/ 6858340 h 6858340"/>
              <a:gd name="connsiteX8" fmla="*/ 60401 w 6656528"/>
              <a:gd name="connsiteY8" fmla="*/ 5708951 h 6858340"/>
              <a:gd name="connsiteX9" fmla="*/ 6217505 w 6656528"/>
              <a:gd name="connsiteY9" fmla="*/ 2801170 h 6858340"/>
              <a:gd name="connsiteX10" fmla="*/ 4239873 w 6656528"/>
              <a:gd name="connsiteY10" fmla="*/ 1976097 h 6858340"/>
              <a:gd name="connsiteX11" fmla="*/ 6297272 w 6656528"/>
              <a:gd name="connsiteY11" fmla="*/ 1094354 h 6858340"/>
              <a:gd name="connsiteX12" fmla="*/ 4141903 w 6656528"/>
              <a:gd name="connsiteY12" fmla="*/ 0 h 6858340"/>
              <a:gd name="connsiteX0" fmla="*/ 4141903 w 6656528"/>
              <a:gd name="connsiteY0" fmla="*/ 0 h 6858340"/>
              <a:gd name="connsiteX1" fmla="*/ 4260964 w 6656528"/>
              <a:gd name="connsiteY1" fmla="*/ 339 h 6858340"/>
              <a:gd name="connsiteX2" fmla="*/ 6656502 w 6656528"/>
              <a:gd name="connsiteY2" fmla="*/ 1143340 h 6858340"/>
              <a:gd name="connsiteX3" fmla="*/ 4746059 w 6656528"/>
              <a:gd name="connsiteY3" fmla="*/ 1878125 h 6858340"/>
              <a:gd name="connsiteX4" fmla="*/ 6448700 w 6656528"/>
              <a:gd name="connsiteY4" fmla="*/ 2790603 h 6858340"/>
              <a:gd name="connsiteX5" fmla="*/ 682429 w 6656528"/>
              <a:gd name="connsiteY5" fmla="*/ 5523480 h 6858340"/>
              <a:gd name="connsiteX6" fmla="*/ 2149816 w 6656528"/>
              <a:gd name="connsiteY6" fmla="*/ 6858340 h 6858340"/>
              <a:gd name="connsiteX7" fmla="*/ 974159 w 6656528"/>
              <a:gd name="connsiteY7" fmla="*/ 6858340 h 6858340"/>
              <a:gd name="connsiteX8" fmla="*/ 60401 w 6656528"/>
              <a:gd name="connsiteY8" fmla="*/ 5708951 h 6858340"/>
              <a:gd name="connsiteX9" fmla="*/ 6217505 w 6656528"/>
              <a:gd name="connsiteY9" fmla="*/ 2801170 h 6858340"/>
              <a:gd name="connsiteX10" fmla="*/ 4239873 w 6656528"/>
              <a:gd name="connsiteY10" fmla="*/ 1976097 h 6858340"/>
              <a:gd name="connsiteX11" fmla="*/ 6297272 w 6656528"/>
              <a:gd name="connsiteY11" fmla="*/ 1094354 h 6858340"/>
              <a:gd name="connsiteX12" fmla="*/ 4141903 w 6656528"/>
              <a:gd name="connsiteY12" fmla="*/ 0 h 6858340"/>
              <a:gd name="connsiteX0" fmla="*/ 4171606 w 6686231"/>
              <a:gd name="connsiteY0" fmla="*/ 0 h 6858340"/>
              <a:gd name="connsiteX1" fmla="*/ 4290667 w 6686231"/>
              <a:gd name="connsiteY1" fmla="*/ 339 h 6858340"/>
              <a:gd name="connsiteX2" fmla="*/ 6686205 w 6686231"/>
              <a:gd name="connsiteY2" fmla="*/ 1143340 h 6858340"/>
              <a:gd name="connsiteX3" fmla="*/ 4775762 w 6686231"/>
              <a:gd name="connsiteY3" fmla="*/ 1878125 h 6858340"/>
              <a:gd name="connsiteX4" fmla="*/ 6478403 w 6686231"/>
              <a:gd name="connsiteY4" fmla="*/ 2790603 h 6858340"/>
              <a:gd name="connsiteX5" fmla="*/ 712132 w 6686231"/>
              <a:gd name="connsiteY5" fmla="*/ 5523480 h 6858340"/>
              <a:gd name="connsiteX6" fmla="*/ 2179519 w 6686231"/>
              <a:gd name="connsiteY6" fmla="*/ 6858340 h 6858340"/>
              <a:gd name="connsiteX7" fmla="*/ 1003862 w 6686231"/>
              <a:gd name="connsiteY7" fmla="*/ 6858340 h 6858340"/>
              <a:gd name="connsiteX8" fmla="*/ 60150 w 6686231"/>
              <a:gd name="connsiteY8" fmla="*/ 5682057 h 6858340"/>
              <a:gd name="connsiteX9" fmla="*/ 6247208 w 6686231"/>
              <a:gd name="connsiteY9" fmla="*/ 2801170 h 6858340"/>
              <a:gd name="connsiteX10" fmla="*/ 4269576 w 6686231"/>
              <a:gd name="connsiteY10" fmla="*/ 1976097 h 6858340"/>
              <a:gd name="connsiteX11" fmla="*/ 6326975 w 6686231"/>
              <a:gd name="connsiteY11" fmla="*/ 1094354 h 6858340"/>
              <a:gd name="connsiteX12" fmla="*/ 4171606 w 6686231"/>
              <a:gd name="connsiteY12" fmla="*/ 0 h 6858340"/>
              <a:gd name="connsiteX0" fmla="*/ 4154145 w 6668770"/>
              <a:gd name="connsiteY0" fmla="*/ 0 h 6858340"/>
              <a:gd name="connsiteX1" fmla="*/ 4273206 w 6668770"/>
              <a:gd name="connsiteY1" fmla="*/ 339 h 6858340"/>
              <a:gd name="connsiteX2" fmla="*/ 6668744 w 6668770"/>
              <a:gd name="connsiteY2" fmla="*/ 1143340 h 6858340"/>
              <a:gd name="connsiteX3" fmla="*/ 4758301 w 6668770"/>
              <a:gd name="connsiteY3" fmla="*/ 1878125 h 6858340"/>
              <a:gd name="connsiteX4" fmla="*/ 6460942 w 6668770"/>
              <a:gd name="connsiteY4" fmla="*/ 2790603 h 6858340"/>
              <a:gd name="connsiteX5" fmla="*/ 694671 w 6668770"/>
              <a:gd name="connsiteY5" fmla="*/ 5523480 h 6858340"/>
              <a:gd name="connsiteX6" fmla="*/ 2162058 w 6668770"/>
              <a:gd name="connsiteY6" fmla="*/ 6858340 h 6858340"/>
              <a:gd name="connsiteX7" fmla="*/ 986401 w 6668770"/>
              <a:gd name="connsiteY7" fmla="*/ 6858340 h 6858340"/>
              <a:gd name="connsiteX8" fmla="*/ 42689 w 6668770"/>
              <a:gd name="connsiteY8" fmla="*/ 5682057 h 6858340"/>
              <a:gd name="connsiteX9" fmla="*/ 6229747 w 6668770"/>
              <a:gd name="connsiteY9" fmla="*/ 2801170 h 6858340"/>
              <a:gd name="connsiteX10" fmla="*/ 4252115 w 6668770"/>
              <a:gd name="connsiteY10" fmla="*/ 1976097 h 6858340"/>
              <a:gd name="connsiteX11" fmla="*/ 6309514 w 6668770"/>
              <a:gd name="connsiteY11" fmla="*/ 1094354 h 6858340"/>
              <a:gd name="connsiteX12" fmla="*/ 4154145 w 6668770"/>
              <a:gd name="connsiteY12" fmla="*/ 0 h 6858340"/>
              <a:gd name="connsiteX0" fmla="*/ 4183917 w 6698542"/>
              <a:gd name="connsiteY0" fmla="*/ 0 h 6858340"/>
              <a:gd name="connsiteX1" fmla="*/ 4302978 w 6698542"/>
              <a:gd name="connsiteY1" fmla="*/ 339 h 6858340"/>
              <a:gd name="connsiteX2" fmla="*/ 6698516 w 6698542"/>
              <a:gd name="connsiteY2" fmla="*/ 1143340 h 6858340"/>
              <a:gd name="connsiteX3" fmla="*/ 4788073 w 6698542"/>
              <a:gd name="connsiteY3" fmla="*/ 1878125 h 6858340"/>
              <a:gd name="connsiteX4" fmla="*/ 6490714 w 6698542"/>
              <a:gd name="connsiteY4" fmla="*/ 2790603 h 6858340"/>
              <a:gd name="connsiteX5" fmla="*/ 724443 w 6698542"/>
              <a:gd name="connsiteY5" fmla="*/ 5523480 h 6858340"/>
              <a:gd name="connsiteX6" fmla="*/ 2191830 w 6698542"/>
              <a:gd name="connsiteY6" fmla="*/ 6858340 h 6858340"/>
              <a:gd name="connsiteX7" fmla="*/ 1016173 w 6698542"/>
              <a:gd name="connsiteY7" fmla="*/ 6858340 h 6858340"/>
              <a:gd name="connsiteX8" fmla="*/ 42507 w 6698542"/>
              <a:gd name="connsiteY8" fmla="*/ 5682057 h 6858340"/>
              <a:gd name="connsiteX9" fmla="*/ 6259519 w 6698542"/>
              <a:gd name="connsiteY9" fmla="*/ 2801170 h 6858340"/>
              <a:gd name="connsiteX10" fmla="*/ 4281887 w 6698542"/>
              <a:gd name="connsiteY10" fmla="*/ 1976097 h 6858340"/>
              <a:gd name="connsiteX11" fmla="*/ 6339286 w 6698542"/>
              <a:gd name="connsiteY11" fmla="*/ 1094354 h 6858340"/>
              <a:gd name="connsiteX12" fmla="*/ 4183917 w 6698542"/>
              <a:gd name="connsiteY12" fmla="*/ 0 h 6858340"/>
              <a:gd name="connsiteX0" fmla="*/ 4183917 w 6698542"/>
              <a:gd name="connsiteY0" fmla="*/ 0 h 6858340"/>
              <a:gd name="connsiteX1" fmla="*/ 4302978 w 6698542"/>
              <a:gd name="connsiteY1" fmla="*/ 339 h 6858340"/>
              <a:gd name="connsiteX2" fmla="*/ 6698516 w 6698542"/>
              <a:gd name="connsiteY2" fmla="*/ 1143340 h 6858340"/>
              <a:gd name="connsiteX3" fmla="*/ 4788073 w 6698542"/>
              <a:gd name="connsiteY3" fmla="*/ 1878125 h 6858340"/>
              <a:gd name="connsiteX4" fmla="*/ 6490714 w 6698542"/>
              <a:gd name="connsiteY4" fmla="*/ 2790603 h 6858340"/>
              <a:gd name="connsiteX5" fmla="*/ 724443 w 6698542"/>
              <a:gd name="connsiteY5" fmla="*/ 5523480 h 6858340"/>
              <a:gd name="connsiteX6" fmla="*/ 2191830 w 6698542"/>
              <a:gd name="connsiteY6" fmla="*/ 6858340 h 6858340"/>
              <a:gd name="connsiteX7" fmla="*/ 1016173 w 6698542"/>
              <a:gd name="connsiteY7" fmla="*/ 6858340 h 6858340"/>
              <a:gd name="connsiteX8" fmla="*/ 42507 w 6698542"/>
              <a:gd name="connsiteY8" fmla="*/ 5682057 h 6858340"/>
              <a:gd name="connsiteX9" fmla="*/ 6259519 w 6698542"/>
              <a:gd name="connsiteY9" fmla="*/ 2801170 h 6858340"/>
              <a:gd name="connsiteX10" fmla="*/ 4281887 w 6698542"/>
              <a:gd name="connsiteY10" fmla="*/ 1976097 h 6858340"/>
              <a:gd name="connsiteX11" fmla="*/ 6339286 w 6698542"/>
              <a:gd name="connsiteY11" fmla="*/ 1094354 h 6858340"/>
              <a:gd name="connsiteX12" fmla="*/ 4183917 w 6698542"/>
              <a:gd name="connsiteY12" fmla="*/ 0 h 6858340"/>
              <a:gd name="connsiteX0" fmla="*/ 4183917 w 6698542"/>
              <a:gd name="connsiteY0" fmla="*/ 0 h 6858340"/>
              <a:gd name="connsiteX1" fmla="*/ 4302978 w 6698542"/>
              <a:gd name="connsiteY1" fmla="*/ 339 h 6858340"/>
              <a:gd name="connsiteX2" fmla="*/ 6698516 w 6698542"/>
              <a:gd name="connsiteY2" fmla="*/ 1143340 h 6858340"/>
              <a:gd name="connsiteX3" fmla="*/ 4788073 w 6698542"/>
              <a:gd name="connsiteY3" fmla="*/ 1878125 h 6858340"/>
              <a:gd name="connsiteX4" fmla="*/ 6490714 w 6698542"/>
              <a:gd name="connsiteY4" fmla="*/ 2790603 h 6858340"/>
              <a:gd name="connsiteX5" fmla="*/ 724443 w 6698542"/>
              <a:gd name="connsiteY5" fmla="*/ 5523480 h 6858340"/>
              <a:gd name="connsiteX6" fmla="*/ 2191830 w 6698542"/>
              <a:gd name="connsiteY6" fmla="*/ 6858340 h 6858340"/>
              <a:gd name="connsiteX7" fmla="*/ 1016173 w 6698542"/>
              <a:gd name="connsiteY7" fmla="*/ 6858340 h 6858340"/>
              <a:gd name="connsiteX8" fmla="*/ 42507 w 6698542"/>
              <a:gd name="connsiteY8" fmla="*/ 5682057 h 6858340"/>
              <a:gd name="connsiteX9" fmla="*/ 6259519 w 6698542"/>
              <a:gd name="connsiteY9" fmla="*/ 2801170 h 6858340"/>
              <a:gd name="connsiteX10" fmla="*/ 4281887 w 6698542"/>
              <a:gd name="connsiteY10" fmla="*/ 1976097 h 6858340"/>
              <a:gd name="connsiteX11" fmla="*/ 6339286 w 6698542"/>
              <a:gd name="connsiteY11" fmla="*/ 1094354 h 6858340"/>
              <a:gd name="connsiteX12" fmla="*/ 4183917 w 6698542"/>
              <a:gd name="connsiteY12" fmla="*/ 0 h 6858340"/>
              <a:gd name="connsiteX0" fmla="*/ 4183917 w 6698542"/>
              <a:gd name="connsiteY0" fmla="*/ 0 h 6858340"/>
              <a:gd name="connsiteX1" fmla="*/ 4302978 w 6698542"/>
              <a:gd name="connsiteY1" fmla="*/ 339 h 6858340"/>
              <a:gd name="connsiteX2" fmla="*/ 6698516 w 6698542"/>
              <a:gd name="connsiteY2" fmla="*/ 1143340 h 6858340"/>
              <a:gd name="connsiteX3" fmla="*/ 4788073 w 6698542"/>
              <a:gd name="connsiteY3" fmla="*/ 1878125 h 6858340"/>
              <a:gd name="connsiteX4" fmla="*/ 6490714 w 6698542"/>
              <a:gd name="connsiteY4" fmla="*/ 2790603 h 6858340"/>
              <a:gd name="connsiteX5" fmla="*/ 724443 w 6698542"/>
              <a:gd name="connsiteY5" fmla="*/ 5523480 h 6858340"/>
              <a:gd name="connsiteX6" fmla="*/ 2191830 w 6698542"/>
              <a:gd name="connsiteY6" fmla="*/ 6858340 h 6858340"/>
              <a:gd name="connsiteX7" fmla="*/ 1016173 w 6698542"/>
              <a:gd name="connsiteY7" fmla="*/ 6858340 h 6858340"/>
              <a:gd name="connsiteX8" fmla="*/ 42507 w 6698542"/>
              <a:gd name="connsiteY8" fmla="*/ 5682057 h 6858340"/>
              <a:gd name="connsiteX9" fmla="*/ 6259519 w 6698542"/>
              <a:gd name="connsiteY9" fmla="*/ 2801170 h 6858340"/>
              <a:gd name="connsiteX10" fmla="*/ 4281887 w 6698542"/>
              <a:gd name="connsiteY10" fmla="*/ 1976097 h 6858340"/>
              <a:gd name="connsiteX11" fmla="*/ 6339286 w 6698542"/>
              <a:gd name="connsiteY11" fmla="*/ 1094354 h 6858340"/>
              <a:gd name="connsiteX12" fmla="*/ 4183917 w 6698542"/>
              <a:gd name="connsiteY12" fmla="*/ 0 h 6858340"/>
              <a:gd name="connsiteX0" fmla="*/ 4217886 w 6732511"/>
              <a:gd name="connsiteY0" fmla="*/ 0 h 6858340"/>
              <a:gd name="connsiteX1" fmla="*/ 4336947 w 6732511"/>
              <a:gd name="connsiteY1" fmla="*/ 339 h 6858340"/>
              <a:gd name="connsiteX2" fmla="*/ 6732485 w 6732511"/>
              <a:gd name="connsiteY2" fmla="*/ 1143340 h 6858340"/>
              <a:gd name="connsiteX3" fmla="*/ 4822042 w 6732511"/>
              <a:gd name="connsiteY3" fmla="*/ 1878125 h 6858340"/>
              <a:gd name="connsiteX4" fmla="*/ 6524683 w 6732511"/>
              <a:gd name="connsiteY4" fmla="*/ 2790603 h 6858340"/>
              <a:gd name="connsiteX5" fmla="*/ 758412 w 6732511"/>
              <a:gd name="connsiteY5" fmla="*/ 5523480 h 6858340"/>
              <a:gd name="connsiteX6" fmla="*/ 2225799 w 6732511"/>
              <a:gd name="connsiteY6" fmla="*/ 6858340 h 6858340"/>
              <a:gd name="connsiteX7" fmla="*/ 1050142 w 6732511"/>
              <a:gd name="connsiteY7" fmla="*/ 6858340 h 6858340"/>
              <a:gd name="connsiteX8" fmla="*/ 76476 w 6732511"/>
              <a:gd name="connsiteY8" fmla="*/ 5682057 h 6858340"/>
              <a:gd name="connsiteX9" fmla="*/ 6293488 w 6732511"/>
              <a:gd name="connsiteY9" fmla="*/ 2801170 h 6858340"/>
              <a:gd name="connsiteX10" fmla="*/ 4315856 w 6732511"/>
              <a:gd name="connsiteY10" fmla="*/ 1976097 h 6858340"/>
              <a:gd name="connsiteX11" fmla="*/ 6373255 w 6732511"/>
              <a:gd name="connsiteY11" fmla="*/ 1094354 h 6858340"/>
              <a:gd name="connsiteX12" fmla="*/ 4217886 w 6732511"/>
              <a:gd name="connsiteY12" fmla="*/ 0 h 6858340"/>
              <a:gd name="connsiteX0" fmla="*/ 4217886 w 6732511"/>
              <a:gd name="connsiteY0" fmla="*/ 0 h 6858340"/>
              <a:gd name="connsiteX1" fmla="*/ 4336947 w 6732511"/>
              <a:gd name="connsiteY1" fmla="*/ 339 h 6858340"/>
              <a:gd name="connsiteX2" fmla="*/ 6732485 w 6732511"/>
              <a:gd name="connsiteY2" fmla="*/ 1143340 h 6858340"/>
              <a:gd name="connsiteX3" fmla="*/ 4822042 w 6732511"/>
              <a:gd name="connsiteY3" fmla="*/ 1878125 h 6858340"/>
              <a:gd name="connsiteX4" fmla="*/ 6524683 w 6732511"/>
              <a:gd name="connsiteY4" fmla="*/ 2790603 h 6858340"/>
              <a:gd name="connsiteX5" fmla="*/ 758412 w 6732511"/>
              <a:gd name="connsiteY5" fmla="*/ 5523480 h 6858340"/>
              <a:gd name="connsiteX6" fmla="*/ 2225799 w 6732511"/>
              <a:gd name="connsiteY6" fmla="*/ 6858340 h 6858340"/>
              <a:gd name="connsiteX7" fmla="*/ 1050142 w 6732511"/>
              <a:gd name="connsiteY7" fmla="*/ 6858340 h 6858340"/>
              <a:gd name="connsiteX8" fmla="*/ 76476 w 6732511"/>
              <a:gd name="connsiteY8" fmla="*/ 5682057 h 6858340"/>
              <a:gd name="connsiteX9" fmla="*/ 6293488 w 6732511"/>
              <a:gd name="connsiteY9" fmla="*/ 2801170 h 6858340"/>
              <a:gd name="connsiteX10" fmla="*/ 4575458 w 6732511"/>
              <a:gd name="connsiteY10" fmla="*/ 1935755 h 6858340"/>
              <a:gd name="connsiteX11" fmla="*/ 6373255 w 6732511"/>
              <a:gd name="connsiteY11" fmla="*/ 1094354 h 6858340"/>
              <a:gd name="connsiteX12" fmla="*/ 4217886 w 6732511"/>
              <a:gd name="connsiteY12" fmla="*/ 0 h 6858340"/>
              <a:gd name="connsiteX0" fmla="*/ 4217886 w 6732511"/>
              <a:gd name="connsiteY0" fmla="*/ 0 h 6858340"/>
              <a:gd name="connsiteX1" fmla="*/ 4336947 w 6732511"/>
              <a:gd name="connsiteY1" fmla="*/ 339 h 6858340"/>
              <a:gd name="connsiteX2" fmla="*/ 6732485 w 6732511"/>
              <a:gd name="connsiteY2" fmla="*/ 1143340 h 6858340"/>
              <a:gd name="connsiteX3" fmla="*/ 4822042 w 6732511"/>
              <a:gd name="connsiteY3" fmla="*/ 1878125 h 6858340"/>
              <a:gd name="connsiteX4" fmla="*/ 6524683 w 6732511"/>
              <a:gd name="connsiteY4" fmla="*/ 2790603 h 6858340"/>
              <a:gd name="connsiteX5" fmla="*/ 758412 w 6732511"/>
              <a:gd name="connsiteY5" fmla="*/ 5523480 h 6858340"/>
              <a:gd name="connsiteX6" fmla="*/ 2225799 w 6732511"/>
              <a:gd name="connsiteY6" fmla="*/ 6858340 h 6858340"/>
              <a:gd name="connsiteX7" fmla="*/ 1050142 w 6732511"/>
              <a:gd name="connsiteY7" fmla="*/ 6858340 h 6858340"/>
              <a:gd name="connsiteX8" fmla="*/ 76476 w 6732511"/>
              <a:gd name="connsiteY8" fmla="*/ 5682057 h 6858340"/>
              <a:gd name="connsiteX9" fmla="*/ 6293488 w 6732511"/>
              <a:gd name="connsiteY9" fmla="*/ 2801170 h 6858340"/>
              <a:gd name="connsiteX10" fmla="*/ 4575458 w 6732511"/>
              <a:gd name="connsiteY10" fmla="*/ 1935755 h 6858340"/>
              <a:gd name="connsiteX11" fmla="*/ 6373255 w 6732511"/>
              <a:gd name="connsiteY11" fmla="*/ 1094354 h 6858340"/>
              <a:gd name="connsiteX12" fmla="*/ 4217886 w 6732511"/>
              <a:gd name="connsiteY12" fmla="*/ 0 h 6858340"/>
              <a:gd name="connsiteX0" fmla="*/ 4217886 w 6732511"/>
              <a:gd name="connsiteY0" fmla="*/ 0 h 6858340"/>
              <a:gd name="connsiteX1" fmla="*/ 4336947 w 6732511"/>
              <a:gd name="connsiteY1" fmla="*/ 339 h 6858340"/>
              <a:gd name="connsiteX2" fmla="*/ 6732485 w 6732511"/>
              <a:gd name="connsiteY2" fmla="*/ 1143340 h 6858340"/>
              <a:gd name="connsiteX3" fmla="*/ 4822042 w 6732511"/>
              <a:gd name="connsiteY3" fmla="*/ 1878125 h 6858340"/>
              <a:gd name="connsiteX4" fmla="*/ 6524683 w 6732511"/>
              <a:gd name="connsiteY4" fmla="*/ 2790603 h 6858340"/>
              <a:gd name="connsiteX5" fmla="*/ 758412 w 6732511"/>
              <a:gd name="connsiteY5" fmla="*/ 5523480 h 6858340"/>
              <a:gd name="connsiteX6" fmla="*/ 2225799 w 6732511"/>
              <a:gd name="connsiteY6" fmla="*/ 6858340 h 6858340"/>
              <a:gd name="connsiteX7" fmla="*/ 1050142 w 6732511"/>
              <a:gd name="connsiteY7" fmla="*/ 6858340 h 6858340"/>
              <a:gd name="connsiteX8" fmla="*/ 76476 w 6732511"/>
              <a:gd name="connsiteY8" fmla="*/ 5682057 h 6858340"/>
              <a:gd name="connsiteX9" fmla="*/ 6293488 w 6732511"/>
              <a:gd name="connsiteY9" fmla="*/ 2801170 h 6858340"/>
              <a:gd name="connsiteX10" fmla="*/ 4575458 w 6732511"/>
              <a:gd name="connsiteY10" fmla="*/ 1935755 h 6858340"/>
              <a:gd name="connsiteX11" fmla="*/ 6373255 w 6732511"/>
              <a:gd name="connsiteY11" fmla="*/ 1094354 h 6858340"/>
              <a:gd name="connsiteX12" fmla="*/ 4217886 w 6732511"/>
              <a:gd name="connsiteY12" fmla="*/ 0 h 6858340"/>
              <a:gd name="connsiteX0" fmla="*/ 4217886 w 6732511"/>
              <a:gd name="connsiteY0" fmla="*/ 0 h 6858340"/>
              <a:gd name="connsiteX1" fmla="*/ 4336947 w 6732511"/>
              <a:gd name="connsiteY1" fmla="*/ 339 h 6858340"/>
              <a:gd name="connsiteX2" fmla="*/ 6732485 w 6732511"/>
              <a:gd name="connsiteY2" fmla="*/ 1143340 h 6858340"/>
              <a:gd name="connsiteX3" fmla="*/ 4822042 w 6732511"/>
              <a:gd name="connsiteY3" fmla="*/ 1878125 h 6858340"/>
              <a:gd name="connsiteX4" fmla="*/ 6524683 w 6732511"/>
              <a:gd name="connsiteY4" fmla="*/ 2790603 h 6858340"/>
              <a:gd name="connsiteX5" fmla="*/ 758412 w 6732511"/>
              <a:gd name="connsiteY5" fmla="*/ 5523480 h 6858340"/>
              <a:gd name="connsiteX6" fmla="*/ 2225799 w 6732511"/>
              <a:gd name="connsiteY6" fmla="*/ 6858340 h 6858340"/>
              <a:gd name="connsiteX7" fmla="*/ 1050142 w 6732511"/>
              <a:gd name="connsiteY7" fmla="*/ 6858340 h 6858340"/>
              <a:gd name="connsiteX8" fmla="*/ 76476 w 6732511"/>
              <a:gd name="connsiteY8" fmla="*/ 5682057 h 6858340"/>
              <a:gd name="connsiteX9" fmla="*/ 6293488 w 6732511"/>
              <a:gd name="connsiteY9" fmla="*/ 2801170 h 6858340"/>
              <a:gd name="connsiteX10" fmla="*/ 4575458 w 6732511"/>
              <a:gd name="connsiteY10" fmla="*/ 1935755 h 6858340"/>
              <a:gd name="connsiteX11" fmla="*/ 6373255 w 6732511"/>
              <a:gd name="connsiteY11" fmla="*/ 1094354 h 6858340"/>
              <a:gd name="connsiteX12" fmla="*/ 4217886 w 6732511"/>
              <a:gd name="connsiteY12" fmla="*/ 0 h 6858340"/>
              <a:gd name="connsiteX0" fmla="*/ 4217886 w 6732511"/>
              <a:gd name="connsiteY0" fmla="*/ 0 h 6858340"/>
              <a:gd name="connsiteX1" fmla="*/ 4336947 w 6732511"/>
              <a:gd name="connsiteY1" fmla="*/ 339 h 6858340"/>
              <a:gd name="connsiteX2" fmla="*/ 6732485 w 6732511"/>
              <a:gd name="connsiteY2" fmla="*/ 1143340 h 6858340"/>
              <a:gd name="connsiteX3" fmla="*/ 4822042 w 6732511"/>
              <a:gd name="connsiteY3" fmla="*/ 1878125 h 6858340"/>
              <a:gd name="connsiteX4" fmla="*/ 6524683 w 6732511"/>
              <a:gd name="connsiteY4" fmla="*/ 2790603 h 6858340"/>
              <a:gd name="connsiteX5" fmla="*/ 758412 w 6732511"/>
              <a:gd name="connsiteY5" fmla="*/ 5523480 h 6858340"/>
              <a:gd name="connsiteX6" fmla="*/ 2225799 w 6732511"/>
              <a:gd name="connsiteY6" fmla="*/ 6858340 h 6858340"/>
              <a:gd name="connsiteX7" fmla="*/ 1050142 w 6732511"/>
              <a:gd name="connsiteY7" fmla="*/ 6858340 h 6858340"/>
              <a:gd name="connsiteX8" fmla="*/ 76476 w 6732511"/>
              <a:gd name="connsiteY8" fmla="*/ 5682057 h 6858340"/>
              <a:gd name="connsiteX9" fmla="*/ 6293488 w 6732511"/>
              <a:gd name="connsiteY9" fmla="*/ 2801170 h 6858340"/>
              <a:gd name="connsiteX10" fmla="*/ 4575458 w 6732511"/>
              <a:gd name="connsiteY10" fmla="*/ 1935755 h 6858340"/>
              <a:gd name="connsiteX11" fmla="*/ 6373255 w 6732511"/>
              <a:gd name="connsiteY11" fmla="*/ 1094354 h 6858340"/>
              <a:gd name="connsiteX12" fmla="*/ 4217886 w 6732511"/>
              <a:gd name="connsiteY12" fmla="*/ 0 h 6858340"/>
              <a:gd name="connsiteX0" fmla="*/ 4217886 w 6732511"/>
              <a:gd name="connsiteY0" fmla="*/ 0 h 6858340"/>
              <a:gd name="connsiteX1" fmla="*/ 4336947 w 6732511"/>
              <a:gd name="connsiteY1" fmla="*/ 339 h 6858340"/>
              <a:gd name="connsiteX2" fmla="*/ 6732485 w 6732511"/>
              <a:gd name="connsiteY2" fmla="*/ 1143340 h 6858340"/>
              <a:gd name="connsiteX3" fmla="*/ 4822042 w 6732511"/>
              <a:gd name="connsiteY3" fmla="*/ 1878125 h 6858340"/>
              <a:gd name="connsiteX4" fmla="*/ 6524683 w 6732511"/>
              <a:gd name="connsiteY4" fmla="*/ 2790603 h 6858340"/>
              <a:gd name="connsiteX5" fmla="*/ 758412 w 6732511"/>
              <a:gd name="connsiteY5" fmla="*/ 5523480 h 6858340"/>
              <a:gd name="connsiteX6" fmla="*/ 2225799 w 6732511"/>
              <a:gd name="connsiteY6" fmla="*/ 6858340 h 6858340"/>
              <a:gd name="connsiteX7" fmla="*/ 1050142 w 6732511"/>
              <a:gd name="connsiteY7" fmla="*/ 6858340 h 6858340"/>
              <a:gd name="connsiteX8" fmla="*/ 76476 w 6732511"/>
              <a:gd name="connsiteY8" fmla="*/ 5682057 h 6858340"/>
              <a:gd name="connsiteX9" fmla="*/ 6293488 w 6732511"/>
              <a:gd name="connsiteY9" fmla="*/ 2801170 h 6858340"/>
              <a:gd name="connsiteX10" fmla="*/ 4575458 w 6732511"/>
              <a:gd name="connsiteY10" fmla="*/ 1935755 h 6858340"/>
              <a:gd name="connsiteX11" fmla="*/ 6373255 w 6732511"/>
              <a:gd name="connsiteY11" fmla="*/ 1094354 h 6858340"/>
              <a:gd name="connsiteX12" fmla="*/ 4217886 w 6732511"/>
              <a:gd name="connsiteY12" fmla="*/ 0 h 6858340"/>
              <a:gd name="connsiteX0" fmla="*/ 4217886 w 6732510"/>
              <a:gd name="connsiteY0" fmla="*/ 0 h 6858340"/>
              <a:gd name="connsiteX1" fmla="*/ 4336947 w 6732510"/>
              <a:gd name="connsiteY1" fmla="*/ 339 h 6858340"/>
              <a:gd name="connsiteX2" fmla="*/ 6732485 w 6732510"/>
              <a:gd name="connsiteY2" fmla="*/ 1143340 h 6858340"/>
              <a:gd name="connsiteX3" fmla="*/ 4772119 w 6732510"/>
              <a:gd name="connsiteY3" fmla="*/ 1878125 h 6858340"/>
              <a:gd name="connsiteX4" fmla="*/ 6524683 w 6732510"/>
              <a:gd name="connsiteY4" fmla="*/ 2790603 h 6858340"/>
              <a:gd name="connsiteX5" fmla="*/ 758412 w 6732510"/>
              <a:gd name="connsiteY5" fmla="*/ 5523480 h 6858340"/>
              <a:gd name="connsiteX6" fmla="*/ 2225799 w 6732510"/>
              <a:gd name="connsiteY6" fmla="*/ 6858340 h 6858340"/>
              <a:gd name="connsiteX7" fmla="*/ 1050142 w 6732510"/>
              <a:gd name="connsiteY7" fmla="*/ 6858340 h 6858340"/>
              <a:gd name="connsiteX8" fmla="*/ 76476 w 6732510"/>
              <a:gd name="connsiteY8" fmla="*/ 5682057 h 6858340"/>
              <a:gd name="connsiteX9" fmla="*/ 6293488 w 6732510"/>
              <a:gd name="connsiteY9" fmla="*/ 2801170 h 6858340"/>
              <a:gd name="connsiteX10" fmla="*/ 4575458 w 6732510"/>
              <a:gd name="connsiteY10" fmla="*/ 1935755 h 6858340"/>
              <a:gd name="connsiteX11" fmla="*/ 6373255 w 6732510"/>
              <a:gd name="connsiteY11" fmla="*/ 1094354 h 6858340"/>
              <a:gd name="connsiteX12" fmla="*/ 4217886 w 6732510"/>
              <a:gd name="connsiteY12" fmla="*/ 0 h 6858340"/>
              <a:gd name="connsiteX0" fmla="*/ 4217886 w 6732510"/>
              <a:gd name="connsiteY0" fmla="*/ 0 h 6858340"/>
              <a:gd name="connsiteX1" fmla="*/ 4336947 w 6732510"/>
              <a:gd name="connsiteY1" fmla="*/ 339 h 6858340"/>
              <a:gd name="connsiteX2" fmla="*/ 6732485 w 6732510"/>
              <a:gd name="connsiteY2" fmla="*/ 1143340 h 6858340"/>
              <a:gd name="connsiteX3" fmla="*/ 4732181 w 6732510"/>
              <a:gd name="connsiteY3" fmla="*/ 1905019 h 6858340"/>
              <a:gd name="connsiteX4" fmla="*/ 6524683 w 6732510"/>
              <a:gd name="connsiteY4" fmla="*/ 2790603 h 6858340"/>
              <a:gd name="connsiteX5" fmla="*/ 758412 w 6732510"/>
              <a:gd name="connsiteY5" fmla="*/ 5523480 h 6858340"/>
              <a:gd name="connsiteX6" fmla="*/ 2225799 w 6732510"/>
              <a:gd name="connsiteY6" fmla="*/ 6858340 h 6858340"/>
              <a:gd name="connsiteX7" fmla="*/ 1050142 w 6732510"/>
              <a:gd name="connsiteY7" fmla="*/ 6858340 h 6858340"/>
              <a:gd name="connsiteX8" fmla="*/ 76476 w 6732510"/>
              <a:gd name="connsiteY8" fmla="*/ 5682057 h 6858340"/>
              <a:gd name="connsiteX9" fmla="*/ 6293488 w 6732510"/>
              <a:gd name="connsiteY9" fmla="*/ 2801170 h 6858340"/>
              <a:gd name="connsiteX10" fmla="*/ 4575458 w 6732510"/>
              <a:gd name="connsiteY10" fmla="*/ 1935755 h 6858340"/>
              <a:gd name="connsiteX11" fmla="*/ 6373255 w 6732510"/>
              <a:gd name="connsiteY11" fmla="*/ 1094354 h 6858340"/>
              <a:gd name="connsiteX12" fmla="*/ 4217886 w 6732510"/>
              <a:gd name="connsiteY12" fmla="*/ 0 h 6858340"/>
              <a:gd name="connsiteX0" fmla="*/ 4217886 w 6530113"/>
              <a:gd name="connsiteY0" fmla="*/ 0 h 6858340"/>
              <a:gd name="connsiteX1" fmla="*/ 4336947 w 6530113"/>
              <a:gd name="connsiteY1" fmla="*/ 339 h 6858340"/>
              <a:gd name="connsiteX2" fmla="*/ 6512822 w 6530113"/>
              <a:gd name="connsiteY2" fmla="*/ 1102999 h 6858340"/>
              <a:gd name="connsiteX3" fmla="*/ 4732181 w 6530113"/>
              <a:gd name="connsiteY3" fmla="*/ 1905019 h 6858340"/>
              <a:gd name="connsiteX4" fmla="*/ 6524683 w 6530113"/>
              <a:gd name="connsiteY4" fmla="*/ 2790603 h 6858340"/>
              <a:gd name="connsiteX5" fmla="*/ 758412 w 6530113"/>
              <a:gd name="connsiteY5" fmla="*/ 5523480 h 6858340"/>
              <a:gd name="connsiteX6" fmla="*/ 2225799 w 6530113"/>
              <a:gd name="connsiteY6" fmla="*/ 6858340 h 6858340"/>
              <a:gd name="connsiteX7" fmla="*/ 1050142 w 6530113"/>
              <a:gd name="connsiteY7" fmla="*/ 6858340 h 6858340"/>
              <a:gd name="connsiteX8" fmla="*/ 76476 w 6530113"/>
              <a:gd name="connsiteY8" fmla="*/ 5682057 h 6858340"/>
              <a:gd name="connsiteX9" fmla="*/ 6293488 w 6530113"/>
              <a:gd name="connsiteY9" fmla="*/ 2801170 h 6858340"/>
              <a:gd name="connsiteX10" fmla="*/ 4575458 w 6530113"/>
              <a:gd name="connsiteY10" fmla="*/ 1935755 h 6858340"/>
              <a:gd name="connsiteX11" fmla="*/ 6373255 w 6530113"/>
              <a:gd name="connsiteY11" fmla="*/ 1094354 h 6858340"/>
              <a:gd name="connsiteX12" fmla="*/ 4217886 w 6530113"/>
              <a:gd name="connsiteY12" fmla="*/ 0 h 6858340"/>
              <a:gd name="connsiteX0" fmla="*/ 4217886 w 6530113"/>
              <a:gd name="connsiteY0" fmla="*/ 0 h 6858340"/>
              <a:gd name="connsiteX1" fmla="*/ 4336947 w 6530113"/>
              <a:gd name="connsiteY1" fmla="*/ 339 h 6858340"/>
              <a:gd name="connsiteX2" fmla="*/ 6512822 w 6530113"/>
              <a:gd name="connsiteY2" fmla="*/ 1102999 h 6858340"/>
              <a:gd name="connsiteX3" fmla="*/ 4732181 w 6530113"/>
              <a:gd name="connsiteY3" fmla="*/ 1905019 h 6858340"/>
              <a:gd name="connsiteX4" fmla="*/ 6524683 w 6530113"/>
              <a:gd name="connsiteY4" fmla="*/ 2790603 h 6858340"/>
              <a:gd name="connsiteX5" fmla="*/ 758412 w 6530113"/>
              <a:gd name="connsiteY5" fmla="*/ 5523480 h 6858340"/>
              <a:gd name="connsiteX6" fmla="*/ 2225799 w 6530113"/>
              <a:gd name="connsiteY6" fmla="*/ 6858340 h 6858340"/>
              <a:gd name="connsiteX7" fmla="*/ 1050142 w 6530113"/>
              <a:gd name="connsiteY7" fmla="*/ 6858340 h 6858340"/>
              <a:gd name="connsiteX8" fmla="*/ 76476 w 6530113"/>
              <a:gd name="connsiteY8" fmla="*/ 5682057 h 6858340"/>
              <a:gd name="connsiteX9" fmla="*/ 6293488 w 6530113"/>
              <a:gd name="connsiteY9" fmla="*/ 2801170 h 6858340"/>
              <a:gd name="connsiteX10" fmla="*/ 4575458 w 6530113"/>
              <a:gd name="connsiteY10" fmla="*/ 1935755 h 6858340"/>
              <a:gd name="connsiteX11" fmla="*/ 6373255 w 6530113"/>
              <a:gd name="connsiteY11" fmla="*/ 1094354 h 6858340"/>
              <a:gd name="connsiteX12" fmla="*/ 4217886 w 6530113"/>
              <a:gd name="connsiteY12" fmla="*/ 0 h 6858340"/>
              <a:gd name="connsiteX0" fmla="*/ 4217886 w 6530113"/>
              <a:gd name="connsiteY0" fmla="*/ 0 h 6858340"/>
              <a:gd name="connsiteX1" fmla="*/ 4336947 w 6530113"/>
              <a:gd name="connsiteY1" fmla="*/ 339 h 6858340"/>
              <a:gd name="connsiteX2" fmla="*/ 6512822 w 6530113"/>
              <a:gd name="connsiteY2" fmla="*/ 1102999 h 6858340"/>
              <a:gd name="connsiteX3" fmla="*/ 4732181 w 6530113"/>
              <a:gd name="connsiteY3" fmla="*/ 1905019 h 6858340"/>
              <a:gd name="connsiteX4" fmla="*/ 6524683 w 6530113"/>
              <a:gd name="connsiteY4" fmla="*/ 2790603 h 6858340"/>
              <a:gd name="connsiteX5" fmla="*/ 758412 w 6530113"/>
              <a:gd name="connsiteY5" fmla="*/ 5523480 h 6858340"/>
              <a:gd name="connsiteX6" fmla="*/ 2225799 w 6530113"/>
              <a:gd name="connsiteY6" fmla="*/ 6858340 h 6858340"/>
              <a:gd name="connsiteX7" fmla="*/ 1050142 w 6530113"/>
              <a:gd name="connsiteY7" fmla="*/ 6858340 h 6858340"/>
              <a:gd name="connsiteX8" fmla="*/ 76476 w 6530113"/>
              <a:gd name="connsiteY8" fmla="*/ 5682057 h 6858340"/>
              <a:gd name="connsiteX9" fmla="*/ 6293488 w 6530113"/>
              <a:gd name="connsiteY9" fmla="*/ 2801170 h 6858340"/>
              <a:gd name="connsiteX10" fmla="*/ 4575458 w 6530113"/>
              <a:gd name="connsiteY10" fmla="*/ 1935755 h 6858340"/>
              <a:gd name="connsiteX11" fmla="*/ 6413194 w 6530113"/>
              <a:gd name="connsiteY11" fmla="*/ 1094354 h 6858340"/>
              <a:gd name="connsiteX12" fmla="*/ 4217886 w 6530113"/>
              <a:gd name="connsiteY12" fmla="*/ 0 h 6858340"/>
              <a:gd name="connsiteX0" fmla="*/ 4217886 w 6530113"/>
              <a:gd name="connsiteY0" fmla="*/ 0 h 6858340"/>
              <a:gd name="connsiteX1" fmla="*/ 4336947 w 6530113"/>
              <a:gd name="connsiteY1" fmla="*/ 339 h 6858340"/>
              <a:gd name="connsiteX2" fmla="*/ 6512822 w 6530113"/>
              <a:gd name="connsiteY2" fmla="*/ 1102999 h 6858340"/>
              <a:gd name="connsiteX3" fmla="*/ 4732181 w 6530113"/>
              <a:gd name="connsiteY3" fmla="*/ 1905019 h 6858340"/>
              <a:gd name="connsiteX4" fmla="*/ 6524683 w 6530113"/>
              <a:gd name="connsiteY4" fmla="*/ 2790603 h 6858340"/>
              <a:gd name="connsiteX5" fmla="*/ 758412 w 6530113"/>
              <a:gd name="connsiteY5" fmla="*/ 5523480 h 6858340"/>
              <a:gd name="connsiteX6" fmla="*/ 2225799 w 6530113"/>
              <a:gd name="connsiteY6" fmla="*/ 6858340 h 6858340"/>
              <a:gd name="connsiteX7" fmla="*/ 1050142 w 6530113"/>
              <a:gd name="connsiteY7" fmla="*/ 6858340 h 6858340"/>
              <a:gd name="connsiteX8" fmla="*/ 76476 w 6530113"/>
              <a:gd name="connsiteY8" fmla="*/ 5682057 h 6858340"/>
              <a:gd name="connsiteX9" fmla="*/ 6293488 w 6530113"/>
              <a:gd name="connsiteY9" fmla="*/ 2801170 h 6858340"/>
              <a:gd name="connsiteX10" fmla="*/ 4575458 w 6530113"/>
              <a:gd name="connsiteY10" fmla="*/ 1935755 h 6858340"/>
              <a:gd name="connsiteX11" fmla="*/ 6413194 w 6530113"/>
              <a:gd name="connsiteY11" fmla="*/ 1094354 h 6858340"/>
              <a:gd name="connsiteX12" fmla="*/ 4217886 w 6530113"/>
              <a:gd name="connsiteY12" fmla="*/ 0 h 6858340"/>
              <a:gd name="connsiteX0" fmla="*/ 4217886 w 6530113"/>
              <a:gd name="connsiteY0" fmla="*/ 0 h 6858340"/>
              <a:gd name="connsiteX1" fmla="*/ 4336947 w 6530113"/>
              <a:gd name="connsiteY1" fmla="*/ 339 h 6858340"/>
              <a:gd name="connsiteX2" fmla="*/ 6512822 w 6530113"/>
              <a:gd name="connsiteY2" fmla="*/ 1102999 h 6858340"/>
              <a:gd name="connsiteX3" fmla="*/ 4732181 w 6530113"/>
              <a:gd name="connsiteY3" fmla="*/ 1905019 h 6858340"/>
              <a:gd name="connsiteX4" fmla="*/ 6524683 w 6530113"/>
              <a:gd name="connsiteY4" fmla="*/ 2790603 h 6858340"/>
              <a:gd name="connsiteX5" fmla="*/ 758412 w 6530113"/>
              <a:gd name="connsiteY5" fmla="*/ 5523480 h 6858340"/>
              <a:gd name="connsiteX6" fmla="*/ 2225799 w 6530113"/>
              <a:gd name="connsiteY6" fmla="*/ 6858340 h 6858340"/>
              <a:gd name="connsiteX7" fmla="*/ 1050142 w 6530113"/>
              <a:gd name="connsiteY7" fmla="*/ 6858340 h 6858340"/>
              <a:gd name="connsiteX8" fmla="*/ 76476 w 6530113"/>
              <a:gd name="connsiteY8" fmla="*/ 5682057 h 6858340"/>
              <a:gd name="connsiteX9" fmla="*/ 6293488 w 6530113"/>
              <a:gd name="connsiteY9" fmla="*/ 2801170 h 6858340"/>
              <a:gd name="connsiteX10" fmla="*/ 4575458 w 6530113"/>
              <a:gd name="connsiteY10" fmla="*/ 1935755 h 6858340"/>
              <a:gd name="connsiteX11" fmla="*/ 6413194 w 6530113"/>
              <a:gd name="connsiteY11" fmla="*/ 1094354 h 6858340"/>
              <a:gd name="connsiteX12" fmla="*/ 4217886 w 6530113"/>
              <a:gd name="connsiteY12" fmla="*/ 0 h 6858340"/>
              <a:gd name="connsiteX0" fmla="*/ 4217886 w 6530113"/>
              <a:gd name="connsiteY0" fmla="*/ 0 h 6858340"/>
              <a:gd name="connsiteX1" fmla="*/ 4336947 w 6530113"/>
              <a:gd name="connsiteY1" fmla="*/ 339 h 6858340"/>
              <a:gd name="connsiteX2" fmla="*/ 6512822 w 6530113"/>
              <a:gd name="connsiteY2" fmla="*/ 1102999 h 6858340"/>
              <a:gd name="connsiteX3" fmla="*/ 4732181 w 6530113"/>
              <a:gd name="connsiteY3" fmla="*/ 1905019 h 6858340"/>
              <a:gd name="connsiteX4" fmla="*/ 6524683 w 6530113"/>
              <a:gd name="connsiteY4" fmla="*/ 2790603 h 6858340"/>
              <a:gd name="connsiteX5" fmla="*/ 758412 w 6530113"/>
              <a:gd name="connsiteY5" fmla="*/ 5523480 h 6858340"/>
              <a:gd name="connsiteX6" fmla="*/ 2225799 w 6530113"/>
              <a:gd name="connsiteY6" fmla="*/ 6858340 h 6858340"/>
              <a:gd name="connsiteX7" fmla="*/ 1050142 w 6530113"/>
              <a:gd name="connsiteY7" fmla="*/ 6858340 h 6858340"/>
              <a:gd name="connsiteX8" fmla="*/ 76476 w 6530113"/>
              <a:gd name="connsiteY8" fmla="*/ 5682057 h 6858340"/>
              <a:gd name="connsiteX9" fmla="*/ 6293488 w 6530113"/>
              <a:gd name="connsiteY9" fmla="*/ 2801170 h 6858340"/>
              <a:gd name="connsiteX10" fmla="*/ 4575458 w 6530113"/>
              <a:gd name="connsiteY10" fmla="*/ 1935755 h 6858340"/>
              <a:gd name="connsiteX11" fmla="*/ 6413194 w 6530113"/>
              <a:gd name="connsiteY11" fmla="*/ 1094354 h 6858340"/>
              <a:gd name="connsiteX12" fmla="*/ 4217886 w 6530113"/>
              <a:gd name="connsiteY12" fmla="*/ 0 h 6858340"/>
              <a:gd name="connsiteX0" fmla="*/ 4217886 w 6530113"/>
              <a:gd name="connsiteY0" fmla="*/ 0 h 6858340"/>
              <a:gd name="connsiteX1" fmla="*/ 4336947 w 6530113"/>
              <a:gd name="connsiteY1" fmla="*/ 339 h 6858340"/>
              <a:gd name="connsiteX2" fmla="*/ 6512822 w 6530113"/>
              <a:gd name="connsiteY2" fmla="*/ 1102999 h 6858340"/>
              <a:gd name="connsiteX3" fmla="*/ 4732181 w 6530113"/>
              <a:gd name="connsiteY3" fmla="*/ 1905019 h 6858340"/>
              <a:gd name="connsiteX4" fmla="*/ 6524683 w 6530113"/>
              <a:gd name="connsiteY4" fmla="*/ 2790603 h 6858340"/>
              <a:gd name="connsiteX5" fmla="*/ 758412 w 6530113"/>
              <a:gd name="connsiteY5" fmla="*/ 5523480 h 6858340"/>
              <a:gd name="connsiteX6" fmla="*/ 2225799 w 6530113"/>
              <a:gd name="connsiteY6" fmla="*/ 6858340 h 6858340"/>
              <a:gd name="connsiteX7" fmla="*/ 1050142 w 6530113"/>
              <a:gd name="connsiteY7" fmla="*/ 6858340 h 6858340"/>
              <a:gd name="connsiteX8" fmla="*/ 76476 w 6530113"/>
              <a:gd name="connsiteY8" fmla="*/ 5682057 h 6858340"/>
              <a:gd name="connsiteX9" fmla="*/ 6293488 w 6530113"/>
              <a:gd name="connsiteY9" fmla="*/ 2801170 h 6858340"/>
              <a:gd name="connsiteX10" fmla="*/ 4575458 w 6530113"/>
              <a:gd name="connsiteY10" fmla="*/ 1935755 h 6858340"/>
              <a:gd name="connsiteX11" fmla="*/ 6413194 w 6530113"/>
              <a:gd name="connsiteY11" fmla="*/ 1094354 h 6858340"/>
              <a:gd name="connsiteX12" fmla="*/ 4217886 w 6530113"/>
              <a:gd name="connsiteY12" fmla="*/ 0 h 6858340"/>
              <a:gd name="connsiteX0" fmla="*/ 4217886 w 6530113"/>
              <a:gd name="connsiteY0" fmla="*/ 0 h 6858340"/>
              <a:gd name="connsiteX1" fmla="*/ 4336947 w 6530113"/>
              <a:gd name="connsiteY1" fmla="*/ 339 h 6858340"/>
              <a:gd name="connsiteX2" fmla="*/ 6512822 w 6530113"/>
              <a:gd name="connsiteY2" fmla="*/ 1102999 h 6858340"/>
              <a:gd name="connsiteX3" fmla="*/ 4732181 w 6530113"/>
              <a:gd name="connsiteY3" fmla="*/ 1905019 h 6858340"/>
              <a:gd name="connsiteX4" fmla="*/ 6524683 w 6530113"/>
              <a:gd name="connsiteY4" fmla="*/ 2790603 h 6858340"/>
              <a:gd name="connsiteX5" fmla="*/ 758412 w 6530113"/>
              <a:gd name="connsiteY5" fmla="*/ 5523480 h 6858340"/>
              <a:gd name="connsiteX6" fmla="*/ 2225799 w 6530113"/>
              <a:gd name="connsiteY6" fmla="*/ 6858340 h 6858340"/>
              <a:gd name="connsiteX7" fmla="*/ 1050142 w 6530113"/>
              <a:gd name="connsiteY7" fmla="*/ 6858340 h 6858340"/>
              <a:gd name="connsiteX8" fmla="*/ 76476 w 6530113"/>
              <a:gd name="connsiteY8" fmla="*/ 5682057 h 6858340"/>
              <a:gd name="connsiteX9" fmla="*/ 6293488 w 6530113"/>
              <a:gd name="connsiteY9" fmla="*/ 2801170 h 6858340"/>
              <a:gd name="connsiteX10" fmla="*/ 4575458 w 6530113"/>
              <a:gd name="connsiteY10" fmla="*/ 1935755 h 6858340"/>
              <a:gd name="connsiteX11" fmla="*/ 6413194 w 6530113"/>
              <a:gd name="connsiteY11" fmla="*/ 1094354 h 6858340"/>
              <a:gd name="connsiteX12" fmla="*/ 4217886 w 6530113"/>
              <a:gd name="connsiteY12" fmla="*/ 0 h 6858340"/>
              <a:gd name="connsiteX0" fmla="*/ 4217886 w 6530113"/>
              <a:gd name="connsiteY0" fmla="*/ 0 h 6858340"/>
              <a:gd name="connsiteX1" fmla="*/ 4336947 w 6530113"/>
              <a:gd name="connsiteY1" fmla="*/ 339 h 6858340"/>
              <a:gd name="connsiteX2" fmla="*/ 6512822 w 6530113"/>
              <a:gd name="connsiteY2" fmla="*/ 1102999 h 6858340"/>
              <a:gd name="connsiteX3" fmla="*/ 4732181 w 6530113"/>
              <a:gd name="connsiteY3" fmla="*/ 1905019 h 6858340"/>
              <a:gd name="connsiteX4" fmla="*/ 6524683 w 6530113"/>
              <a:gd name="connsiteY4" fmla="*/ 2790603 h 6858340"/>
              <a:gd name="connsiteX5" fmla="*/ 758412 w 6530113"/>
              <a:gd name="connsiteY5" fmla="*/ 5523480 h 6858340"/>
              <a:gd name="connsiteX6" fmla="*/ 2225799 w 6530113"/>
              <a:gd name="connsiteY6" fmla="*/ 6858340 h 6858340"/>
              <a:gd name="connsiteX7" fmla="*/ 1050142 w 6530113"/>
              <a:gd name="connsiteY7" fmla="*/ 6858340 h 6858340"/>
              <a:gd name="connsiteX8" fmla="*/ 76476 w 6530113"/>
              <a:gd name="connsiteY8" fmla="*/ 5682057 h 6858340"/>
              <a:gd name="connsiteX9" fmla="*/ 6293488 w 6530113"/>
              <a:gd name="connsiteY9" fmla="*/ 2801170 h 6858340"/>
              <a:gd name="connsiteX10" fmla="*/ 4575458 w 6530113"/>
              <a:gd name="connsiteY10" fmla="*/ 1935755 h 6858340"/>
              <a:gd name="connsiteX11" fmla="*/ 6413194 w 6530113"/>
              <a:gd name="connsiteY11" fmla="*/ 1094354 h 6858340"/>
              <a:gd name="connsiteX12" fmla="*/ 4217886 w 6530113"/>
              <a:gd name="connsiteY12" fmla="*/ 0 h 6858340"/>
              <a:gd name="connsiteX0" fmla="*/ 4217886 w 6524683"/>
              <a:gd name="connsiteY0" fmla="*/ 0 h 6858340"/>
              <a:gd name="connsiteX1" fmla="*/ 4336947 w 6524683"/>
              <a:gd name="connsiteY1" fmla="*/ 339 h 6858340"/>
              <a:gd name="connsiteX2" fmla="*/ 6512822 w 6524683"/>
              <a:gd name="connsiteY2" fmla="*/ 1102999 h 6858340"/>
              <a:gd name="connsiteX3" fmla="*/ 4732181 w 6524683"/>
              <a:gd name="connsiteY3" fmla="*/ 1905019 h 6858340"/>
              <a:gd name="connsiteX4" fmla="*/ 6524683 w 6524683"/>
              <a:gd name="connsiteY4" fmla="*/ 2790603 h 6858340"/>
              <a:gd name="connsiteX5" fmla="*/ 758412 w 6524683"/>
              <a:gd name="connsiteY5" fmla="*/ 5523480 h 6858340"/>
              <a:gd name="connsiteX6" fmla="*/ 2225799 w 6524683"/>
              <a:gd name="connsiteY6" fmla="*/ 6858340 h 6858340"/>
              <a:gd name="connsiteX7" fmla="*/ 1050142 w 6524683"/>
              <a:gd name="connsiteY7" fmla="*/ 6858340 h 6858340"/>
              <a:gd name="connsiteX8" fmla="*/ 76476 w 6524683"/>
              <a:gd name="connsiteY8" fmla="*/ 5682057 h 6858340"/>
              <a:gd name="connsiteX9" fmla="*/ 6293488 w 6524683"/>
              <a:gd name="connsiteY9" fmla="*/ 2801170 h 6858340"/>
              <a:gd name="connsiteX10" fmla="*/ 4575458 w 6524683"/>
              <a:gd name="connsiteY10" fmla="*/ 1935755 h 6858340"/>
              <a:gd name="connsiteX11" fmla="*/ 6413194 w 6524683"/>
              <a:gd name="connsiteY11" fmla="*/ 1094354 h 6858340"/>
              <a:gd name="connsiteX12" fmla="*/ 4217886 w 6524683"/>
              <a:gd name="connsiteY12" fmla="*/ 0 h 6858340"/>
              <a:gd name="connsiteX0" fmla="*/ 4217886 w 6525856"/>
              <a:gd name="connsiteY0" fmla="*/ 0 h 6858340"/>
              <a:gd name="connsiteX1" fmla="*/ 4336947 w 6525856"/>
              <a:gd name="connsiteY1" fmla="*/ 339 h 6858340"/>
              <a:gd name="connsiteX2" fmla="*/ 6512822 w 6525856"/>
              <a:gd name="connsiteY2" fmla="*/ 1102999 h 6858340"/>
              <a:gd name="connsiteX3" fmla="*/ 4732181 w 6525856"/>
              <a:gd name="connsiteY3" fmla="*/ 1905019 h 6858340"/>
              <a:gd name="connsiteX4" fmla="*/ 6524683 w 6525856"/>
              <a:gd name="connsiteY4" fmla="*/ 2790603 h 6858340"/>
              <a:gd name="connsiteX5" fmla="*/ 758412 w 6525856"/>
              <a:gd name="connsiteY5" fmla="*/ 5523480 h 6858340"/>
              <a:gd name="connsiteX6" fmla="*/ 2225799 w 6525856"/>
              <a:gd name="connsiteY6" fmla="*/ 6858340 h 6858340"/>
              <a:gd name="connsiteX7" fmla="*/ 1050142 w 6525856"/>
              <a:gd name="connsiteY7" fmla="*/ 6858340 h 6858340"/>
              <a:gd name="connsiteX8" fmla="*/ 76476 w 6525856"/>
              <a:gd name="connsiteY8" fmla="*/ 5682057 h 6858340"/>
              <a:gd name="connsiteX9" fmla="*/ 6293488 w 6525856"/>
              <a:gd name="connsiteY9" fmla="*/ 2801170 h 6858340"/>
              <a:gd name="connsiteX10" fmla="*/ 4575458 w 6525856"/>
              <a:gd name="connsiteY10" fmla="*/ 1935755 h 6858340"/>
              <a:gd name="connsiteX11" fmla="*/ 6413194 w 6525856"/>
              <a:gd name="connsiteY11" fmla="*/ 1094354 h 6858340"/>
              <a:gd name="connsiteX12" fmla="*/ 4217886 w 6525856"/>
              <a:gd name="connsiteY12" fmla="*/ 0 h 6858340"/>
              <a:gd name="connsiteX0" fmla="*/ 4217886 w 6525856"/>
              <a:gd name="connsiteY0" fmla="*/ 0 h 6858340"/>
              <a:gd name="connsiteX1" fmla="*/ 4336947 w 6525856"/>
              <a:gd name="connsiteY1" fmla="*/ 339 h 6858340"/>
              <a:gd name="connsiteX2" fmla="*/ 6512822 w 6525856"/>
              <a:gd name="connsiteY2" fmla="*/ 1102999 h 6858340"/>
              <a:gd name="connsiteX3" fmla="*/ 4732181 w 6525856"/>
              <a:gd name="connsiteY3" fmla="*/ 1905019 h 6858340"/>
              <a:gd name="connsiteX4" fmla="*/ 6524683 w 6525856"/>
              <a:gd name="connsiteY4" fmla="*/ 2790603 h 6858340"/>
              <a:gd name="connsiteX5" fmla="*/ 758412 w 6525856"/>
              <a:gd name="connsiteY5" fmla="*/ 5523480 h 6858340"/>
              <a:gd name="connsiteX6" fmla="*/ 2225799 w 6525856"/>
              <a:gd name="connsiteY6" fmla="*/ 6858340 h 6858340"/>
              <a:gd name="connsiteX7" fmla="*/ 1050142 w 6525856"/>
              <a:gd name="connsiteY7" fmla="*/ 6858340 h 6858340"/>
              <a:gd name="connsiteX8" fmla="*/ 76476 w 6525856"/>
              <a:gd name="connsiteY8" fmla="*/ 5682057 h 6858340"/>
              <a:gd name="connsiteX9" fmla="*/ 6293488 w 6525856"/>
              <a:gd name="connsiteY9" fmla="*/ 2801170 h 6858340"/>
              <a:gd name="connsiteX10" fmla="*/ 4575458 w 6525856"/>
              <a:gd name="connsiteY10" fmla="*/ 1935755 h 6858340"/>
              <a:gd name="connsiteX11" fmla="*/ 6413194 w 6525856"/>
              <a:gd name="connsiteY11" fmla="*/ 1094354 h 6858340"/>
              <a:gd name="connsiteX12" fmla="*/ 4217886 w 6525856"/>
              <a:gd name="connsiteY12" fmla="*/ 0 h 6858340"/>
              <a:gd name="connsiteX0" fmla="*/ 4217886 w 6525856"/>
              <a:gd name="connsiteY0" fmla="*/ 0 h 6858340"/>
              <a:gd name="connsiteX1" fmla="*/ 4336947 w 6525856"/>
              <a:gd name="connsiteY1" fmla="*/ 339 h 6858340"/>
              <a:gd name="connsiteX2" fmla="*/ 6512822 w 6525856"/>
              <a:gd name="connsiteY2" fmla="*/ 1102999 h 6858340"/>
              <a:gd name="connsiteX3" fmla="*/ 4732181 w 6525856"/>
              <a:gd name="connsiteY3" fmla="*/ 1905019 h 6858340"/>
              <a:gd name="connsiteX4" fmla="*/ 6524683 w 6525856"/>
              <a:gd name="connsiteY4" fmla="*/ 2790603 h 6858340"/>
              <a:gd name="connsiteX5" fmla="*/ 758412 w 6525856"/>
              <a:gd name="connsiteY5" fmla="*/ 5523480 h 6858340"/>
              <a:gd name="connsiteX6" fmla="*/ 2225799 w 6525856"/>
              <a:gd name="connsiteY6" fmla="*/ 6858340 h 6858340"/>
              <a:gd name="connsiteX7" fmla="*/ 1050142 w 6525856"/>
              <a:gd name="connsiteY7" fmla="*/ 6858340 h 6858340"/>
              <a:gd name="connsiteX8" fmla="*/ 76476 w 6525856"/>
              <a:gd name="connsiteY8" fmla="*/ 5682057 h 6858340"/>
              <a:gd name="connsiteX9" fmla="*/ 6293488 w 6525856"/>
              <a:gd name="connsiteY9" fmla="*/ 2801170 h 6858340"/>
              <a:gd name="connsiteX10" fmla="*/ 4575458 w 6525856"/>
              <a:gd name="connsiteY10" fmla="*/ 1935755 h 6858340"/>
              <a:gd name="connsiteX11" fmla="*/ 6413194 w 6525856"/>
              <a:gd name="connsiteY11" fmla="*/ 1094354 h 6858340"/>
              <a:gd name="connsiteX12" fmla="*/ 4217886 w 6525856"/>
              <a:gd name="connsiteY12" fmla="*/ 0 h 6858340"/>
              <a:gd name="connsiteX0" fmla="*/ 4217886 w 6525856"/>
              <a:gd name="connsiteY0" fmla="*/ 0 h 6858340"/>
              <a:gd name="connsiteX1" fmla="*/ 4336947 w 6525856"/>
              <a:gd name="connsiteY1" fmla="*/ 339 h 6858340"/>
              <a:gd name="connsiteX2" fmla="*/ 6512822 w 6525856"/>
              <a:gd name="connsiteY2" fmla="*/ 1102999 h 6858340"/>
              <a:gd name="connsiteX3" fmla="*/ 4732181 w 6525856"/>
              <a:gd name="connsiteY3" fmla="*/ 1905019 h 6858340"/>
              <a:gd name="connsiteX4" fmla="*/ 6524683 w 6525856"/>
              <a:gd name="connsiteY4" fmla="*/ 2790603 h 6858340"/>
              <a:gd name="connsiteX5" fmla="*/ 758412 w 6525856"/>
              <a:gd name="connsiteY5" fmla="*/ 5523480 h 6858340"/>
              <a:gd name="connsiteX6" fmla="*/ 2225799 w 6525856"/>
              <a:gd name="connsiteY6" fmla="*/ 6858340 h 6858340"/>
              <a:gd name="connsiteX7" fmla="*/ 1050142 w 6525856"/>
              <a:gd name="connsiteY7" fmla="*/ 6858340 h 6858340"/>
              <a:gd name="connsiteX8" fmla="*/ 76476 w 6525856"/>
              <a:gd name="connsiteY8" fmla="*/ 5682057 h 6858340"/>
              <a:gd name="connsiteX9" fmla="*/ 6293488 w 6525856"/>
              <a:gd name="connsiteY9" fmla="*/ 2801170 h 6858340"/>
              <a:gd name="connsiteX10" fmla="*/ 4575458 w 6525856"/>
              <a:gd name="connsiteY10" fmla="*/ 1935755 h 6858340"/>
              <a:gd name="connsiteX11" fmla="*/ 6413194 w 6525856"/>
              <a:gd name="connsiteY11" fmla="*/ 1094354 h 6858340"/>
              <a:gd name="connsiteX12" fmla="*/ 4217886 w 6525856"/>
              <a:gd name="connsiteY12" fmla="*/ 0 h 6858340"/>
              <a:gd name="connsiteX0" fmla="*/ 4217886 w 6525856"/>
              <a:gd name="connsiteY0" fmla="*/ 0 h 6858340"/>
              <a:gd name="connsiteX1" fmla="*/ 4336947 w 6525856"/>
              <a:gd name="connsiteY1" fmla="*/ 339 h 6858340"/>
              <a:gd name="connsiteX2" fmla="*/ 6512822 w 6525856"/>
              <a:gd name="connsiteY2" fmla="*/ 1102999 h 6858340"/>
              <a:gd name="connsiteX3" fmla="*/ 4732181 w 6525856"/>
              <a:gd name="connsiteY3" fmla="*/ 1905019 h 6858340"/>
              <a:gd name="connsiteX4" fmla="*/ 6524683 w 6525856"/>
              <a:gd name="connsiteY4" fmla="*/ 2790603 h 6858340"/>
              <a:gd name="connsiteX5" fmla="*/ 758412 w 6525856"/>
              <a:gd name="connsiteY5" fmla="*/ 5523480 h 6858340"/>
              <a:gd name="connsiteX6" fmla="*/ 2225799 w 6525856"/>
              <a:gd name="connsiteY6" fmla="*/ 6858340 h 6858340"/>
              <a:gd name="connsiteX7" fmla="*/ 1050142 w 6525856"/>
              <a:gd name="connsiteY7" fmla="*/ 6858340 h 6858340"/>
              <a:gd name="connsiteX8" fmla="*/ 76476 w 6525856"/>
              <a:gd name="connsiteY8" fmla="*/ 5682057 h 6858340"/>
              <a:gd name="connsiteX9" fmla="*/ 6293488 w 6525856"/>
              <a:gd name="connsiteY9" fmla="*/ 2801170 h 6858340"/>
              <a:gd name="connsiteX10" fmla="*/ 4575458 w 6525856"/>
              <a:gd name="connsiteY10" fmla="*/ 1935755 h 6858340"/>
              <a:gd name="connsiteX11" fmla="*/ 6413194 w 6525856"/>
              <a:gd name="connsiteY11" fmla="*/ 1094354 h 6858340"/>
              <a:gd name="connsiteX12" fmla="*/ 4217886 w 6525856"/>
              <a:gd name="connsiteY12" fmla="*/ 0 h 6858340"/>
              <a:gd name="connsiteX0" fmla="*/ 4173979 w 6481949"/>
              <a:gd name="connsiteY0" fmla="*/ 0 h 6858340"/>
              <a:gd name="connsiteX1" fmla="*/ 4293040 w 6481949"/>
              <a:gd name="connsiteY1" fmla="*/ 339 h 6858340"/>
              <a:gd name="connsiteX2" fmla="*/ 6468915 w 6481949"/>
              <a:gd name="connsiteY2" fmla="*/ 1102999 h 6858340"/>
              <a:gd name="connsiteX3" fmla="*/ 4688274 w 6481949"/>
              <a:gd name="connsiteY3" fmla="*/ 1905019 h 6858340"/>
              <a:gd name="connsiteX4" fmla="*/ 6480776 w 6481949"/>
              <a:gd name="connsiteY4" fmla="*/ 2790603 h 6858340"/>
              <a:gd name="connsiteX5" fmla="*/ 714505 w 6481949"/>
              <a:gd name="connsiteY5" fmla="*/ 5523480 h 6858340"/>
              <a:gd name="connsiteX6" fmla="*/ 2181892 w 6481949"/>
              <a:gd name="connsiteY6" fmla="*/ 6858340 h 6858340"/>
              <a:gd name="connsiteX7" fmla="*/ 1006235 w 6481949"/>
              <a:gd name="connsiteY7" fmla="*/ 6858340 h 6858340"/>
              <a:gd name="connsiteX8" fmla="*/ 32569 w 6481949"/>
              <a:gd name="connsiteY8" fmla="*/ 5682057 h 6858340"/>
              <a:gd name="connsiteX9" fmla="*/ 6249581 w 6481949"/>
              <a:gd name="connsiteY9" fmla="*/ 2801170 h 6858340"/>
              <a:gd name="connsiteX10" fmla="*/ 4531551 w 6481949"/>
              <a:gd name="connsiteY10" fmla="*/ 1935755 h 6858340"/>
              <a:gd name="connsiteX11" fmla="*/ 6369287 w 6481949"/>
              <a:gd name="connsiteY11" fmla="*/ 1094354 h 6858340"/>
              <a:gd name="connsiteX12" fmla="*/ 4173979 w 6481949"/>
              <a:gd name="connsiteY12" fmla="*/ 0 h 6858340"/>
              <a:gd name="connsiteX0" fmla="*/ 4174197 w 6482167"/>
              <a:gd name="connsiteY0" fmla="*/ 0 h 6858340"/>
              <a:gd name="connsiteX1" fmla="*/ 4293258 w 6482167"/>
              <a:gd name="connsiteY1" fmla="*/ 339 h 6858340"/>
              <a:gd name="connsiteX2" fmla="*/ 6469133 w 6482167"/>
              <a:gd name="connsiteY2" fmla="*/ 1102999 h 6858340"/>
              <a:gd name="connsiteX3" fmla="*/ 4688492 w 6482167"/>
              <a:gd name="connsiteY3" fmla="*/ 1905019 h 6858340"/>
              <a:gd name="connsiteX4" fmla="*/ 6480994 w 6482167"/>
              <a:gd name="connsiteY4" fmla="*/ 2790603 h 6858340"/>
              <a:gd name="connsiteX5" fmla="*/ 714723 w 6482167"/>
              <a:gd name="connsiteY5" fmla="*/ 5523480 h 6858340"/>
              <a:gd name="connsiteX6" fmla="*/ 2182110 w 6482167"/>
              <a:gd name="connsiteY6" fmla="*/ 6858340 h 6858340"/>
              <a:gd name="connsiteX7" fmla="*/ 1006453 w 6482167"/>
              <a:gd name="connsiteY7" fmla="*/ 6858340 h 6858340"/>
              <a:gd name="connsiteX8" fmla="*/ 32787 w 6482167"/>
              <a:gd name="connsiteY8" fmla="*/ 5682057 h 6858340"/>
              <a:gd name="connsiteX9" fmla="*/ 6203506 w 6482167"/>
              <a:gd name="connsiteY9" fmla="*/ 2801170 h 6858340"/>
              <a:gd name="connsiteX10" fmla="*/ 4531769 w 6482167"/>
              <a:gd name="connsiteY10" fmla="*/ 1935755 h 6858340"/>
              <a:gd name="connsiteX11" fmla="*/ 6369505 w 6482167"/>
              <a:gd name="connsiteY11" fmla="*/ 1094354 h 6858340"/>
              <a:gd name="connsiteX12" fmla="*/ 4174197 w 6482167"/>
              <a:gd name="connsiteY12" fmla="*/ 0 h 6858340"/>
              <a:gd name="connsiteX0" fmla="*/ 4174197 w 6482167"/>
              <a:gd name="connsiteY0" fmla="*/ 0 h 6858340"/>
              <a:gd name="connsiteX1" fmla="*/ 4293258 w 6482167"/>
              <a:gd name="connsiteY1" fmla="*/ 339 h 6858340"/>
              <a:gd name="connsiteX2" fmla="*/ 6469133 w 6482167"/>
              <a:gd name="connsiteY2" fmla="*/ 1102999 h 6858340"/>
              <a:gd name="connsiteX3" fmla="*/ 4765646 w 6482167"/>
              <a:gd name="connsiteY3" fmla="*/ 1884237 h 6858340"/>
              <a:gd name="connsiteX4" fmla="*/ 6480994 w 6482167"/>
              <a:gd name="connsiteY4" fmla="*/ 2790603 h 6858340"/>
              <a:gd name="connsiteX5" fmla="*/ 714723 w 6482167"/>
              <a:gd name="connsiteY5" fmla="*/ 5523480 h 6858340"/>
              <a:gd name="connsiteX6" fmla="*/ 2182110 w 6482167"/>
              <a:gd name="connsiteY6" fmla="*/ 6858340 h 6858340"/>
              <a:gd name="connsiteX7" fmla="*/ 1006453 w 6482167"/>
              <a:gd name="connsiteY7" fmla="*/ 6858340 h 6858340"/>
              <a:gd name="connsiteX8" fmla="*/ 32787 w 6482167"/>
              <a:gd name="connsiteY8" fmla="*/ 5682057 h 6858340"/>
              <a:gd name="connsiteX9" fmla="*/ 6203506 w 6482167"/>
              <a:gd name="connsiteY9" fmla="*/ 2801170 h 6858340"/>
              <a:gd name="connsiteX10" fmla="*/ 4531769 w 6482167"/>
              <a:gd name="connsiteY10" fmla="*/ 1935755 h 6858340"/>
              <a:gd name="connsiteX11" fmla="*/ 6369505 w 6482167"/>
              <a:gd name="connsiteY11" fmla="*/ 1094354 h 6858340"/>
              <a:gd name="connsiteX12" fmla="*/ 4174197 w 6482167"/>
              <a:gd name="connsiteY12" fmla="*/ 0 h 6858340"/>
              <a:gd name="connsiteX0" fmla="*/ 4174052 w 6482022"/>
              <a:gd name="connsiteY0" fmla="*/ 0 h 6858340"/>
              <a:gd name="connsiteX1" fmla="*/ 4293113 w 6482022"/>
              <a:gd name="connsiteY1" fmla="*/ 339 h 6858340"/>
              <a:gd name="connsiteX2" fmla="*/ 6468988 w 6482022"/>
              <a:gd name="connsiteY2" fmla="*/ 1102999 h 6858340"/>
              <a:gd name="connsiteX3" fmla="*/ 4765501 w 6482022"/>
              <a:gd name="connsiteY3" fmla="*/ 1884237 h 6858340"/>
              <a:gd name="connsiteX4" fmla="*/ 6480849 w 6482022"/>
              <a:gd name="connsiteY4" fmla="*/ 2790603 h 6858340"/>
              <a:gd name="connsiteX5" fmla="*/ 714578 w 6482022"/>
              <a:gd name="connsiteY5" fmla="*/ 5523480 h 6858340"/>
              <a:gd name="connsiteX6" fmla="*/ 2181965 w 6482022"/>
              <a:gd name="connsiteY6" fmla="*/ 6858340 h 6858340"/>
              <a:gd name="connsiteX7" fmla="*/ 1006308 w 6482022"/>
              <a:gd name="connsiteY7" fmla="*/ 6858340 h 6858340"/>
              <a:gd name="connsiteX8" fmla="*/ 32642 w 6482022"/>
              <a:gd name="connsiteY8" fmla="*/ 5682057 h 6858340"/>
              <a:gd name="connsiteX9" fmla="*/ 6234224 w 6482022"/>
              <a:gd name="connsiteY9" fmla="*/ 2759607 h 6858340"/>
              <a:gd name="connsiteX10" fmla="*/ 4531624 w 6482022"/>
              <a:gd name="connsiteY10" fmla="*/ 1935755 h 6858340"/>
              <a:gd name="connsiteX11" fmla="*/ 6369360 w 6482022"/>
              <a:gd name="connsiteY11" fmla="*/ 1094354 h 6858340"/>
              <a:gd name="connsiteX12" fmla="*/ 4174052 w 6482022"/>
              <a:gd name="connsiteY12" fmla="*/ 0 h 6858340"/>
              <a:gd name="connsiteX0" fmla="*/ 4174052 w 6480849"/>
              <a:gd name="connsiteY0" fmla="*/ 0 h 6858340"/>
              <a:gd name="connsiteX1" fmla="*/ 4293113 w 6480849"/>
              <a:gd name="connsiteY1" fmla="*/ 339 h 6858340"/>
              <a:gd name="connsiteX2" fmla="*/ 6468988 w 6480849"/>
              <a:gd name="connsiteY2" fmla="*/ 1102999 h 6858340"/>
              <a:gd name="connsiteX3" fmla="*/ 4765501 w 6480849"/>
              <a:gd name="connsiteY3" fmla="*/ 1884237 h 6858340"/>
              <a:gd name="connsiteX4" fmla="*/ 6480849 w 6480849"/>
              <a:gd name="connsiteY4" fmla="*/ 2790603 h 6858340"/>
              <a:gd name="connsiteX5" fmla="*/ 714578 w 6480849"/>
              <a:gd name="connsiteY5" fmla="*/ 5523480 h 6858340"/>
              <a:gd name="connsiteX6" fmla="*/ 2181965 w 6480849"/>
              <a:gd name="connsiteY6" fmla="*/ 6858340 h 6858340"/>
              <a:gd name="connsiteX7" fmla="*/ 1006308 w 6480849"/>
              <a:gd name="connsiteY7" fmla="*/ 6858340 h 6858340"/>
              <a:gd name="connsiteX8" fmla="*/ 32642 w 6480849"/>
              <a:gd name="connsiteY8" fmla="*/ 5682057 h 6858340"/>
              <a:gd name="connsiteX9" fmla="*/ 6234224 w 6480849"/>
              <a:gd name="connsiteY9" fmla="*/ 2759607 h 6858340"/>
              <a:gd name="connsiteX10" fmla="*/ 4531624 w 6480849"/>
              <a:gd name="connsiteY10" fmla="*/ 1935755 h 6858340"/>
              <a:gd name="connsiteX11" fmla="*/ 6369360 w 6480849"/>
              <a:gd name="connsiteY11" fmla="*/ 1094354 h 6858340"/>
              <a:gd name="connsiteX12" fmla="*/ 4174052 w 6480849"/>
              <a:gd name="connsiteY12" fmla="*/ 0 h 6858340"/>
              <a:gd name="connsiteX0" fmla="*/ 4174052 w 6480849"/>
              <a:gd name="connsiteY0" fmla="*/ 0 h 6858340"/>
              <a:gd name="connsiteX1" fmla="*/ 4293113 w 6480849"/>
              <a:gd name="connsiteY1" fmla="*/ 339 h 6858340"/>
              <a:gd name="connsiteX2" fmla="*/ 6468988 w 6480849"/>
              <a:gd name="connsiteY2" fmla="*/ 1102999 h 6858340"/>
              <a:gd name="connsiteX3" fmla="*/ 4765501 w 6480849"/>
              <a:gd name="connsiteY3" fmla="*/ 1884237 h 6858340"/>
              <a:gd name="connsiteX4" fmla="*/ 6480849 w 6480849"/>
              <a:gd name="connsiteY4" fmla="*/ 2790603 h 6858340"/>
              <a:gd name="connsiteX5" fmla="*/ 714578 w 6480849"/>
              <a:gd name="connsiteY5" fmla="*/ 5523480 h 6858340"/>
              <a:gd name="connsiteX6" fmla="*/ 2181965 w 6480849"/>
              <a:gd name="connsiteY6" fmla="*/ 6858340 h 6858340"/>
              <a:gd name="connsiteX7" fmla="*/ 1006308 w 6480849"/>
              <a:gd name="connsiteY7" fmla="*/ 6858340 h 6858340"/>
              <a:gd name="connsiteX8" fmla="*/ 32642 w 6480849"/>
              <a:gd name="connsiteY8" fmla="*/ 5682057 h 6858340"/>
              <a:gd name="connsiteX9" fmla="*/ 6234224 w 6480849"/>
              <a:gd name="connsiteY9" fmla="*/ 2759607 h 6858340"/>
              <a:gd name="connsiteX10" fmla="*/ 4531624 w 6480849"/>
              <a:gd name="connsiteY10" fmla="*/ 1935755 h 6858340"/>
              <a:gd name="connsiteX11" fmla="*/ 6369360 w 6480849"/>
              <a:gd name="connsiteY11" fmla="*/ 1094354 h 6858340"/>
              <a:gd name="connsiteX12" fmla="*/ 4174052 w 6480849"/>
              <a:gd name="connsiteY12" fmla="*/ 0 h 6858340"/>
              <a:gd name="connsiteX0" fmla="*/ 4174052 w 6484234"/>
              <a:gd name="connsiteY0" fmla="*/ 0 h 6858340"/>
              <a:gd name="connsiteX1" fmla="*/ 4293113 w 6484234"/>
              <a:gd name="connsiteY1" fmla="*/ 339 h 6858340"/>
              <a:gd name="connsiteX2" fmla="*/ 6468988 w 6484234"/>
              <a:gd name="connsiteY2" fmla="*/ 1102999 h 6858340"/>
              <a:gd name="connsiteX3" fmla="*/ 4765501 w 6484234"/>
              <a:gd name="connsiteY3" fmla="*/ 1884237 h 6858340"/>
              <a:gd name="connsiteX4" fmla="*/ 6480849 w 6484234"/>
              <a:gd name="connsiteY4" fmla="*/ 2790603 h 6858340"/>
              <a:gd name="connsiteX5" fmla="*/ 714578 w 6484234"/>
              <a:gd name="connsiteY5" fmla="*/ 5523480 h 6858340"/>
              <a:gd name="connsiteX6" fmla="*/ 2181965 w 6484234"/>
              <a:gd name="connsiteY6" fmla="*/ 6858340 h 6858340"/>
              <a:gd name="connsiteX7" fmla="*/ 1006308 w 6484234"/>
              <a:gd name="connsiteY7" fmla="*/ 6858340 h 6858340"/>
              <a:gd name="connsiteX8" fmla="*/ 32642 w 6484234"/>
              <a:gd name="connsiteY8" fmla="*/ 5682057 h 6858340"/>
              <a:gd name="connsiteX9" fmla="*/ 6234224 w 6484234"/>
              <a:gd name="connsiteY9" fmla="*/ 2759607 h 6858340"/>
              <a:gd name="connsiteX10" fmla="*/ 4531624 w 6484234"/>
              <a:gd name="connsiteY10" fmla="*/ 1935755 h 6858340"/>
              <a:gd name="connsiteX11" fmla="*/ 6369360 w 6484234"/>
              <a:gd name="connsiteY11" fmla="*/ 1094354 h 6858340"/>
              <a:gd name="connsiteX12" fmla="*/ 4174052 w 6484234"/>
              <a:gd name="connsiteY12" fmla="*/ 0 h 6858340"/>
              <a:gd name="connsiteX0" fmla="*/ 4174052 w 6484234"/>
              <a:gd name="connsiteY0" fmla="*/ 0 h 6858340"/>
              <a:gd name="connsiteX1" fmla="*/ 4293113 w 6484234"/>
              <a:gd name="connsiteY1" fmla="*/ 339 h 6858340"/>
              <a:gd name="connsiteX2" fmla="*/ 6468988 w 6484234"/>
              <a:gd name="connsiteY2" fmla="*/ 1102999 h 6858340"/>
              <a:gd name="connsiteX3" fmla="*/ 4708921 w 6484234"/>
              <a:gd name="connsiteY3" fmla="*/ 1874712 h 6858340"/>
              <a:gd name="connsiteX4" fmla="*/ 6480849 w 6484234"/>
              <a:gd name="connsiteY4" fmla="*/ 2790603 h 6858340"/>
              <a:gd name="connsiteX5" fmla="*/ 714578 w 6484234"/>
              <a:gd name="connsiteY5" fmla="*/ 5523480 h 6858340"/>
              <a:gd name="connsiteX6" fmla="*/ 2181965 w 6484234"/>
              <a:gd name="connsiteY6" fmla="*/ 6858340 h 6858340"/>
              <a:gd name="connsiteX7" fmla="*/ 1006308 w 6484234"/>
              <a:gd name="connsiteY7" fmla="*/ 6858340 h 6858340"/>
              <a:gd name="connsiteX8" fmla="*/ 32642 w 6484234"/>
              <a:gd name="connsiteY8" fmla="*/ 5682057 h 6858340"/>
              <a:gd name="connsiteX9" fmla="*/ 6234224 w 6484234"/>
              <a:gd name="connsiteY9" fmla="*/ 2759607 h 6858340"/>
              <a:gd name="connsiteX10" fmla="*/ 4531624 w 6484234"/>
              <a:gd name="connsiteY10" fmla="*/ 1935755 h 6858340"/>
              <a:gd name="connsiteX11" fmla="*/ 6369360 w 6484234"/>
              <a:gd name="connsiteY11" fmla="*/ 1094354 h 6858340"/>
              <a:gd name="connsiteX12" fmla="*/ 4174052 w 6484234"/>
              <a:gd name="connsiteY12" fmla="*/ 0 h 6858340"/>
              <a:gd name="connsiteX0" fmla="*/ 4174052 w 6484234"/>
              <a:gd name="connsiteY0" fmla="*/ 0 h 6858340"/>
              <a:gd name="connsiteX1" fmla="*/ 4293113 w 6484234"/>
              <a:gd name="connsiteY1" fmla="*/ 339 h 6858340"/>
              <a:gd name="connsiteX2" fmla="*/ 6468988 w 6484234"/>
              <a:gd name="connsiteY2" fmla="*/ 1102999 h 6858340"/>
              <a:gd name="connsiteX3" fmla="*/ 4708921 w 6484234"/>
              <a:gd name="connsiteY3" fmla="*/ 1874712 h 6858340"/>
              <a:gd name="connsiteX4" fmla="*/ 6480849 w 6484234"/>
              <a:gd name="connsiteY4" fmla="*/ 2790603 h 6858340"/>
              <a:gd name="connsiteX5" fmla="*/ 714578 w 6484234"/>
              <a:gd name="connsiteY5" fmla="*/ 5523480 h 6858340"/>
              <a:gd name="connsiteX6" fmla="*/ 2181965 w 6484234"/>
              <a:gd name="connsiteY6" fmla="*/ 6858340 h 6858340"/>
              <a:gd name="connsiteX7" fmla="*/ 1006308 w 6484234"/>
              <a:gd name="connsiteY7" fmla="*/ 6858340 h 6858340"/>
              <a:gd name="connsiteX8" fmla="*/ 32642 w 6484234"/>
              <a:gd name="connsiteY8" fmla="*/ 5682057 h 6858340"/>
              <a:gd name="connsiteX9" fmla="*/ 6234224 w 6484234"/>
              <a:gd name="connsiteY9" fmla="*/ 2759607 h 6858340"/>
              <a:gd name="connsiteX10" fmla="*/ 4531624 w 6484234"/>
              <a:gd name="connsiteY10" fmla="*/ 1935755 h 6858340"/>
              <a:gd name="connsiteX11" fmla="*/ 6411795 w 6484234"/>
              <a:gd name="connsiteY11" fmla="*/ 1075304 h 6858340"/>
              <a:gd name="connsiteX12" fmla="*/ 4174052 w 6484234"/>
              <a:gd name="connsiteY12" fmla="*/ 0 h 6858340"/>
              <a:gd name="connsiteX0" fmla="*/ 4174052 w 6484234"/>
              <a:gd name="connsiteY0" fmla="*/ 0 h 6858340"/>
              <a:gd name="connsiteX1" fmla="*/ 4264823 w 6484234"/>
              <a:gd name="connsiteY1" fmla="*/ 9864 h 6858340"/>
              <a:gd name="connsiteX2" fmla="*/ 6468988 w 6484234"/>
              <a:gd name="connsiteY2" fmla="*/ 1102999 h 6858340"/>
              <a:gd name="connsiteX3" fmla="*/ 4708921 w 6484234"/>
              <a:gd name="connsiteY3" fmla="*/ 1874712 h 6858340"/>
              <a:gd name="connsiteX4" fmla="*/ 6480849 w 6484234"/>
              <a:gd name="connsiteY4" fmla="*/ 2790603 h 6858340"/>
              <a:gd name="connsiteX5" fmla="*/ 714578 w 6484234"/>
              <a:gd name="connsiteY5" fmla="*/ 5523480 h 6858340"/>
              <a:gd name="connsiteX6" fmla="*/ 2181965 w 6484234"/>
              <a:gd name="connsiteY6" fmla="*/ 6858340 h 6858340"/>
              <a:gd name="connsiteX7" fmla="*/ 1006308 w 6484234"/>
              <a:gd name="connsiteY7" fmla="*/ 6858340 h 6858340"/>
              <a:gd name="connsiteX8" fmla="*/ 32642 w 6484234"/>
              <a:gd name="connsiteY8" fmla="*/ 5682057 h 6858340"/>
              <a:gd name="connsiteX9" fmla="*/ 6234224 w 6484234"/>
              <a:gd name="connsiteY9" fmla="*/ 2759607 h 6858340"/>
              <a:gd name="connsiteX10" fmla="*/ 4531624 w 6484234"/>
              <a:gd name="connsiteY10" fmla="*/ 1935755 h 6858340"/>
              <a:gd name="connsiteX11" fmla="*/ 6411795 w 6484234"/>
              <a:gd name="connsiteY11" fmla="*/ 1075304 h 6858340"/>
              <a:gd name="connsiteX12" fmla="*/ 4174052 w 6484234"/>
              <a:gd name="connsiteY12" fmla="*/ 0 h 6858340"/>
              <a:gd name="connsiteX0" fmla="*/ 4174052 w 6484234"/>
              <a:gd name="connsiteY0" fmla="*/ 0 h 6858340"/>
              <a:gd name="connsiteX1" fmla="*/ 4245375 w 6484234"/>
              <a:gd name="connsiteY1" fmla="*/ 339 h 6858340"/>
              <a:gd name="connsiteX2" fmla="*/ 6468988 w 6484234"/>
              <a:gd name="connsiteY2" fmla="*/ 1102999 h 6858340"/>
              <a:gd name="connsiteX3" fmla="*/ 4708921 w 6484234"/>
              <a:gd name="connsiteY3" fmla="*/ 1874712 h 6858340"/>
              <a:gd name="connsiteX4" fmla="*/ 6480849 w 6484234"/>
              <a:gd name="connsiteY4" fmla="*/ 2790603 h 6858340"/>
              <a:gd name="connsiteX5" fmla="*/ 714578 w 6484234"/>
              <a:gd name="connsiteY5" fmla="*/ 5523480 h 6858340"/>
              <a:gd name="connsiteX6" fmla="*/ 2181965 w 6484234"/>
              <a:gd name="connsiteY6" fmla="*/ 6858340 h 6858340"/>
              <a:gd name="connsiteX7" fmla="*/ 1006308 w 6484234"/>
              <a:gd name="connsiteY7" fmla="*/ 6858340 h 6858340"/>
              <a:gd name="connsiteX8" fmla="*/ 32642 w 6484234"/>
              <a:gd name="connsiteY8" fmla="*/ 5682057 h 6858340"/>
              <a:gd name="connsiteX9" fmla="*/ 6234224 w 6484234"/>
              <a:gd name="connsiteY9" fmla="*/ 2759607 h 6858340"/>
              <a:gd name="connsiteX10" fmla="*/ 4531624 w 6484234"/>
              <a:gd name="connsiteY10" fmla="*/ 1935755 h 6858340"/>
              <a:gd name="connsiteX11" fmla="*/ 6411795 w 6484234"/>
              <a:gd name="connsiteY11" fmla="*/ 1075304 h 6858340"/>
              <a:gd name="connsiteX12" fmla="*/ 4174052 w 6484234"/>
              <a:gd name="connsiteY12" fmla="*/ 0 h 6858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484234" h="6858340">
                <a:moveTo>
                  <a:pt x="4174052" y="0"/>
                </a:moveTo>
                <a:lnTo>
                  <a:pt x="4245375" y="339"/>
                </a:lnTo>
                <a:cubicBezTo>
                  <a:pt x="5416178" y="528936"/>
                  <a:pt x="6350992" y="682938"/>
                  <a:pt x="6468988" y="1102999"/>
                </a:cubicBezTo>
                <a:cubicBezTo>
                  <a:pt x="6557029" y="1428930"/>
                  <a:pt x="4727971" y="1512762"/>
                  <a:pt x="4708921" y="1874712"/>
                </a:cubicBezTo>
                <a:cubicBezTo>
                  <a:pt x="4701937" y="2115638"/>
                  <a:pt x="6312010" y="1882285"/>
                  <a:pt x="6480849" y="2790603"/>
                </a:cubicBezTo>
                <a:cubicBezTo>
                  <a:pt x="6650520" y="3577335"/>
                  <a:pt x="385599" y="4141704"/>
                  <a:pt x="714578" y="5523480"/>
                </a:cubicBezTo>
                <a:cubicBezTo>
                  <a:pt x="794323" y="5878568"/>
                  <a:pt x="1791030" y="6638674"/>
                  <a:pt x="2181965" y="6858340"/>
                </a:cubicBezTo>
                <a:lnTo>
                  <a:pt x="1006308" y="6858340"/>
                </a:lnTo>
                <a:cubicBezTo>
                  <a:pt x="717405" y="6667367"/>
                  <a:pt x="222031" y="6109569"/>
                  <a:pt x="32642" y="5682057"/>
                </a:cubicBezTo>
                <a:cubicBezTo>
                  <a:pt x="-515243" y="3750636"/>
                  <a:pt x="6012382" y="3379244"/>
                  <a:pt x="6234224" y="2759607"/>
                </a:cubicBezTo>
                <a:cubicBezTo>
                  <a:pt x="6337180" y="2134960"/>
                  <a:pt x="4538501" y="2237673"/>
                  <a:pt x="4531624" y="1935755"/>
                </a:cubicBezTo>
                <a:cubicBezTo>
                  <a:pt x="4501670" y="1437575"/>
                  <a:pt x="6411795" y="1358332"/>
                  <a:pt x="6411795" y="1075304"/>
                </a:cubicBezTo>
                <a:cubicBezTo>
                  <a:pt x="6249153" y="697073"/>
                  <a:pt x="4905821" y="364785"/>
                  <a:pt x="4174052" y="0"/>
                </a:cubicBezTo>
                <a:close/>
              </a:path>
            </a:pathLst>
          </a:custGeom>
          <a:solidFill>
            <a:schemeClr val="accent4"/>
          </a:solidFill>
          <a:ln>
            <a:noFill/>
          </a:ln>
        </p:spPr>
        <p:style>
          <a:lnRef idx="0">
            <a:scrgbClr r="0" g="0" b="0"/>
          </a:lnRef>
          <a:fillRef idx="0">
            <a:scrgbClr r="0" g="0" b="0"/>
          </a:fillRef>
          <a:effectRef idx="0">
            <a:scrgbClr r="0" g="0" b="0"/>
          </a:effectRef>
          <a:fontRef idx="minor">
            <a:schemeClr val="lt1"/>
          </a:fontRef>
        </p:style>
        <p:txBody>
          <a:bodyPr lIns="91432" tIns="45716" rIns="91432" bIns="45716" rtlCol="0" anchor="ctr"/>
          <a:lstStyle/>
          <a:p>
            <a:pPr algn="ctr"/>
            <a:endParaRPr lang="en-IN"/>
          </a:p>
        </p:txBody>
      </p:sp>
      <p:grpSp>
        <p:nvGrpSpPr>
          <p:cNvPr id="19" name="Group 18">
            <a:extLst>
              <a:ext uri="{FF2B5EF4-FFF2-40B4-BE49-F238E27FC236}">
                <a16:creationId xmlns:a16="http://schemas.microsoft.com/office/drawing/2014/main" id="{82F98337-5A2B-4F87-8B16-9F0050518B6A}"/>
              </a:ext>
            </a:extLst>
          </p:cNvPr>
          <p:cNvGrpSpPr/>
          <p:nvPr/>
        </p:nvGrpSpPr>
        <p:grpSpPr>
          <a:xfrm>
            <a:off x="953175" y="3375494"/>
            <a:ext cx="1015774" cy="715161"/>
            <a:chOff x="2846368" y="2914649"/>
            <a:chExt cx="1551458" cy="1028701"/>
          </a:xfrm>
        </p:grpSpPr>
        <p:sp>
          <p:nvSpPr>
            <p:cNvPr id="20" name="Isosceles Triangle 19">
              <a:extLst>
                <a:ext uri="{FF2B5EF4-FFF2-40B4-BE49-F238E27FC236}">
                  <a16:creationId xmlns:a16="http://schemas.microsoft.com/office/drawing/2014/main" id="{A6E8CABA-AD06-4049-AD38-69869DBE546F}"/>
                </a:ext>
              </a:extLst>
            </p:cNvPr>
            <p:cNvSpPr/>
            <p:nvPr/>
          </p:nvSpPr>
          <p:spPr>
            <a:xfrm rot="5400000">
              <a:off x="3853479" y="3399002"/>
              <a:ext cx="115208" cy="973487"/>
            </a:xfrm>
            <a:prstGeom prst="triangle">
              <a:avLst/>
            </a:prstGeom>
            <a:gradFill flip="none" rotWithShape="1">
              <a:gsLst>
                <a:gs pos="100000">
                  <a:schemeClr val="tx1">
                    <a:alpha val="44000"/>
                  </a:schemeClr>
                </a:gs>
                <a:gs pos="0">
                  <a:schemeClr val="tx1">
                    <a:lumMod val="65000"/>
                    <a:lumOff val="35000"/>
                    <a:alpha val="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grpSp>
          <p:nvGrpSpPr>
            <p:cNvPr id="21" name="Group 20">
              <a:extLst>
                <a:ext uri="{FF2B5EF4-FFF2-40B4-BE49-F238E27FC236}">
                  <a16:creationId xmlns:a16="http://schemas.microsoft.com/office/drawing/2014/main" id="{858C7542-8604-4A1D-90F6-BA7B8FA0ACBF}"/>
                </a:ext>
              </a:extLst>
            </p:cNvPr>
            <p:cNvGrpSpPr/>
            <p:nvPr/>
          </p:nvGrpSpPr>
          <p:grpSpPr>
            <a:xfrm>
              <a:off x="2893292" y="3257549"/>
              <a:ext cx="591952" cy="685800"/>
              <a:chOff x="4110677" y="3252106"/>
              <a:chExt cx="591952" cy="685800"/>
            </a:xfrm>
          </p:grpSpPr>
          <p:sp>
            <p:nvSpPr>
              <p:cNvPr id="25" name="Isosceles Triangle 24">
                <a:extLst>
                  <a:ext uri="{FF2B5EF4-FFF2-40B4-BE49-F238E27FC236}">
                    <a16:creationId xmlns:a16="http://schemas.microsoft.com/office/drawing/2014/main" id="{B4E736D2-046F-4D20-94C5-7BDBD8388077}"/>
                  </a:ext>
                </a:extLst>
              </p:cNvPr>
              <p:cNvSpPr/>
              <p:nvPr/>
            </p:nvSpPr>
            <p:spPr>
              <a:xfrm>
                <a:off x="4406653" y="3252106"/>
                <a:ext cx="295976" cy="685800"/>
              </a:xfrm>
              <a:prstGeom prst="triangle">
                <a:avLst>
                  <a:gd name="adj" fmla="val 0"/>
                </a:avLst>
              </a:prstGeom>
              <a:solidFill>
                <a:srgbClr val="008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26" name="Isosceles Triangle 25">
                <a:extLst>
                  <a:ext uri="{FF2B5EF4-FFF2-40B4-BE49-F238E27FC236}">
                    <a16:creationId xmlns:a16="http://schemas.microsoft.com/office/drawing/2014/main" id="{B5AF860B-602E-4A98-96FE-FD8CB1E09985}"/>
                  </a:ext>
                </a:extLst>
              </p:cNvPr>
              <p:cNvSpPr/>
              <p:nvPr/>
            </p:nvSpPr>
            <p:spPr>
              <a:xfrm flipH="1">
                <a:off x="4110677" y="3252106"/>
                <a:ext cx="295976" cy="685800"/>
              </a:xfrm>
              <a:prstGeom prst="triangle">
                <a:avLst>
                  <a:gd name="adj" fmla="val 0"/>
                </a:avLst>
              </a:prstGeom>
              <a:solidFill>
                <a:srgbClr val="33CC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grpSp>
        <p:grpSp>
          <p:nvGrpSpPr>
            <p:cNvPr id="22" name="Group 21">
              <a:extLst>
                <a:ext uri="{FF2B5EF4-FFF2-40B4-BE49-F238E27FC236}">
                  <a16:creationId xmlns:a16="http://schemas.microsoft.com/office/drawing/2014/main" id="{DC86A988-CE2A-458D-BDB3-38751EB8766D}"/>
                </a:ext>
              </a:extLst>
            </p:cNvPr>
            <p:cNvGrpSpPr/>
            <p:nvPr/>
          </p:nvGrpSpPr>
          <p:grpSpPr>
            <a:xfrm>
              <a:off x="2846368" y="2914649"/>
              <a:ext cx="685800" cy="685800"/>
              <a:chOff x="2389059" y="3298371"/>
              <a:chExt cx="685800" cy="685800"/>
            </a:xfrm>
          </p:grpSpPr>
          <p:sp>
            <p:nvSpPr>
              <p:cNvPr id="24" name="Oval 23">
                <a:extLst>
                  <a:ext uri="{FF2B5EF4-FFF2-40B4-BE49-F238E27FC236}">
                    <a16:creationId xmlns:a16="http://schemas.microsoft.com/office/drawing/2014/main" id="{EBF8CEC8-3F17-4CBC-A8EB-BBAE1C2D4618}"/>
                  </a:ext>
                </a:extLst>
              </p:cNvPr>
              <p:cNvSpPr/>
              <p:nvPr/>
            </p:nvSpPr>
            <p:spPr>
              <a:xfrm>
                <a:off x="2462537" y="3371848"/>
                <a:ext cx="538842" cy="538842"/>
              </a:xfrm>
              <a:prstGeom prst="ellipse">
                <a:avLst/>
              </a:prstGeom>
              <a:solidFill>
                <a:schemeClr val="bg1"/>
              </a:solidFill>
              <a:ln>
                <a:noFill/>
              </a:ln>
              <a:effectLst>
                <a:outerShdw blurRad="177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23" name="Circle: Hollow 94">
                <a:extLst>
                  <a:ext uri="{FF2B5EF4-FFF2-40B4-BE49-F238E27FC236}">
                    <a16:creationId xmlns:a16="http://schemas.microsoft.com/office/drawing/2014/main" id="{91DAA60C-BE00-4484-97CE-EB634EF580FB}"/>
                  </a:ext>
                </a:extLst>
              </p:cNvPr>
              <p:cNvSpPr/>
              <p:nvPr/>
            </p:nvSpPr>
            <p:spPr>
              <a:xfrm>
                <a:off x="2389059" y="3298371"/>
                <a:ext cx="685800" cy="685800"/>
              </a:xfrm>
              <a:prstGeom prst="donut">
                <a:avLst>
                  <a:gd name="adj" fmla="val 5888"/>
                </a:avLst>
              </a:prstGeom>
              <a:solidFill>
                <a:srgbClr val="008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solidFill>
                    <a:schemeClr val="tx1"/>
                  </a:solidFill>
                </a:endParaRPr>
              </a:p>
            </p:txBody>
          </p:sp>
        </p:grpSp>
      </p:grpSp>
      <p:grpSp>
        <p:nvGrpSpPr>
          <p:cNvPr id="53" name="Group 52">
            <a:extLst>
              <a:ext uri="{FF2B5EF4-FFF2-40B4-BE49-F238E27FC236}">
                <a16:creationId xmlns:a16="http://schemas.microsoft.com/office/drawing/2014/main" id="{14982B2F-6546-45BC-BB44-00D9CFDD6400}"/>
              </a:ext>
            </a:extLst>
          </p:cNvPr>
          <p:cNvGrpSpPr/>
          <p:nvPr/>
        </p:nvGrpSpPr>
        <p:grpSpPr>
          <a:xfrm>
            <a:off x="3165024" y="2375602"/>
            <a:ext cx="1273654" cy="853140"/>
            <a:chOff x="2846368" y="2914649"/>
            <a:chExt cx="1551458" cy="1028701"/>
          </a:xfrm>
        </p:grpSpPr>
        <p:sp>
          <p:nvSpPr>
            <p:cNvPr id="54" name="Isosceles Triangle 53">
              <a:extLst>
                <a:ext uri="{FF2B5EF4-FFF2-40B4-BE49-F238E27FC236}">
                  <a16:creationId xmlns:a16="http://schemas.microsoft.com/office/drawing/2014/main" id="{026F6E12-727D-405D-BC6C-3DBFB3EC7443}"/>
                </a:ext>
              </a:extLst>
            </p:cNvPr>
            <p:cNvSpPr/>
            <p:nvPr/>
          </p:nvSpPr>
          <p:spPr>
            <a:xfrm rot="5400000">
              <a:off x="3853479" y="3399002"/>
              <a:ext cx="115208" cy="973487"/>
            </a:xfrm>
            <a:prstGeom prst="triangle">
              <a:avLst/>
            </a:prstGeom>
            <a:gradFill flip="none" rotWithShape="1">
              <a:gsLst>
                <a:gs pos="100000">
                  <a:schemeClr val="tx1">
                    <a:alpha val="44000"/>
                  </a:schemeClr>
                </a:gs>
                <a:gs pos="0">
                  <a:schemeClr val="tx1">
                    <a:lumMod val="65000"/>
                    <a:lumOff val="35000"/>
                    <a:alpha val="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grpSp>
          <p:nvGrpSpPr>
            <p:cNvPr id="55" name="Group 54">
              <a:extLst>
                <a:ext uri="{FF2B5EF4-FFF2-40B4-BE49-F238E27FC236}">
                  <a16:creationId xmlns:a16="http://schemas.microsoft.com/office/drawing/2014/main" id="{DA6B0505-782E-4A0B-A457-1BF19C12AFF6}"/>
                </a:ext>
              </a:extLst>
            </p:cNvPr>
            <p:cNvGrpSpPr/>
            <p:nvPr/>
          </p:nvGrpSpPr>
          <p:grpSpPr>
            <a:xfrm>
              <a:off x="2893292" y="3257549"/>
              <a:ext cx="591952" cy="685800"/>
              <a:chOff x="4110677" y="3252106"/>
              <a:chExt cx="591952" cy="685800"/>
            </a:xfrm>
          </p:grpSpPr>
          <p:sp>
            <p:nvSpPr>
              <p:cNvPr id="59" name="Isosceles Triangle 58">
                <a:extLst>
                  <a:ext uri="{FF2B5EF4-FFF2-40B4-BE49-F238E27FC236}">
                    <a16:creationId xmlns:a16="http://schemas.microsoft.com/office/drawing/2014/main" id="{3685A27F-C321-4E46-9043-3AE11508D30D}"/>
                  </a:ext>
                </a:extLst>
              </p:cNvPr>
              <p:cNvSpPr/>
              <p:nvPr/>
            </p:nvSpPr>
            <p:spPr>
              <a:xfrm>
                <a:off x="4406653" y="3252106"/>
                <a:ext cx="295976" cy="685800"/>
              </a:xfrm>
              <a:prstGeom prst="triangle">
                <a:avLst>
                  <a:gd name="adj" fmla="val 0"/>
                </a:avLst>
              </a:prstGeom>
              <a:solidFill>
                <a:srgbClr val="CC33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60" name="Isosceles Triangle 59">
                <a:extLst>
                  <a:ext uri="{FF2B5EF4-FFF2-40B4-BE49-F238E27FC236}">
                    <a16:creationId xmlns:a16="http://schemas.microsoft.com/office/drawing/2014/main" id="{A8C97689-DE99-41C9-8A4C-7F40D24CC17A}"/>
                  </a:ext>
                </a:extLst>
              </p:cNvPr>
              <p:cNvSpPr/>
              <p:nvPr/>
            </p:nvSpPr>
            <p:spPr>
              <a:xfrm flipH="1">
                <a:off x="4110677" y="3252106"/>
                <a:ext cx="295976" cy="685800"/>
              </a:xfrm>
              <a:prstGeom prst="triangle">
                <a:avLst>
                  <a:gd name="adj" fmla="val 0"/>
                </a:avLst>
              </a:prstGeom>
              <a:solidFill>
                <a:srgbClr val="FFC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grpSp>
        <p:grpSp>
          <p:nvGrpSpPr>
            <p:cNvPr id="56" name="Group 55">
              <a:extLst>
                <a:ext uri="{FF2B5EF4-FFF2-40B4-BE49-F238E27FC236}">
                  <a16:creationId xmlns:a16="http://schemas.microsoft.com/office/drawing/2014/main" id="{B98A5B79-B49B-4FDB-9D68-74C4848E8805}"/>
                </a:ext>
              </a:extLst>
            </p:cNvPr>
            <p:cNvGrpSpPr/>
            <p:nvPr/>
          </p:nvGrpSpPr>
          <p:grpSpPr>
            <a:xfrm>
              <a:off x="2846368" y="2914649"/>
              <a:ext cx="685800" cy="685800"/>
              <a:chOff x="2389059" y="3298371"/>
              <a:chExt cx="685800" cy="685800"/>
            </a:xfrm>
          </p:grpSpPr>
          <p:sp>
            <p:nvSpPr>
              <p:cNvPr id="57" name="Circle: Hollow 102">
                <a:extLst>
                  <a:ext uri="{FF2B5EF4-FFF2-40B4-BE49-F238E27FC236}">
                    <a16:creationId xmlns:a16="http://schemas.microsoft.com/office/drawing/2014/main" id="{23D11430-CB5E-47DD-A4B1-43D50942D78B}"/>
                  </a:ext>
                </a:extLst>
              </p:cNvPr>
              <p:cNvSpPr/>
              <p:nvPr/>
            </p:nvSpPr>
            <p:spPr>
              <a:xfrm>
                <a:off x="2389059" y="3298371"/>
                <a:ext cx="685800" cy="685800"/>
              </a:xfrm>
              <a:prstGeom prst="donut">
                <a:avLst>
                  <a:gd name="adj" fmla="val 5888"/>
                </a:avLst>
              </a:prstGeom>
              <a:solidFill>
                <a:srgbClr val="CC33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solidFill>
                    <a:schemeClr val="tx1"/>
                  </a:solidFill>
                </a:endParaRPr>
              </a:p>
            </p:txBody>
          </p:sp>
          <p:sp>
            <p:nvSpPr>
              <p:cNvPr id="58" name="Oval 57">
                <a:extLst>
                  <a:ext uri="{FF2B5EF4-FFF2-40B4-BE49-F238E27FC236}">
                    <a16:creationId xmlns:a16="http://schemas.microsoft.com/office/drawing/2014/main" id="{5893BD47-859F-435F-986A-58B13388F1F4}"/>
                  </a:ext>
                </a:extLst>
              </p:cNvPr>
              <p:cNvSpPr/>
              <p:nvPr/>
            </p:nvSpPr>
            <p:spPr>
              <a:xfrm>
                <a:off x="2462538" y="3371850"/>
                <a:ext cx="538842" cy="538842"/>
              </a:xfrm>
              <a:prstGeom prst="ellipse">
                <a:avLst/>
              </a:prstGeom>
              <a:solidFill>
                <a:schemeClr val="bg1"/>
              </a:solidFill>
              <a:ln>
                <a:noFill/>
              </a:ln>
              <a:effectLst>
                <a:outerShdw blurRad="177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grpSp>
      </p:grpSp>
      <p:grpSp>
        <p:nvGrpSpPr>
          <p:cNvPr id="61" name="Group 60">
            <a:extLst>
              <a:ext uri="{FF2B5EF4-FFF2-40B4-BE49-F238E27FC236}">
                <a16:creationId xmlns:a16="http://schemas.microsoft.com/office/drawing/2014/main" id="{01950D68-317C-4E3F-81CF-FA801F9153B4}"/>
              </a:ext>
            </a:extLst>
          </p:cNvPr>
          <p:cNvGrpSpPr/>
          <p:nvPr/>
        </p:nvGrpSpPr>
        <p:grpSpPr>
          <a:xfrm>
            <a:off x="5188043" y="2148220"/>
            <a:ext cx="1326188" cy="830942"/>
            <a:chOff x="2846368" y="2914649"/>
            <a:chExt cx="1551458" cy="1028701"/>
          </a:xfrm>
        </p:grpSpPr>
        <p:sp>
          <p:nvSpPr>
            <p:cNvPr id="62" name="Isosceles Triangle 61">
              <a:extLst>
                <a:ext uri="{FF2B5EF4-FFF2-40B4-BE49-F238E27FC236}">
                  <a16:creationId xmlns:a16="http://schemas.microsoft.com/office/drawing/2014/main" id="{D0F95DC5-AD51-451A-AD89-19FFBAA97614}"/>
                </a:ext>
              </a:extLst>
            </p:cNvPr>
            <p:cNvSpPr/>
            <p:nvPr/>
          </p:nvSpPr>
          <p:spPr>
            <a:xfrm rot="5400000">
              <a:off x="3853479" y="3399002"/>
              <a:ext cx="115208" cy="973487"/>
            </a:xfrm>
            <a:prstGeom prst="triangle">
              <a:avLst/>
            </a:prstGeom>
            <a:gradFill flip="none" rotWithShape="1">
              <a:gsLst>
                <a:gs pos="100000">
                  <a:schemeClr val="tx1">
                    <a:alpha val="44000"/>
                  </a:schemeClr>
                </a:gs>
                <a:gs pos="0">
                  <a:schemeClr val="tx1">
                    <a:lumMod val="65000"/>
                    <a:lumOff val="35000"/>
                    <a:alpha val="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grpSp>
          <p:nvGrpSpPr>
            <p:cNvPr id="63" name="Group 62">
              <a:extLst>
                <a:ext uri="{FF2B5EF4-FFF2-40B4-BE49-F238E27FC236}">
                  <a16:creationId xmlns:a16="http://schemas.microsoft.com/office/drawing/2014/main" id="{3024AE4F-4BC0-4B6A-9908-8FD25022CA15}"/>
                </a:ext>
              </a:extLst>
            </p:cNvPr>
            <p:cNvGrpSpPr/>
            <p:nvPr/>
          </p:nvGrpSpPr>
          <p:grpSpPr>
            <a:xfrm>
              <a:off x="2893292" y="3257549"/>
              <a:ext cx="591952" cy="685800"/>
              <a:chOff x="4110677" y="3252106"/>
              <a:chExt cx="591952" cy="685800"/>
            </a:xfrm>
          </p:grpSpPr>
          <p:sp>
            <p:nvSpPr>
              <p:cNvPr id="67" name="Isosceles Triangle 66">
                <a:extLst>
                  <a:ext uri="{FF2B5EF4-FFF2-40B4-BE49-F238E27FC236}">
                    <a16:creationId xmlns:a16="http://schemas.microsoft.com/office/drawing/2014/main" id="{24A2753C-5B8D-47C4-BDD7-A9A87BF67EB6}"/>
                  </a:ext>
                </a:extLst>
              </p:cNvPr>
              <p:cNvSpPr/>
              <p:nvPr/>
            </p:nvSpPr>
            <p:spPr>
              <a:xfrm>
                <a:off x="4406653" y="3252106"/>
                <a:ext cx="295976" cy="685800"/>
              </a:xfrm>
              <a:prstGeom prst="triangle">
                <a:avLst>
                  <a:gd name="adj" fmla="val 0"/>
                </a:avLst>
              </a:prstGeom>
              <a:solidFill>
                <a:srgbClr val="6600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68" name="Isosceles Triangle 67">
                <a:extLst>
                  <a:ext uri="{FF2B5EF4-FFF2-40B4-BE49-F238E27FC236}">
                    <a16:creationId xmlns:a16="http://schemas.microsoft.com/office/drawing/2014/main" id="{C7680970-6433-4A5E-B538-22C9771DF168}"/>
                  </a:ext>
                </a:extLst>
              </p:cNvPr>
              <p:cNvSpPr/>
              <p:nvPr/>
            </p:nvSpPr>
            <p:spPr>
              <a:xfrm flipH="1">
                <a:off x="4110677" y="3252106"/>
                <a:ext cx="295976" cy="685800"/>
              </a:xfrm>
              <a:prstGeom prst="triangle">
                <a:avLst>
                  <a:gd name="adj" fmla="val 0"/>
                </a:avLst>
              </a:prstGeom>
              <a:solidFill>
                <a:srgbClr val="CC00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grpSp>
        <p:grpSp>
          <p:nvGrpSpPr>
            <p:cNvPr id="64" name="Group 63">
              <a:extLst>
                <a:ext uri="{FF2B5EF4-FFF2-40B4-BE49-F238E27FC236}">
                  <a16:creationId xmlns:a16="http://schemas.microsoft.com/office/drawing/2014/main" id="{699A37A4-E8D6-4FCA-A6F6-08CC75F6550A}"/>
                </a:ext>
              </a:extLst>
            </p:cNvPr>
            <p:cNvGrpSpPr/>
            <p:nvPr/>
          </p:nvGrpSpPr>
          <p:grpSpPr>
            <a:xfrm>
              <a:off x="2846368" y="2914649"/>
              <a:ext cx="685800" cy="685800"/>
              <a:chOff x="2389059" y="3298371"/>
              <a:chExt cx="685800" cy="685800"/>
            </a:xfrm>
          </p:grpSpPr>
          <p:sp>
            <p:nvSpPr>
              <p:cNvPr id="65" name="Circle: Hollow 118">
                <a:extLst>
                  <a:ext uri="{FF2B5EF4-FFF2-40B4-BE49-F238E27FC236}">
                    <a16:creationId xmlns:a16="http://schemas.microsoft.com/office/drawing/2014/main" id="{C1D6D87D-CFA6-4628-B564-842042715051}"/>
                  </a:ext>
                </a:extLst>
              </p:cNvPr>
              <p:cNvSpPr/>
              <p:nvPr/>
            </p:nvSpPr>
            <p:spPr>
              <a:xfrm>
                <a:off x="2389059" y="3298371"/>
                <a:ext cx="685800" cy="685800"/>
              </a:xfrm>
              <a:prstGeom prst="donut">
                <a:avLst>
                  <a:gd name="adj" fmla="val 5888"/>
                </a:avLst>
              </a:prstGeom>
              <a:solidFill>
                <a:srgbClr val="6600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solidFill>
                    <a:schemeClr val="tx1"/>
                  </a:solidFill>
                </a:endParaRPr>
              </a:p>
            </p:txBody>
          </p:sp>
          <p:sp>
            <p:nvSpPr>
              <p:cNvPr id="66" name="Oval 65">
                <a:extLst>
                  <a:ext uri="{FF2B5EF4-FFF2-40B4-BE49-F238E27FC236}">
                    <a16:creationId xmlns:a16="http://schemas.microsoft.com/office/drawing/2014/main" id="{53151E05-5D93-4E9B-88E5-CA631EAD5764}"/>
                  </a:ext>
                </a:extLst>
              </p:cNvPr>
              <p:cNvSpPr/>
              <p:nvPr/>
            </p:nvSpPr>
            <p:spPr>
              <a:xfrm>
                <a:off x="2462538" y="3371850"/>
                <a:ext cx="538842" cy="538842"/>
              </a:xfrm>
              <a:prstGeom prst="ellipse">
                <a:avLst/>
              </a:prstGeom>
              <a:solidFill>
                <a:schemeClr val="bg1"/>
              </a:solidFill>
              <a:ln>
                <a:noFill/>
              </a:ln>
              <a:effectLst>
                <a:outerShdw blurRad="177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grpSp>
      </p:grpSp>
      <p:grpSp>
        <p:nvGrpSpPr>
          <p:cNvPr id="75" name="Group 74">
            <a:extLst>
              <a:ext uri="{FF2B5EF4-FFF2-40B4-BE49-F238E27FC236}">
                <a16:creationId xmlns:a16="http://schemas.microsoft.com/office/drawing/2014/main" id="{9DA6B699-594C-402F-9D29-43882858A35C}"/>
              </a:ext>
            </a:extLst>
          </p:cNvPr>
          <p:cNvGrpSpPr/>
          <p:nvPr/>
        </p:nvGrpSpPr>
        <p:grpSpPr>
          <a:xfrm>
            <a:off x="69924" y="2506466"/>
            <a:ext cx="2280184" cy="1193173"/>
            <a:chOff x="592521" y="3900612"/>
            <a:chExt cx="2397008" cy="1193173"/>
          </a:xfrm>
        </p:grpSpPr>
        <p:sp>
          <p:nvSpPr>
            <p:cNvPr id="76" name="TextBox 75">
              <a:extLst>
                <a:ext uri="{FF2B5EF4-FFF2-40B4-BE49-F238E27FC236}">
                  <a16:creationId xmlns:a16="http://schemas.microsoft.com/office/drawing/2014/main" id="{397B13E9-56F6-475D-B5F0-1ACB3ECEEFF9}"/>
                </a:ext>
              </a:extLst>
            </p:cNvPr>
            <p:cNvSpPr txBox="1"/>
            <p:nvPr/>
          </p:nvSpPr>
          <p:spPr>
            <a:xfrm>
              <a:off x="592521" y="3900612"/>
              <a:ext cx="1655840" cy="307777"/>
            </a:xfrm>
            <a:prstGeom prst="rect">
              <a:avLst/>
            </a:prstGeom>
            <a:noFill/>
          </p:spPr>
          <p:txBody>
            <a:bodyPr wrap="square" rtlCol="0">
              <a:spAutoFit/>
            </a:bodyPr>
            <a:lstStyle/>
            <a:p>
              <a:pPr defTabSz="457154"/>
              <a:r>
                <a:rPr lang="en-IN" sz="1400" b="1" dirty="0">
                  <a:solidFill>
                    <a:srgbClr val="008000"/>
                  </a:solidFill>
                </a:rPr>
                <a:t>Digitization</a:t>
              </a:r>
            </a:p>
          </p:txBody>
        </p:sp>
        <p:sp>
          <p:nvSpPr>
            <p:cNvPr id="77" name="TextBox 76">
              <a:extLst>
                <a:ext uri="{FF2B5EF4-FFF2-40B4-BE49-F238E27FC236}">
                  <a16:creationId xmlns:a16="http://schemas.microsoft.com/office/drawing/2014/main" id="{BE0D3304-A3EC-46B2-9AB4-2F631FF9CCA7}"/>
                </a:ext>
              </a:extLst>
            </p:cNvPr>
            <p:cNvSpPr txBox="1"/>
            <p:nvPr/>
          </p:nvSpPr>
          <p:spPr>
            <a:xfrm>
              <a:off x="592521" y="4155066"/>
              <a:ext cx="2397008" cy="938719"/>
            </a:xfrm>
            <a:prstGeom prst="rect">
              <a:avLst/>
            </a:prstGeom>
            <a:noFill/>
          </p:spPr>
          <p:txBody>
            <a:bodyPr wrap="square" rtlCol="0">
              <a:spAutoFit/>
            </a:bodyPr>
            <a:lstStyle/>
            <a:p>
              <a:pPr marL="171434" indent="-171434" defTabSz="457154">
                <a:buFont typeface="Arial" panose="020B0604020202020204" pitchFamily="34" charset="0"/>
                <a:buChar char="•"/>
              </a:pPr>
              <a:r>
                <a:rPr lang="en-US" sz="1100" dirty="0">
                  <a:solidFill>
                    <a:srgbClr val="008000"/>
                  </a:solidFill>
                </a:rPr>
                <a:t>Manual reading Collection to GPS System enabled flowmeters to cater real time data.</a:t>
              </a:r>
            </a:p>
            <a:p>
              <a:pPr marL="171434" indent="-171434" defTabSz="457154">
                <a:buFont typeface="Arial" panose="020B0604020202020204" pitchFamily="34" charset="0"/>
                <a:buChar char="•"/>
              </a:pPr>
              <a:endParaRPr lang="en-IN" sz="1100" dirty="0">
                <a:solidFill>
                  <a:srgbClr val="008000"/>
                </a:solidFill>
              </a:endParaRPr>
            </a:p>
          </p:txBody>
        </p:sp>
      </p:grpSp>
      <p:grpSp>
        <p:nvGrpSpPr>
          <p:cNvPr id="78" name="Group 77">
            <a:extLst>
              <a:ext uri="{FF2B5EF4-FFF2-40B4-BE49-F238E27FC236}">
                <a16:creationId xmlns:a16="http://schemas.microsoft.com/office/drawing/2014/main" id="{50918F00-8976-4525-8093-B0ECFBDC316D}"/>
              </a:ext>
            </a:extLst>
          </p:cNvPr>
          <p:cNvGrpSpPr/>
          <p:nvPr/>
        </p:nvGrpSpPr>
        <p:grpSpPr>
          <a:xfrm>
            <a:off x="2814130" y="3345875"/>
            <a:ext cx="2632467" cy="1134047"/>
            <a:chOff x="592522" y="3869694"/>
            <a:chExt cx="2903022" cy="1134047"/>
          </a:xfrm>
        </p:grpSpPr>
        <p:sp>
          <p:nvSpPr>
            <p:cNvPr id="79" name="TextBox 78">
              <a:extLst>
                <a:ext uri="{FF2B5EF4-FFF2-40B4-BE49-F238E27FC236}">
                  <a16:creationId xmlns:a16="http://schemas.microsoft.com/office/drawing/2014/main" id="{D2CDAC95-C8BA-41FF-BED2-F2759F94A459}"/>
                </a:ext>
              </a:extLst>
            </p:cNvPr>
            <p:cNvSpPr txBox="1"/>
            <p:nvPr/>
          </p:nvSpPr>
          <p:spPr>
            <a:xfrm>
              <a:off x="592522" y="3869694"/>
              <a:ext cx="2559450" cy="307777"/>
            </a:xfrm>
            <a:prstGeom prst="rect">
              <a:avLst/>
            </a:prstGeom>
            <a:noFill/>
          </p:spPr>
          <p:txBody>
            <a:bodyPr wrap="square" rtlCol="0">
              <a:spAutoFit/>
            </a:bodyPr>
            <a:lstStyle/>
            <a:p>
              <a:r>
                <a:rPr lang="en-IN" sz="1400" b="1" dirty="0">
                  <a:solidFill>
                    <a:srgbClr val="CC3300"/>
                  </a:solidFill>
                </a:rPr>
                <a:t>Innovation</a:t>
              </a:r>
            </a:p>
          </p:txBody>
        </p:sp>
        <p:sp>
          <p:nvSpPr>
            <p:cNvPr id="80" name="TextBox 79">
              <a:extLst>
                <a:ext uri="{FF2B5EF4-FFF2-40B4-BE49-F238E27FC236}">
                  <a16:creationId xmlns:a16="http://schemas.microsoft.com/office/drawing/2014/main" id="{92C80EAC-7AD7-4AA5-8027-CE7153329246}"/>
                </a:ext>
              </a:extLst>
            </p:cNvPr>
            <p:cNvSpPr txBox="1"/>
            <p:nvPr/>
          </p:nvSpPr>
          <p:spPr>
            <a:xfrm>
              <a:off x="592522" y="4065022"/>
              <a:ext cx="2903022" cy="938719"/>
            </a:xfrm>
            <a:prstGeom prst="rect">
              <a:avLst/>
            </a:prstGeom>
            <a:noFill/>
          </p:spPr>
          <p:txBody>
            <a:bodyPr wrap="square" rtlCol="0">
              <a:spAutoFit/>
            </a:bodyPr>
            <a:lstStyle/>
            <a:p>
              <a:pPr marL="285722" indent="-285722">
                <a:buFont typeface="Arial" panose="020B0604020202020204" pitchFamily="34" charset="0"/>
                <a:buChar char="•"/>
              </a:pPr>
              <a:r>
                <a:rPr lang="en-IN" sz="1100" dirty="0">
                  <a:solidFill>
                    <a:srgbClr val="CC3300"/>
                  </a:solidFill>
                </a:rPr>
                <a:t>Adopting VVF Drive to from Star delta Connection</a:t>
              </a:r>
            </a:p>
            <a:p>
              <a:pPr marL="285722" indent="-285722">
                <a:buFont typeface="Arial" panose="020B0604020202020204" pitchFamily="34" charset="0"/>
                <a:buChar char="•"/>
              </a:pPr>
              <a:r>
                <a:rPr lang="en-IN" sz="1100" dirty="0">
                  <a:solidFill>
                    <a:srgbClr val="CC3300"/>
                  </a:solidFill>
                </a:rPr>
                <a:t>Scada System, online monitoring system to achieve high productivity and process safety </a:t>
              </a:r>
            </a:p>
          </p:txBody>
        </p:sp>
      </p:grpSp>
      <p:grpSp>
        <p:nvGrpSpPr>
          <p:cNvPr id="81" name="Group 80">
            <a:extLst>
              <a:ext uri="{FF2B5EF4-FFF2-40B4-BE49-F238E27FC236}">
                <a16:creationId xmlns:a16="http://schemas.microsoft.com/office/drawing/2014/main" id="{09925D1D-A2A5-4A79-BB2C-607D034BA14A}"/>
              </a:ext>
            </a:extLst>
          </p:cNvPr>
          <p:cNvGrpSpPr/>
          <p:nvPr/>
        </p:nvGrpSpPr>
        <p:grpSpPr>
          <a:xfrm>
            <a:off x="3862646" y="791073"/>
            <a:ext cx="2723865" cy="1501462"/>
            <a:chOff x="1071338" y="3890980"/>
            <a:chExt cx="2372451" cy="1458320"/>
          </a:xfrm>
        </p:grpSpPr>
        <p:sp>
          <p:nvSpPr>
            <p:cNvPr id="82" name="TextBox 81">
              <a:extLst>
                <a:ext uri="{FF2B5EF4-FFF2-40B4-BE49-F238E27FC236}">
                  <a16:creationId xmlns:a16="http://schemas.microsoft.com/office/drawing/2014/main" id="{C7C32E64-7440-41C3-AB24-8BFC665801A0}"/>
                </a:ext>
              </a:extLst>
            </p:cNvPr>
            <p:cNvSpPr txBox="1"/>
            <p:nvPr/>
          </p:nvSpPr>
          <p:spPr>
            <a:xfrm>
              <a:off x="1071338" y="3890980"/>
              <a:ext cx="2013083" cy="298934"/>
            </a:xfrm>
            <a:prstGeom prst="rect">
              <a:avLst/>
            </a:prstGeom>
            <a:noFill/>
          </p:spPr>
          <p:txBody>
            <a:bodyPr wrap="square" rtlCol="0">
              <a:spAutoFit/>
            </a:bodyPr>
            <a:lstStyle/>
            <a:p>
              <a:r>
                <a:rPr lang="en-IN" sz="1400" b="1" dirty="0">
                  <a:solidFill>
                    <a:srgbClr val="660066"/>
                  </a:solidFill>
                </a:rPr>
                <a:t>Automation</a:t>
              </a:r>
            </a:p>
          </p:txBody>
        </p:sp>
        <p:sp>
          <p:nvSpPr>
            <p:cNvPr id="83" name="TextBox 82">
              <a:extLst>
                <a:ext uri="{FF2B5EF4-FFF2-40B4-BE49-F238E27FC236}">
                  <a16:creationId xmlns:a16="http://schemas.microsoft.com/office/drawing/2014/main" id="{23B315C8-EF44-47D2-B4DB-5EE227050336}"/>
                </a:ext>
              </a:extLst>
            </p:cNvPr>
            <p:cNvSpPr txBox="1"/>
            <p:nvPr/>
          </p:nvSpPr>
          <p:spPr>
            <a:xfrm>
              <a:off x="1095013" y="4108727"/>
              <a:ext cx="2348776" cy="1240573"/>
            </a:xfrm>
            <a:prstGeom prst="rect">
              <a:avLst/>
            </a:prstGeom>
            <a:noFill/>
          </p:spPr>
          <p:txBody>
            <a:bodyPr wrap="square" rtlCol="0">
              <a:spAutoFit/>
            </a:bodyPr>
            <a:lstStyle/>
            <a:p>
              <a:pPr marL="171434" indent="-171434">
                <a:buFont typeface="Arial" panose="020B0604020202020204" pitchFamily="34" charset="0"/>
                <a:buChar char="•"/>
              </a:pPr>
              <a:r>
                <a:rPr lang="en-IN" sz="1100" dirty="0">
                  <a:solidFill>
                    <a:srgbClr val="660066"/>
                  </a:solidFill>
                </a:rPr>
                <a:t>System operation through automation to reduce manual intervene.</a:t>
              </a:r>
            </a:p>
            <a:p>
              <a:pPr marL="171434" indent="-171434">
                <a:buFont typeface="Arial" panose="020B0604020202020204" pitchFamily="34" charset="0"/>
                <a:buChar char="•"/>
              </a:pPr>
              <a:r>
                <a:rPr lang="en-IN" sz="1100" dirty="0">
                  <a:solidFill>
                    <a:srgbClr val="660066"/>
                  </a:solidFill>
                </a:rPr>
                <a:t>Automatic Pump Operation as per Line Pressure/ will stop or run as water stock in storage</a:t>
              </a:r>
            </a:p>
            <a:p>
              <a:pPr marL="171434" indent="-171434">
                <a:buFont typeface="Arial" panose="020B0604020202020204" pitchFamily="34" charset="0"/>
                <a:buChar char="•"/>
              </a:pPr>
              <a:r>
                <a:rPr lang="en-IN" sz="1100" dirty="0">
                  <a:solidFill>
                    <a:srgbClr val="660066"/>
                  </a:solidFill>
                </a:rPr>
                <a:t>Automation of Filter Backwashing System</a:t>
              </a:r>
            </a:p>
          </p:txBody>
        </p:sp>
      </p:grpSp>
      <p:grpSp>
        <p:nvGrpSpPr>
          <p:cNvPr id="84" name="Group 83">
            <a:extLst>
              <a:ext uri="{FF2B5EF4-FFF2-40B4-BE49-F238E27FC236}">
                <a16:creationId xmlns:a16="http://schemas.microsoft.com/office/drawing/2014/main" id="{458486FC-D801-4EF2-BC3B-9450E6770958}"/>
              </a:ext>
            </a:extLst>
          </p:cNvPr>
          <p:cNvGrpSpPr/>
          <p:nvPr/>
        </p:nvGrpSpPr>
        <p:grpSpPr>
          <a:xfrm>
            <a:off x="7461998" y="2715473"/>
            <a:ext cx="1817910" cy="526711"/>
            <a:chOff x="194360" y="3890748"/>
            <a:chExt cx="2439024" cy="508671"/>
          </a:xfrm>
        </p:grpSpPr>
        <p:sp>
          <p:nvSpPr>
            <p:cNvPr id="85" name="TextBox 84">
              <a:extLst>
                <a:ext uri="{FF2B5EF4-FFF2-40B4-BE49-F238E27FC236}">
                  <a16:creationId xmlns:a16="http://schemas.microsoft.com/office/drawing/2014/main" id="{69AAA29C-1F7F-4770-B926-F18037013BE1}"/>
                </a:ext>
              </a:extLst>
            </p:cNvPr>
            <p:cNvSpPr txBox="1"/>
            <p:nvPr/>
          </p:nvSpPr>
          <p:spPr>
            <a:xfrm>
              <a:off x="194360" y="3890748"/>
              <a:ext cx="1909243" cy="297236"/>
            </a:xfrm>
            <a:prstGeom prst="rect">
              <a:avLst/>
            </a:prstGeom>
            <a:noFill/>
          </p:spPr>
          <p:txBody>
            <a:bodyPr wrap="square" rtlCol="0">
              <a:spAutoFit/>
            </a:bodyPr>
            <a:lstStyle/>
            <a:p>
              <a:r>
                <a:rPr lang="en-IN" sz="1400" b="1" dirty="0">
                  <a:solidFill>
                    <a:srgbClr val="CC0000"/>
                  </a:solidFill>
                </a:rPr>
                <a:t>New Projects</a:t>
              </a:r>
            </a:p>
          </p:txBody>
        </p:sp>
        <p:sp>
          <p:nvSpPr>
            <p:cNvPr id="86" name="TextBox 85">
              <a:extLst>
                <a:ext uri="{FF2B5EF4-FFF2-40B4-BE49-F238E27FC236}">
                  <a16:creationId xmlns:a16="http://schemas.microsoft.com/office/drawing/2014/main" id="{4B2A115A-F6E4-4907-BE37-0A65C8F79981}"/>
                </a:ext>
              </a:extLst>
            </p:cNvPr>
            <p:cNvSpPr txBox="1"/>
            <p:nvPr/>
          </p:nvSpPr>
          <p:spPr>
            <a:xfrm>
              <a:off x="194360" y="4146769"/>
              <a:ext cx="2439024" cy="252650"/>
            </a:xfrm>
            <a:prstGeom prst="rect">
              <a:avLst/>
            </a:prstGeom>
            <a:noFill/>
          </p:spPr>
          <p:txBody>
            <a:bodyPr wrap="square" rtlCol="0">
              <a:spAutoFit/>
            </a:bodyPr>
            <a:lstStyle/>
            <a:p>
              <a:pPr marL="171434" indent="-171434">
                <a:buFont typeface="Arial" panose="020B0604020202020204" pitchFamily="34" charset="0"/>
                <a:buChar char="•"/>
              </a:pPr>
              <a:r>
                <a:rPr lang="en-IN" sz="1100" dirty="0">
                  <a:solidFill>
                    <a:srgbClr val="CC0000"/>
                  </a:solidFill>
                </a:rPr>
                <a:t>Project</a:t>
              </a:r>
            </a:p>
          </p:txBody>
        </p:sp>
      </p:grpSp>
      <p:grpSp>
        <p:nvGrpSpPr>
          <p:cNvPr id="87" name="Group 86">
            <a:extLst>
              <a:ext uri="{FF2B5EF4-FFF2-40B4-BE49-F238E27FC236}">
                <a16:creationId xmlns:a16="http://schemas.microsoft.com/office/drawing/2014/main" id="{25400388-B9FA-4A9D-B200-8667DC7CEAAA}"/>
              </a:ext>
            </a:extLst>
          </p:cNvPr>
          <p:cNvGrpSpPr/>
          <p:nvPr/>
        </p:nvGrpSpPr>
        <p:grpSpPr>
          <a:xfrm>
            <a:off x="8203640" y="1827925"/>
            <a:ext cx="1100573" cy="711254"/>
            <a:chOff x="2846368" y="2914649"/>
            <a:chExt cx="1551458" cy="1028701"/>
          </a:xfrm>
        </p:grpSpPr>
        <p:sp>
          <p:nvSpPr>
            <p:cNvPr id="88" name="Isosceles Triangle 87">
              <a:extLst>
                <a:ext uri="{FF2B5EF4-FFF2-40B4-BE49-F238E27FC236}">
                  <a16:creationId xmlns:a16="http://schemas.microsoft.com/office/drawing/2014/main" id="{F2B90796-5A24-4DFE-8BD0-5CE8F9B787BE}"/>
                </a:ext>
              </a:extLst>
            </p:cNvPr>
            <p:cNvSpPr/>
            <p:nvPr/>
          </p:nvSpPr>
          <p:spPr>
            <a:xfrm rot="5400000">
              <a:off x="3853479" y="3399002"/>
              <a:ext cx="115208" cy="973487"/>
            </a:xfrm>
            <a:prstGeom prst="triangle">
              <a:avLst/>
            </a:prstGeom>
            <a:gradFill flip="none" rotWithShape="1">
              <a:gsLst>
                <a:gs pos="100000">
                  <a:schemeClr val="tx1">
                    <a:alpha val="44000"/>
                  </a:schemeClr>
                </a:gs>
                <a:gs pos="0">
                  <a:schemeClr val="tx1">
                    <a:lumMod val="65000"/>
                    <a:lumOff val="35000"/>
                    <a:alpha val="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grpSp>
          <p:nvGrpSpPr>
            <p:cNvPr id="89" name="Group 88">
              <a:extLst>
                <a:ext uri="{FF2B5EF4-FFF2-40B4-BE49-F238E27FC236}">
                  <a16:creationId xmlns:a16="http://schemas.microsoft.com/office/drawing/2014/main" id="{B5545A7F-A366-4D08-8002-E779B8A7C870}"/>
                </a:ext>
              </a:extLst>
            </p:cNvPr>
            <p:cNvGrpSpPr/>
            <p:nvPr/>
          </p:nvGrpSpPr>
          <p:grpSpPr>
            <a:xfrm>
              <a:off x="2893292" y="3257549"/>
              <a:ext cx="591952" cy="685800"/>
              <a:chOff x="4110677" y="3252106"/>
              <a:chExt cx="591952" cy="685800"/>
            </a:xfrm>
          </p:grpSpPr>
          <p:sp>
            <p:nvSpPr>
              <p:cNvPr id="93" name="Isosceles Triangle 92">
                <a:extLst>
                  <a:ext uri="{FF2B5EF4-FFF2-40B4-BE49-F238E27FC236}">
                    <a16:creationId xmlns:a16="http://schemas.microsoft.com/office/drawing/2014/main" id="{5E1F9C4C-0FF7-461E-89E7-4F3C106C7E66}"/>
                  </a:ext>
                </a:extLst>
              </p:cNvPr>
              <p:cNvSpPr/>
              <p:nvPr/>
            </p:nvSpPr>
            <p:spPr>
              <a:xfrm>
                <a:off x="4406653" y="3252106"/>
                <a:ext cx="295976" cy="685800"/>
              </a:xfrm>
              <a:prstGeom prst="triangle">
                <a:avLst>
                  <a:gd name="adj" fmla="val 0"/>
                </a:avLst>
              </a:prstGeom>
              <a:solidFill>
                <a:srgbClr val="CC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94" name="Isosceles Triangle 93">
                <a:extLst>
                  <a:ext uri="{FF2B5EF4-FFF2-40B4-BE49-F238E27FC236}">
                    <a16:creationId xmlns:a16="http://schemas.microsoft.com/office/drawing/2014/main" id="{928750AD-4CE9-43EF-8C1F-728D60CEC2F9}"/>
                  </a:ext>
                </a:extLst>
              </p:cNvPr>
              <p:cNvSpPr/>
              <p:nvPr/>
            </p:nvSpPr>
            <p:spPr>
              <a:xfrm flipH="1">
                <a:off x="4110677" y="3252106"/>
                <a:ext cx="295976" cy="685800"/>
              </a:xfrm>
              <a:prstGeom prst="triangle">
                <a:avLst>
                  <a:gd name="adj" fmla="val 0"/>
                </a:avLst>
              </a:prstGeom>
              <a:solidFill>
                <a:srgbClr val="FF5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grpSp>
        <p:grpSp>
          <p:nvGrpSpPr>
            <p:cNvPr id="90" name="Group 89">
              <a:extLst>
                <a:ext uri="{FF2B5EF4-FFF2-40B4-BE49-F238E27FC236}">
                  <a16:creationId xmlns:a16="http://schemas.microsoft.com/office/drawing/2014/main" id="{A115D78A-5C6C-48B0-9859-05B5B49AF96F}"/>
                </a:ext>
              </a:extLst>
            </p:cNvPr>
            <p:cNvGrpSpPr/>
            <p:nvPr/>
          </p:nvGrpSpPr>
          <p:grpSpPr>
            <a:xfrm>
              <a:off x="2846368" y="2914649"/>
              <a:ext cx="685800" cy="685800"/>
              <a:chOff x="2389059" y="3298371"/>
              <a:chExt cx="685800" cy="685800"/>
            </a:xfrm>
          </p:grpSpPr>
          <p:sp>
            <p:nvSpPr>
              <p:cNvPr id="91" name="Circle: Hollow 110">
                <a:extLst>
                  <a:ext uri="{FF2B5EF4-FFF2-40B4-BE49-F238E27FC236}">
                    <a16:creationId xmlns:a16="http://schemas.microsoft.com/office/drawing/2014/main" id="{C1BE74D2-E0FC-4FDE-B9DC-DB64F2605678}"/>
                  </a:ext>
                </a:extLst>
              </p:cNvPr>
              <p:cNvSpPr/>
              <p:nvPr/>
            </p:nvSpPr>
            <p:spPr>
              <a:xfrm>
                <a:off x="2389059" y="3298371"/>
                <a:ext cx="685800" cy="685800"/>
              </a:xfrm>
              <a:prstGeom prst="donut">
                <a:avLst>
                  <a:gd name="adj" fmla="val 5888"/>
                </a:avLst>
              </a:prstGeom>
              <a:solidFill>
                <a:srgbClr val="CC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solidFill>
                    <a:schemeClr val="tx1"/>
                  </a:solidFill>
                </a:endParaRPr>
              </a:p>
            </p:txBody>
          </p:sp>
          <p:sp>
            <p:nvSpPr>
              <p:cNvPr id="92" name="Oval 91">
                <a:extLst>
                  <a:ext uri="{FF2B5EF4-FFF2-40B4-BE49-F238E27FC236}">
                    <a16:creationId xmlns:a16="http://schemas.microsoft.com/office/drawing/2014/main" id="{42416F38-83DA-4083-A468-E87C90870878}"/>
                  </a:ext>
                </a:extLst>
              </p:cNvPr>
              <p:cNvSpPr/>
              <p:nvPr/>
            </p:nvSpPr>
            <p:spPr>
              <a:xfrm>
                <a:off x="2462538" y="3371850"/>
                <a:ext cx="538842" cy="538842"/>
              </a:xfrm>
              <a:prstGeom prst="ellipse">
                <a:avLst/>
              </a:prstGeom>
              <a:solidFill>
                <a:schemeClr val="bg1"/>
              </a:solidFill>
              <a:ln>
                <a:noFill/>
              </a:ln>
              <a:effectLst>
                <a:outerShdw blurRad="177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grpSp>
      </p:grpSp>
      <p:pic>
        <p:nvPicPr>
          <p:cNvPr id="69" name="Google Shape;46;p11">
            <a:extLst>
              <a:ext uri="{FF2B5EF4-FFF2-40B4-BE49-F238E27FC236}">
                <a16:creationId xmlns:a16="http://schemas.microsoft.com/office/drawing/2014/main" id="{D03902C0-E190-4E6E-B31E-534E9FF49024}"/>
              </a:ext>
            </a:extLst>
          </p:cNvPr>
          <p:cNvPicPr preferRelativeResize="0"/>
          <p:nvPr/>
        </p:nvPicPr>
        <p:blipFill>
          <a:blip r:embed="rId2" cstate="print">
            <a:alphaModFix/>
            <a:extLst>
              <a:ext uri="{28A0092B-C50C-407E-A947-70E740481C1C}">
                <a14:useLocalDpi xmlns:a14="http://schemas.microsoft.com/office/drawing/2010/main"/>
              </a:ext>
            </a:extLst>
          </a:blip>
          <a:stretch>
            <a:fillRect/>
          </a:stretch>
        </p:blipFill>
        <p:spPr>
          <a:xfrm>
            <a:off x="5827750" y="3361083"/>
            <a:ext cx="1326188" cy="1512604"/>
          </a:xfrm>
          <a:prstGeom prst="rect">
            <a:avLst/>
          </a:prstGeom>
          <a:noFill/>
          <a:ln>
            <a:noFill/>
          </a:ln>
        </p:spPr>
      </p:pic>
      <p:pic>
        <p:nvPicPr>
          <p:cNvPr id="73" name="Google Shape;47;p11">
            <a:extLst>
              <a:ext uri="{FF2B5EF4-FFF2-40B4-BE49-F238E27FC236}">
                <a16:creationId xmlns:a16="http://schemas.microsoft.com/office/drawing/2014/main" id="{6D3DF64D-6F9F-4262-9BA9-B281396EFBA3}"/>
              </a:ext>
            </a:extLst>
          </p:cNvPr>
          <p:cNvPicPr preferRelativeResize="0"/>
          <p:nvPr/>
        </p:nvPicPr>
        <p:blipFill>
          <a:blip r:embed="rId3" cstate="print">
            <a:alphaModFix/>
            <a:extLst>
              <a:ext uri="{28A0092B-C50C-407E-A947-70E740481C1C}">
                <a14:useLocalDpi xmlns:a14="http://schemas.microsoft.com/office/drawing/2010/main"/>
              </a:ext>
            </a:extLst>
          </a:blip>
          <a:stretch>
            <a:fillRect/>
          </a:stretch>
        </p:blipFill>
        <p:spPr>
          <a:xfrm>
            <a:off x="5654115" y="3073358"/>
            <a:ext cx="321797" cy="287724"/>
          </a:xfrm>
          <a:prstGeom prst="rect">
            <a:avLst/>
          </a:prstGeom>
          <a:noFill/>
          <a:ln>
            <a:noFill/>
          </a:ln>
        </p:spPr>
      </p:pic>
      <p:sp>
        <p:nvSpPr>
          <p:cNvPr id="74" name="Oval 50">
            <a:extLst>
              <a:ext uri="{FF2B5EF4-FFF2-40B4-BE49-F238E27FC236}">
                <a16:creationId xmlns:a16="http://schemas.microsoft.com/office/drawing/2014/main" id="{A1E6264A-C31E-48FE-8092-BD7B582E4B36}"/>
              </a:ext>
            </a:extLst>
          </p:cNvPr>
          <p:cNvSpPr>
            <a:spLocks noChangeAspect="1"/>
          </p:cNvSpPr>
          <p:nvPr/>
        </p:nvSpPr>
        <p:spPr>
          <a:xfrm>
            <a:off x="1017135" y="3440797"/>
            <a:ext cx="308002" cy="319719"/>
          </a:xfrm>
          <a:custGeom>
            <a:avLst/>
            <a:gdLst/>
            <a:ahLst/>
            <a:cxnLst/>
            <a:rect l="l" t="t" r="r" b="b"/>
            <a:pathLst>
              <a:path w="2868687" h="3240000">
                <a:moveTo>
                  <a:pt x="1433799" y="2290728"/>
                </a:moveTo>
                <a:cubicBezTo>
                  <a:pt x="1317650" y="2346839"/>
                  <a:pt x="1203301" y="2394700"/>
                  <a:pt x="1093028" y="2434329"/>
                </a:cubicBezTo>
                <a:cubicBezTo>
                  <a:pt x="1167481" y="2812207"/>
                  <a:pt x="1292592" y="3060000"/>
                  <a:pt x="1434343" y="3060000"/>
                </a:cubicBezTo>
                <a:cubicBezTo>
                  <a:pt x="1576138" y="3060000"/>
                  <a:pt x="1701284" y="2812053"/>
                  <a:pt x="1774025" y="2433735"/>
                </a:cubicBezTo>
                <a:cubicBezTo>
                  <a:pt x="1663854" y="2394452"/>
                  <a:pt x="1549823" y="2346469"/>
                  <a:pt x="1433799" y="2290728"/>
                </a:cubicBezTo>
                <a:close/>
                <a:moveTo>
                  <a:pt x="1824954" y="2078037"/>
                </a:moveTo>
                <a:cubicBezTo>
                  <a:pt x="1794480" y="2097450"/>
                  <a:pt x="1763147" y="2116057"/>
                  <a:pt x="1731343" y="2134419"/>
                </a:cubicBezTo>
                <a:lnTo>
                  <a:pt x="1635415" y="2187161"/>
                </a:lnTo>
                <a:cubicBezTo>
                  <a:pt x="1691788" y="2215044"/>
                  <a:pt x="1747931" y="2239109"/>
                  <a:pt x="1803378" y="2259350"/>
                </a:cubicBezTo>
                <a:cubicBezTo>
                  <a:pt x="1812120" y="2201101"/>
                  <a:pt x="1819148" y="2140526"/>
                  <a:pt x="1824954" y="2078037"/>
                </a:cubicBezTo>
                <a:close/>
                <a:moveTo>
                  <a:pt x="1042306" y="2077178"/>
                </a:moveTo>
                <a:cubicBezTo>
                  <a:pt x="1047949" y="2140175"/>
                  <a:pt x="1055328" y="2201182"/>
                  <a:pt x="1063873" y="2259905"/>
                </a:cubicBezTo>
                <a:cubicBezTo>
                  <a:pt x="1119365" y="2238275"/>
                  <a:pt x="1176217" y="2214355"/>
                  <a:pt x="1233887" y="2187801"/>
                </a:cubicBezTo>
                <a:cubicBezTo>
                  <a:pt x="1201538" y="2170955"/>
                  <a:pt x="1169452" y="2152957"/>
                  <a:pt x="1137343" y="2134419"/>
                </a:cubicBezTo>
                <a:close/>
                <a:moveTo>
                  <a:pt x="559768" y="1732679"/>
                </a:moveTo>
                <a:cubicBezTo>
                  <a:pt x="268524" y="1984850"/>
                  <a:pt x="116369" y="2217202"/>
                  <a:pt x="187266" y="2340000"/>
                </a:cubicBezTo>
                <a:cubicBezTo>
                  <a:pt x="258144" y="2462764"/>
                  <a:pt x="535307" y="2447213"/>
                  <a:pt x="899736" y="2322555"/>
                </a:cubicBezTo>
                <a:cubicBezTo>
                  <a:pt x="878937" y="2207297"/>
                  <a:pt x="863223" y="2084405"/>
                  <a:pt x="853746" y="1955834"/>
                </a:cubicBezTo>
                <a:cubicBezTo>
                  <a:pt x="747454" y="1883220"/>
                  <a:pt x="648878" y="1808453"/>
                  <a:pt x="559768" y="1732679"/>
                </a:cubicBezTo>
                <a:close/>
                <a:moveTo>
                  <a:pt x="2309048" y="1730507"/>
                </a:moveTo>
                <a:cubicBezTo>
                  <a:pt x="2220666" y="1807660"/>
                  <a:pt x="2121792" y="1882664"/>
                  <a:pt x="2015235" y="1955625"/>
                </a:cubicBezTo>
                <a:cubicBezTo>
                  <a:pt x="2005364" y="2084180"/>
                  <a:pt x="1989894" y="2207119"/>
                  <a:pt x="1967330" y="2322070"/>
                </a:cubicBezTo>
                <a:lnTo>
                  <a:pt x="2081685" y="2358048"/>
                </a:lnTo>
                <a:cubicBezTo>
                  <a:pt x="2116015" y="2320492"/>
                  <a:pt x="2165526" y="2297468"/>
                  <a:pt x="2220415" y="2297468"/>
                </a:cubicBezTo>
                <a:cubicBezTo>
                  <a:pt x="2302230" y="2297468"/>
                  <a:pt x="2372097" y="2348622"/>
                  <a:pt x="2399287" y="2420880"/>
                </a:cubicBezTo>
                <a:cubicBezTo>
                  <a:pt x="2542053" y="2432945"/>
                  <a:pt x="2642630" y="2407186"/>
                  <a:pt x="2681420" y="2340000"/>
                </a:cubicBezTo>
                <a:cubicBezTo>
                  <a:pt x="2752393" y="2217071"/>
                  <a:pt x="2599836" y="1984353"/>
                  <a:pt x="2309048" y="1730507"/>
                </a:cubicBezTo>
                <a:close/>
                <a:moveTo>
                  <a:pt x="2026056" y="1510554"/>
                </a:moveTo>
                <a:cubicBezTo>
                  <a:pt x="2027893" y="1546708"/>
                  <a:pt x="2028343" y="1583211"/>
                  <a:pt x="2028343" y="1620000"/>
                </a:cubicBezTo>
                <a:lnTo>
                  <a:pt x="2024251" y="1730716"/>
                </a:lnTo>
                <a:lnTo>
                  <a:pt x="2173722" y="1619092"/>
                </a:lnTo>
                <a:cubicBezTo>
                  <a:pt x="2127526" y="1582190"/>
                  <a:pt x="2078507" y="1545517"/>
                  <a:pt x="2026056" y="1510554"/>
                </a:cubicBezTo>
                <a:close/>
                <a:moveTo>
                  <a:pt x="844436" y="1509285"/>
                </a:moveTo>
                <a:lnTo>
                  <a:pt x="694964" y="1620908"/>
                </a:lnTo>
                <a:cubicBezTo>
                  <a:pt x="741160" y="1657811"/>
                  <a:pt x="790179" y="1694484"/>
                  <a:pt x="842630" y="1729447"/>
                </a:cubicBezTo>
                <a:cubicBezTo>
                  <a:pt x="840793" y="1693293"/>
                  <a:pt x="840343" y="1656790"/>
                  <a:pt x="840343" y="1620000"/>
                </a:cubicBezTo>
                <a:close/>
                <a:moveTo>
                  <a:pt x="1434343" y="1361184"/>
                </a:moveTo>
                <a:cubicBezTo>
                  <a:pt x="1573534" y="1361184"/>
                  <a:pt x="1686371" y="1474021"/>
                  <a:pt x="1686371" y="1613212"/>
                </a:cubicBezTo>
                <a:cubicBezTo>
                  <a:pt x="1686371" y="1752403"/>
                  <a:pt x="1573534" y="1865240"/>
                  <a:pt x="1434343" y="1865240"/>
                </a:cubicBezTo>
                <a:cubicBezTo>
                  <a:pt x="1295152" y="1865240"/>
                  <a:pt x="1182315" y="1752403"/>
                  <a:pt x="1182315" y="1613212"/>
                </a:cubicBezTo>
                <a:cubicBezTo>
                  <a:pt x="1182315" y="1474021"/>
                  <a:pt x="1295152" y="1361184"/>
                  <a:pt x="1434343" y="1361184"/>
                </a:cubicBezTo>
                <a:close/>
                <a:moveTo>
                  <a:pt x="1433770" y="1149513"/>
                </a:moveTo>
                <a:cubicBezTo>
                  <a:pt x="1365445" y="1183896"/>
                  <a:pt x="1296585" y="1221489"/>
                  <a:pt x="1227343" y="1261466"/>
                </a:cubicBezTo>
                <a:lnTo>
                  <a:pt x="1027157" y="1384911"/>
                </a:lnTo>
                <a:cubicBezTo>
                  <a:pt x="1022222" y="1461370"/>
                  <a:pt x="1020343" y="1539922"/>
                  <a:pt x="1020343" y="1620000"/>
                </a:cubicBezTo>
                <a:lnTo>
                  <a:pt x="1028287" y="1855786"/>
                </a:lnTo>
                <a:cubicBezTo>
                  <a:pt x="1091680" y="1898065"/>
                  <a:pt x="1158394" y="1938727"/>
                  <a:pt x="1227343" y="1978535"/>
                </a:cubicBezTo>
                <a:lnTo>
                  <a:pt x="1434916" y="2090488"/>
                </a:lnTo>
                <a:cubicBezTo>
                  <a:pt x="1503241" y="2056105"/>
                  <a:pt x="1572101" y="2018511"/>
                  <a:pt x="1641343" y="1978535"/>
                </a:cubicBezTo>
                <a:lnTo>
                  <a:pt x="1841530" y="1855090"/>
                </a:lnTo>
                <a:cubicBezTo>
                  <a:pt x="1846464" y="1778631"/>
                  <a:pt x="1848343" y="1700079"/>
                  <a:pt x="1848343" y="1620000"/>
                </a:cubicBezTo>
                <a:lnTo>
                  <a:pt x="1840399" y="1384214"/>
                </a:lnTo>
                <a:cubicBezTo>
                  <a:pt x="1777006" y="1341936"/>
                  <a:pt x="1710293" y="1301274"/>
                  <a:pt x="1641343" y="1261466"/>
                </a:cubicBezTo>
                <a:close/>
                <a:moveTo>
                  <a:pt x="1065308" y="980650"/>
                </a:moveTo>
                <a:cubicBezTo>
                  <a:pt x="1056566" y="1038899"/>
                  <a:pt x="1049538" y="1099475"/>
                  <a:pt x="1043732" y="1161964"/>
                </a:cubicBezTo>
                <a:cubicBezTo>
                  <a:pt x="1074206" y="1142551"/>
                  <a:pt x="1105539" y="1123943"/>
                  <a:pt x="1137343" y="1105581"/>
                </a:cubicBezTo>
                <a:lnTo>
                  <a:pt x="1233271" y="1052839"/>
                </a:lnTo>
                <a:cubicBezTo>
                  <a:pt x="1176898" y="1024957"/>
                  <a:pt x="1120756" y="1000892"/>
                  <a:pt x="1065308" y="980650"/>
                </a:cubicBezTo>
                <a:close/>
                <a:moveTo>
                  <a:pt x="1804814" y="980095"/>
                </a:moveTo>
                <a:cubicBezTo>
                  <a:pt x="1749321" y="1001726"/>
                  <a:pt x="1692469" y="1025646"/>
                  <a:pt x="1634800" y="1052200"/>
                </a:cubicBezTo>
                <a:cubicBezTo>
                  <a:pt x="1667149" y="1069046"/>
                  <a:pt x="1699234" y="1087043"/>
                  <a:pt x="1731343" y="1105581"/>
                </a:cubicBezTo>
                <a:lnTo>
                  <a:pt x="1826380" y="1162822"/>
                </a:lnTo>
                <a:cubicBezTo>
                  <a:pt x="1820738" y="1099825"/>
                  <a:pt x="1813359" y="1038819"/>
                  <a:pt x="1804814" y="980095"/>
                </a:cubicBezTo>
                <a:close/>
                <a:moveTo>
                  <a:pt x="2432236" y="816002"/>
                </a:moveTo>
                <a:cubicBezTo>
                  <a:pt x="2308930" y="820546"/>
                  <a:pt x="2149627" y="855445"/>
                  <a:pt x="1968950" y="917446"/>
                </a:cubicBezTo>
                <a:cubicBezTo>
                  <a:pt x="1989749" y="1032703"/>
                  <a:pt x="2005463" y="1155596"/>
                  <a:pt x="2014941" y="1284167"/>
                </a:cubicBezTo>
                <a:cubicBezTo>
                  <a:pt x="2121232" y="1356780"/>
                  <a:pt x="2219808" y="1431548"/>
                  <a:pt x="2308918" y="1507322"/>
                </a:cubicBezTo>
                <a:cubicBezTo>
                  <a:pt x="2600162" y="1255150"/>
                  <a:pt x="2752317" y="1022798"/>
                  <a:pt x="2681420" y="900000"/>
                </a:cubicBezTo>
                <a:cubicBezTo>
                  <a:pt x="2645694" y="838121"/>
                  <a:pt x="2557557" y="811383"/>
                  <a:pt x="2432236" y="816002"/>
                </a:cubicBezTo>
                <a:close/>
                <a:moveTo>
                  <a:pt x="436450" y="816001"/>
                </a:moveTo>
                <a:cubicBezTo>
                  <a:pt x="311129" y="811383"/>
                  <a:pt x="222992" y="838121"/>
                  <a:pt x="187266" y="900000"/>
                </a:cubicBezTo>
                <a:cubicBezTo>
                  <a:pt x="158404" y="949991"/>
                  <a:pt x="166508" y="1018139"/>
                  <a:pt x="206887" y="1097970"/>
                </a:cubicBezTo>
                <a:cubicBezTo>
                  <a:pt x="213842" y="1096217"/>
                  <a:pt x="221021" y="1095812"/>
                  <a:pt x="228294" y="1095812"/>
                </a:cubicBezTo>
                <a:cubicBezTo>
                  <a:pt x="334372" y="1095812"/>
                  <a:pt x="420366" y="1181806"/>
                  <a:pt x="420366" y="1287884"/>
                </a:cubicBezTo>
                <a:cubicBezTo>
                  <a:pt x="420366" y="1314219"/>
                  <a:pt x="415066" y="1339317"/>
                  <a:pt x="405427" y="1362148"/>
                </a:cubicBezTo>
                <a:cubicBezTo>
                  <a:pt x="450585" y="1410442"/>
                  <a:pt x="502437" y="1459559"/>
                  <a:pt x="559639" y="1509493"/>
                </a:cubicBezTo>
                <a:cubicBezTo>
                  <a:pt x="648020" y="1432341"/>
                  <a:pt x="746894" y="1357336"/>
                  <a:pt x="853451" y="1284376"/>
                </a:cubicBezTo>
                <a:cubicBezTo>
                  <a:pt x="863322" y="1155820"/>
                  <a:pt x="878792" y="1032881"/>
                  <a:pt x="901357" y="917930"/>
                </a:cubicBezTo>
                <a:cubicBezTo>
                  <a:pt x="719999" y="855651"/>
                  <a:pt x="560119" y="820559"/>
                  <a:pt x="436450" y="816001"/>
                </a:cubicBezTo>
                <a:close/>
                <a:moveTo>
                  <a:pt x="1434343" y="180000"/>
                </a:moveTo>
                <a:cubicBezTo>
                  <a:pt x="1292548" y="180000"/>
                  <a:pt x="1167402" y="427948"/>
                  <a:pt x="1094661" y="806265"/>
                </a:cubicBezTo>
                <a:cubicBezTo>
                  <a:pt x="1204832" y="845548"/>
                  <a:pt x="1318864" y="893532"/>
                  <a:pt x="1434887" y="949272"/>
                </a:cubicBezTo>
                <a:cubicBezTo>
                  <a:pt x="1551037" y="893162"/>
                  <a:pt x="1665385" y="845301"/>
                  <a:pt x="1775658" y="805671"/>
                </a:cubicBezTo>
                <a:cubicBezTo>
                  <a:pt x="1751860" y="684885"/>
                  <a:pt x="1722886" y="577390"/>
                  <a:pt x="1688823" y="487405"/>
                </a:cubicBezTo>
                <a:cubicBezTo>
                  <a:pt x="1688009" y="487647"/>
                  <a:pt x="1687191" y="487652"/>
                  <a:pt x="1686371" y="487652"/>
                </a:cubicBezTo>
                <a:cubicBezTo>
                  <a:pt x="1580293" y="487652"/>
                  <a:pt x="1494299" y="401658"/>
                  <a:pt x="1494299" y="295580"/>
                </a:cubicBezTo>
                <a:cubicBezTo>
                  <a:pt x="1494299" y="264819"/>
                  <a:pt x="1501530" y="235747"/>
                  <a:pt x="1516122" y="210837"/>
                </a:cubicBezTo>
                <a:cubicBezTo>
                  <a:pt x="1490583" y="189985"/>
                  <a:pt x="1462798" y="180000"/>
                  <a:pt x="1434343" y="180000"/>
                </a:cubicBezTo>
                <a:close/>
                <a:moveTo>
                  <a:pt x="1434343" y="0"/>
                </a:moveTo>
                <a:cubicBezTo>
                  <a:pt x="1509303" y="0"/>
                  <a:pt x="1581019" y="37868"/>
                  <a:pt x="1646062" y="107907"/>
                </a:cubicBezTo>
                <a:cubicBezTo>
                  <a:pt x="1659037" y="104972"/>
                  <a:pt x="1672533" y="103508"/>
                  <a:pt x="1686371" y="103508"/>
                </a:cubicBezTo>
                <a:cubicBezTo>
                  <a:pt x="1792449" y="103508"/>
                  <a:pt x="1878443" y="189502"/>
                  <a:pt x="1878443" y="295580"/>
                </a:cubicBezTo>
                <a:cubicBezTo>
                  <a:pt x="1878443" y="342831"/>
                  <a:pt x="1861381" y="386097"/>
                  <a:pt x="1831228" y="417985"/>
                </a:cubicBezTo>
                <a:cubicBezTo>
                  <a:pt x="1871860" y="515668"/>
                  <a:pt x="1906636" y="628220"/>
                  <a:pt x="1935357" y="752219"/>
                </a:cubicBezTo>
                <a:cubicBezTo>
                  <a:pt x="2379384" y="616814"/>
                  <a:pt x="2731816" y="627289"/>
                  <a:pt x="2837304" y="810000"/>
                </a:cubicBezTo>
                <a:cubicBezTo>
                  <a:pt x="2942793" y="992711"/>
                  <a:pt x="2775650" y="1303161"/>
                  <a:pt x="2436521" y="1620139"/>
                </a:cubicBezTo>
                <a:cubicBezTo>
                  <a:pt x="2775698" y="1936928"/>
                  <a:pt x="2942777" y="2247316"/>
                  <a:pt x="2837304" y="2430000"/>
                </a:cubicBezTo>
                <a:cubicBezTo>
                  <a:pt x="2771439" y="2544083"/>
                  <a:pt x="2609300" y="2591017"/>
                  <a:pt x="2388706" y="2577188"/>
                </a:cubicBezTo>
                <a:cubicBezTo>
                  <a:pt x="2358753" y="2639691"/>
                  <a:pt x="2294480" y="2681612"/>
                  <a:pt x="2220415" y="2681612"/>
                </a:cubicBezTo>
                <a:cubicBezTo>
                  <a:pt x="2122541" y="2681612"/>
                  <a:pt x="2041764" y="2608405"/>
                  <a:pt x="2030773" y="2513644"/>
                </a:cubicBezTo>
                <a:cubicBezTo>
                  <a:pt x="1999304" y="2506661"/>
                  <a:pt x="1967635" y="2497623"/>
                  <a:pt x="1935485" y="2487821"/>
                </a:cubicBezTo>
                <a:cubicBezTo>
                  <a:pt x="1830610" y="2940018"/>
                  <a:pt x="1645322" y="3240000"/>
                  <a:pt x="1434343" y="3240000"/>
                </a:cubicBezTo>
                <a:cubicBezTo>
                  <a:pt x="1223366" y="3240000"/>
                  <a:pt x="1038079" y="2940023"/>
                  <a:pt x="933330" y="2487781"/>
                </a:cubicBezTo>
                <a:cubicBezTo>
                  <a:pt x="489302" y="2623186"/>
                  <a:pt x="136870" y="2612712"/>
                  <a:pt x="31382" y="2430000"/>
                </a:cubicBezTo>
                <a:cubicBezTo>
                  <a:pt x="-74106" y="2247290"/>
                  <a:pt x="93037" y="1936840"/>
                  <a:pt x="432165" y="1619862"/>
                </a:cubicBezTo>
                <a:cubicBezTo>
                  <a:pt x="378689" y="1569916"/>
                  <a:pt x="329491" y="1520128"/>
                  <a:pt x="285801" y="1470219"/>
                </a:cubicBezTo>
                <a:cubicBezTo>
                  <a:pt x="267844" y="1476857"/>
                  <a:pt x="248431" y="1479956"/>
                  <a:pt x="228294" y="1479956"/>
                </a:cubicBezTo>
                <a:cubicBezTo>
                  <a:pt x="122216" y="1479956"/>
                  <a:pt x="36222" y="1393962"/>
                  <a:pt x="36222" y="1287884"/>
                </a:cubicBezTo>
                <a:cubicBezTo>
                  <a:pt x="36222" y="1246866"/>
                  <a:pt x="49080" y="1208850"/>
                  <a:pt x="73868" y="1179672"/>
                </a:cubicBezTo>
                <a:cubicBezTo>
                  <a:pt x="-4733" y="1033688"/>
                  <a:pt x="-23287" y="904690"/>
                  <a:pt x="31382" y="810000"/>
                </a:cubicBezTo>
                <a:cubicBezTo>
                  <a:pt x="136860" y="627306"/>
                  <a:pt x="489234" y="616816"/>
                  <a:pt x="933201" y="752179"/>
                </a:cubicBezTo>
                <a:cubicBezTo>
                  <a:pt x="1038076" y="299982"/>
                  <a:pt x="1223365" y="0"/>
                  <a:pt x="1434343" y="0"/>
                </a:cubicBezTo>
                <a:close/>
              </a:path>
            </a:pathLst>
          </a:cu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32" tIns="45716" rIns="91432" bIns="45716" rtlCol="0" anchor="ctr"/>
          <a:lstStyle/>
          <a:p>
            <a:pPr algn="ctr"/>
            <a:endParaRPr lang="ko-KR" altLang="en-US" sz="2700"/>
          </a:p>
        </p:txBody>
      </p:sp>
      <p:sp>
        <p:nvSpPr>
          <p:cNvPr id="97" name="Rounded Rectangle 51">
            <a:extLst>
              <a:ext uri="{FF2B5EF4-FFF2-40B4-BE49-F238E27FC236}">
                <a16:creationId xmlns:a16="http://schemas.microsoft.com/office/drawing/2014/main" id="{59E200FF-BE85-43B1-AF1B-9BB832163C49}"/>
              </a:ext>
            </a:extLst>
          </p:cNvPr>
          <p:cNvSpPr/>
          <p:nvPr/>
        </p:nvSpPr>
        <p:spPr>
          <a:xfrm rot="16200000" flipH="1">
            <a:off x="3233047" y="2444290"/>
            <a:ext cx="405301" cy="396829"/>
          </a:xfrm>
          <a:custGeom>
            <a:avLst/>
            <a:gdLst/>
            <a:ahLst/>
            <a:cxnLst/>
            <a:rect l="l" t="t" r="r" b="b"/>
            <a:pathLst>
              <a:path w="2928608" h="2758049">
                <a:moveTo>
                  <a:pt x="2797052" y="1199936"/>
                </a:moveTo>
                <a:lnTo>
                  <a:pt x="2797052" y="1541978"/>
                </a:lnTo>
                <a:cubicBezTo>
                  <a:pt x="2797052" y="1578306"/>
                  <a:pt x="2826502" y="1607756"/>
                  <a:pt x="2862830" y="1607756"/>
                </a:cubicBezTo>
                <a:lnTo>
                  <a:pt x="2862830" y="1607755"/>
                </a:lnTo>
                <a:cubicBezTo>
                  <a:pt x="2899158" y="1607755"/>
                  <a:pt x="2928608" y="1578305"/>
                  <a:pt x="2928608" y="1541977"/>
                </a:cubicBezTo>
                <a:lnTo>
                  <a:pt x="2928607" y="1199936"/>
                </a:lnTo>
                <a:cubicBezTo>
                  <a:pt x="2928607" y="1163608"/>
                  <a:pt x="2899158" y="1134159"/>
                  <a:pt x="2862830" y="1134158"/>
                </a:cubicBezTo>
                <a:cubicBezTo>
                  <a:pt x="2826502" y="1134159"/>
                  <a:pt x="2797052" y="1163608"/>
                  <a:pt x="2797052" y="1199936"/>
                </a:cubicBezTo>
                <a:close/>
                <a:moveTo>
                  <a:pt x="2593193" y="1147315"/>
                </a:moveTo>
                <a:lnTo>
                  <a:pt x="2593193" y="1594601"/>
                </a:lnTo>
                <a:cubicBezTo>
                  <a:pt x="2593193" y="1630929"/>
                  <a:pt x="2622643" y="1660379"/>
                  <a:pt x="2658971" y="1660379"/>
                </a:cubicBezTo>
                <a:lnTo>
                  <a:pt x="2658971" y="1660378"/>
                </a:lnTo>
                <a:cubicBezTo>
                  <a:pt x="2695299" y="1660378"/>
                  <a:pt x="2724749" y="1630928"/>
                  <a:pt x="2724749" y="1594600"/>
                </a:cubicBezTo>
                <a:lnTo>
                  <a:pt x="2724748" y="1147315"/>
                </a:lnTo>
                <a:cubicBezTo>
                  <a:pt x="2724748" y="1110987"/>
                  <a:pt x="2695299" y="1081538"/>
                  <a:pt x="2658971" y="1081537"/>
                </a:cubicBezTo>
                <a:cubicBezTo>
                  <a:pt x="2622643" y="1081538"/>
                  <a:pt x="2593193" y="1110987"/>
                  <a:pt x="2593193" y="1147315"/>
                </a:cubicBezTo>
                <a:close/>
                <a:moveTo>
                  <a:pt x="2389334" y="1121004"/>
                </a:moveTo>
                <a:lnTo>
                  <a:pt x="2389334" y="1620912"/>
                </a:lnTo>
                <a:cubicBezTo>
                  <a:pt x="2389334" y="1657240"/>
                  <a:pt x="2418784" y="1686690"/>
                  <a:pt x="2455112" y="1686690"/>
                </a:cubicBezTo>
                <a:lnTo>
                  <a:pt x="2455112" y="1686689"/>
                </a:lnTo>
                <a:cubicBezTo>
                  <a:pt x="2491440" y="1686689"/>
                  <a:pt x="2520890" y="1657239"/>
                  <a:pt x="2520890" y="1620911"/>
                </a:cubicBezTo>
                <a:lnTo>
                  <a:pt x="2520889" y="1121004"/>
                </a:lnTo>
                <a:cubicBezTo>
                  <a:pt x="2520889" y="1084676"/>
                  <a:pt x="2491440" y="1055227"/>
                  <a:pt x="2455112" y="1055226"/>
                </a:cubicBezTo>
                <a:cubicBezTo>
                  <a:pt x="2418784" y="1055227"/>
                  <a:pt x="2389334" y="1084676"/>
                  <a:pt x="2389334" y="1121004"/>
                </a:cubicBezTo>
                <a:close/>
                <a:moveTo>
                  <a:pt x="1314382" y="1247024"/>
                </a:moveTo>
                <a:cubicBezTo>
                  <a:pt x="1314381" y="1225915"/>
                  <a:pt x="1331494" y="1208803"/>
                  <a:pt x="1352603" y="1208803"/>
                </a:cubicBezTo>
                <a:lnTo>
                  <a:pt x="1410313" y="1208803"/>
                </a:lnTo>
                <a:lnTo>
                  <a:pt x="1410313" y="1146778"/>
                </a:lnTo>
                <a:cubicBezTo>
                  <a:pt x="1410313" y="1145599"/>
                  <a:pt x="1410393" y="1144438"/>
                  <a:pt x="1411688" y="1143457"/>
                </a:cubicBezTo>
                <a:lnTo>
                  <a:pt x="1408531" y="1133444"/>
                </a:lnTo>
                <a:cubicBezTo>
                  <a:pt x="1410371" y="1112415"/>
                  <a:pt x="1428909" y="1096860"/>
                  <a:pt x="1449938" y="1098699"/>
                </a:cubicBezTo>
                <a:lnTo>
                  <a:pt x="2236821" y="1167543"/>
                </a:lnTo>
                <a:cubicBezTo>
                  <a:pt x="2257849" y="1169383"/>
                  <a:pt x="2273405" y="1187920"/>
                  <a:pt x="2271565" y="1208950"/>
                </a:cubicBezTo>
                <a:cubicBezTo>
                  <a:pt x="2269725" y="1229978"/>
                  <a:pt x="2251187" y="1245533"/>
                  <a:pt x="2230159" y="1243693"/>
                </a:cubicBezTo>
                <a:cubicBezTo>
                  <a:pt x="1973864" y="1221271"/>
                  <a:pt x="1717570" y="1198849"/>
                  <a:pt x="1461275" y="1176426"/>
                </a:cubicBezTo>
                <a:lnTo>
                  <a:pt x="1461274" y="1208803"/>
                </a:lnTo>
                <a:lnTo>
                  <a:pt x="1518985" y="1208803"/>
                </a:lnTo>
                <a:cubicBezTo>
                  <a:pt x="1540095" y="1208802"/>
                  <a:pt x="1557205" y="1225915"/>
                  <a:pt x="1557206" y="1247025"/>
                </a:cubicBezTo>
                <a:lnTo>
                  <a:pt x="1557207" y="1247023"/>
                </a:lnTo>
                <a:cubicBezTo>
                  <a:pt x="1557207" y="1268132"/>
                  <a:pt x="1540095" y="1285244"/>
                  <a:pt x="1518986" y="1285244"/>
                </a:cubicBezTo>
                <a:cubicBezTo>
                  <a:pt x="1499749" y="1285244"/>
                  <a:pt x="1480511" y="1285243"/>
                  <a:pt x="1461275" y="1285244"/>
                </a:cubicBezTo>
                <a:lnTo>
                  <a:pt x="1461275" y="1337600"/>
                </a:lnTo>
                <a:lnTo>
                  <a:pt x="1518985" y="1337600"/>
                </a:lnTo>
                <a:cubicBezTo>
                  <a:pt x="1540095" y="1337600"/>
                  <a:pt x="1557206" y="1354713"/>
                  <a:pt x="1557206" y="1375821"/>
                </a:cubicBezTo>
                <a:lnTo>
                  <a:pt x="1557207" y="1375820"/>
                </a:lnTo>
                <a:cubicBezTo>
                  <a:pt x="1557206" y="1396928"/>
                  <a:pt x="1540095" y="1414041"/>
                  <a:pt x="1518986" y="1414041"/>
                </a:cubicBezTo>
                <a:cubicBezTo>
                  <a:pt x="1499750" y="1414041"/>
                  <a:pt x="1480511" y="1414041"/>
                  <a:pt x="1461275" y="1414042"/>
                </a:cubicBezTo>
                <a:lnTo>
                  <a:pt x="1461275" y="1466398"/>
                </a:lnTo>
                <a:lnTo>
                  <a:pt x="1518985" y="1466398"/>
                </a:lnTo>
                <a:cubicBezTo>
                  <a:pt x="1540095" y="1466398"/>
                  <a:pt x="1557206" y="1483509"/>
                  <a:pt x="1557206" y="1504618"/>
                </a:cubicBezTo>
                <a:lnTo>
                  <a:pt x="1557207" y="1504619"/>
                </a:lnTo>
                <a:cubicBezTo>
                  <a:pt x="1557207" y="1525727"/>
                  <a:pt x="1540094" y="1542838"/>
                  <a:pt x="1518986" y="1542839"/>
                </a:cubicBezTo>
                <a:cubicBezTo>
                  <a:pt x="1499749" y="1542839"/>
                  <a:pt x="1480511" y="1542838"/>
                  <a:pt x="1461275" y="1542839"/>
                </a:cubicBezTo>
                <a:lnTo>
                  <a:pt x="1461274" y="1575412"/>
                </a:lnTo>
                <a:lnTo>
                  <a:pt x="2226550" y="1494978"/>
                </a:lnTo>
                <a:cubicBezTo>
                  <a:pt x="2247542" y="1492772"/>
                  <a:pt x="2266350" y="1508001"/>
                  <a:pt x="2268556" y="1528995"/>
                </a:cubicBezTo>
                <a:cubicBezTo>
                  <a:pt x="2270763" y="1549988"/>
                  <a:pt x="2255534" y="1568794"/>
                  <a:pt x="2234542" y="1571000"/>
                </a:cubicBezTo>
                <a:cubicBezTo>
                  <a:pt x="1972686" y="1598522"/>
                  <a:pt x="1710833" y="1626046"/>
                  <a:pt x="1448978" y="1653567"/>
                </a:cubicBezTo>
                <a:cubicBezTo>
                  <a:pt x="1427984" y="1655774"/>
                  <a:pt x="1409178" y="1640544"/>
                  <a:pt x="1406971" y="1619551"/>
                </a:cubicBezTo>
                <a:cubicBezTo>
                  <a:pt x="1406474" y="1614827"/>
                  <a:pt x="1406862" y="1610214"/>
                  <a:pt x="1410805" y="1606610"/>
                </a:cubicBezTo>
                <a:lnTo>
                  <a:pt x="1410312" y="1605422"/>
                </a:lnTo>
                <a:lnTo>
                  <a:pt x="1410312" y="1542839"/>
                </a:lnTo>
                <a:lnTo>
                  <a:pt x="1352603" y="1542841"/>
                </a:lnTo>
                <a:cubicBezTo>
                  <a:pt x="1331494" y="1542841"/>
                  <a:pt x="1314382" y="1525729"/>
                  <a:pt x="1314382" y="1504619"/>
                </a:cubicBezTo>
                <a:cubicBezTo>
                  <a:pt x="1314382" y="1483510"/>
                  <a:pt x="1331493" y="1466397"/>
                  <a:pt x="1352603" y="1466398"/>
                </a:cubicBezTo>
                <a:lnTo>
                  <a:pt x="1410312" y="1466398"/>
                </a:lnTo>
                <a:lnTo>
                  <a:pt x="1410313" y="1414042"/>
                </a:lnTo>
                <a:lnTo>
                  <a:pt x="1352603" y="1414042"/>
                </a:lnTo>
                <a:cubicBezTo>
                  <a:pt x="1331494" y="1414041"/>
                  <a:pt x="1314383" y="1396930"/>
                  <a:pt x="1314382" y="1375820"/>
                </a:cubicBezTo>
                <a:cubicBezTo>
                  <a:pt x="1314383" y="1354713"/>
                  <a:pt x="1331494" y="1337600"/>
                  <a:pt x="1352603" y="1337601"/>
                </a:cubicBezTo>
                <a:lnTo>
                  <a:pt x="1410312" y="1337600"/>
                </a:lnTo>
                <a:lnTo>
                  <a:pt x="1410312" y="1285244"/>
                </a:lnTo>
                <a:lnTo>
                  <a:pt x="1352603" y="1285244"/>
                </a:lnTo>
                <a:cubicBezTo>
                  <a:pt x="1331494" y="1285244"/>
                  <a:pt x="1314381" y="1268133"/>
                  <a:pt x="1314382" y="1247024"/>
                </a:cubicBezTo>
                <a:close/>
                <a:moveTo>
                  <a:pt x="1171967" y="72000"/>
                </a:moveTo>
                <a:lnTo>
                  <a:pt x="1171967" y="288000"/>
                </a:lnTo>
                <a:cubicBezTo>
                  <a:pt x="1171967" y="327765"/>
                  <a:pt x="1204202" y="360000"/>
                  <a:pt x="1243967" y="360000"/>
                </a:cubicBezTo>
                <a:cubicBezTo>
                  <a:pt x="1283732" y="360000"/>
                  <a:pt x="1315967" y="327765"/>
                  <a:pt x="1315967" y="288000"/>
                </a:cubicBezTo>
                <a:lnTo>
                  <a:pt x="1315967" y="72000"/>
                </a:lnTo>
                <a:cubicBezTo>
                  <a:pt x="1315967" y="32235"/>
                  <a:pt x="1283732" y="0"/>
                  <a:pt x="1243967" y="0"/>
                </a:cubicBezTo>
                <a:cubicBezTo>
                  <a:pt x="1204202" y="0"/>
                  <a:pt x="1171967" y="32235"/>
                  <a:pt x="1171967" y="72000"/>
                </a:cubicBezTo>
                <a:close/>
                <a:moveTo>
                  <a:pt x="1171966" y="2470049"/>
                </a:moveTo>
                <a:lnTo>
                  <a:pt x="1171966" y="2686049"/>
                </a:lnTo>
                <a:cubicBezTo>
                  <a:pt x="1171966" y="2725814"/>
                  <a:pt x="1204201" y="2758049"/>
                  <a:pt x="1243966" y="2758049"/>
                </a:cubicBezTo>
                <a:cubicBezTo>
                  <a:pt x="1283731" y="2758049"/>
                  <a:pt x="1315966" y="2725814"/>
                  <a:pt x="1315966" y="2686049"/>
                </a:cubicBezTo>
                <a:lnTo>
                  <a:pt x="1315966" y="2470049"/>
                </a:lnTo>
                <a:cubicBezTo>
                  <a:pt x="1315966" y="2430284"/>
                  <a:pt x="1283731" y="2398049"/>
                  <a:pt x="1243966" y="2398049"/>
                </a:cubicBezTo>
                <a:cubicBezTo>
                  <a:pt x="1204201" y="2398049"/>
                  <a:pt x="1171966" y="2430284"/>
                  <a:pt x="1171966" y="2470049"/>
                </a:cubicBezTo>
                <a:close/>
                <a:moveTo>
                  <a:pt x="515345" y="1370958"/>
                </a:moveTo>
                <a:cubicBezTo>
                  <a:pt x="515344" y="1558300"/>
                  <a:pt x="586814" y="1745642"/>
                  <a:pt x="729750" y="1888579"/>
                </a:cubicBezTo>
                <a:cubicBezTo>
                  <a:pt x="1015625" y="2174454"/>
                  <a:pt x="1479119" y="2174454"/>
                  <a:pt x="1764994" y="1888580"/>
                </a:cubicBezTo>
                <a:lnTo>
                  <a:pt x="1940572" y="1713001"/>
                </a:lnTo>
                <a:lnTo>
                  <a:pt x="2136413" y="1713002"/>
                </a:lnTo>
                <a:cubicBezTo>
                  <a:pt x="2215124" y="1713001"/>
                  <a:pt x="2278929" y="1649195"/>
                  <a:pt x="2278929" y="1570486"/>
                </a:cubicBezTo>
                <a:lnTo>
                  <a:pt x="2278929" y="1374645"/>
                </a:lnTo>
                <a:lnTo>
                  <a:pt x="2282614" y="1370959"/>
                </a:lnTo>
                <a:lnTo>
                  <a:pt x="2278929" y="1367272"/>
                </a:lnTo>
                <a:lnTo>
                  <a:pt x="2278929" y="1171432"/>
                </a:lnTo>
                <a:cubicBezTo>
                  <a:pt x="2278929" y="1092722"/>
                  <a:pt x="2215123" y="1028916"/>
                  <a:pt x="2136413" y="1028916"/>
                </a:cubicBezTo>
                <a:lnTo>
                  <a:pt x="1940571" y="1028916"/>
                </a:lnTo>
                <a:cubicBezTo>
                  <a:pt x="1882045" y="970390"/>
                  <a:pt x="1823519" y="911862"/>
                  <a:pt x="1764993" y="853336"/>
                </a:cubicBezTo>
                <a:cubicBezTo>
                  <a:pt x="1479118" y="567461"/>
                  <a:pt x="1015625" y="567462"/>
                  <a:pt x="729750" y="853336"/>
                </a:cubicBezTo>
                <a:cubicBezTo>
                  <a:pt x="586813" y="996273"/>
                  <a:pt x="515344" y="1183616"/>
                  <a:pt x="515345" y="1370958"/>
                </a:cubicBezTo>
                <a:close/>
                <a:moveTo>
                  <a:pt x="388776" y="2386770"/>
                </a:moveTo>
                <a:cubicBezTo>
                  <a:pt x="388776" y="2405196"/>
                  <a:pt x="395805" y="2423622"/>
                  <a:pt x="409865" y="2437681"/>
                </a:cubicBezTo>
                <a:cubicBezTo>
                  <a:pt x="437983" y="2465800"/>
                  <a:pt x="483570" y="2465800"/>
                  <a:pt x="511688" y="2437681"/>
                </a:cubicBezTo>
                <a:lnTo>
                  <a:pt x="664423" y="2284946"/>
                </a:lnTo>
                <a:cubicBezTo>
                  <a:pt x="692541" y="2256828"/>
                  <a:pt x="692541" y="2211241"/>
                  <a:pt x="664423" y="2183123"/>
                </a:cubicBezTo>
                <a:cubicBezTo>
                  <a:pt x="636305" y="2155005"/>
                  <a:pt x="590718" y="2155005"/>
                  <a:pt x="562599" y="2183123"/>
                </a:cubicBezTo>
                <a:lnTo>
                  <a:pt x="409865" y="2335858"/>
                </a:lnTo>
                <a:cubicBezTo>
                  <a:pt x="395805" y="2349917"/>
                  <a:pt x="388776" y="2368343"/>
                  <a:pt x="388776" y="2386770"/>
                </a:cubicBezTo>
                <a:close/>
                <a:moveTo>
                  <a:pt x="388776" y="365689"/>
                </a:moveTo>
                <a:cubicBezTo>
                  <a:pt x="388776" y="384115"/>
                  <a:pt x="395805" y="402541"/>
                  <a:pt x="409865" y="416600"/>
                </a:cubicBezTo>
                <a:lnTo>
                  <a:pt x="562599" y="569335"/>
                </a:lnTo>
                <a:cubicBezTo>
                  <a:pt x="590718" y="597454"/>
                  <a:pt x="636305" y="597454"/>
                  <a:pt x="664423" y="569335"/>
                </a:cubicBezTo>
                <a:cubicBezTo>
                  <a:pt x="692541" y="541217"/>
                  <a:pt x="692541" y="495630"/>
                  <a:pt x="664423" y="467512"/>
                </a:cubicBezTo>
                <a:lnTo>
                  <a:pt x="511688" y="314777"/>
                </a:lnTo>
                <a:cubicBezTo>
                  <a:pt x="483570" y="286659"/>
                  <a:pt x="437983" y="286659"/>
                  <a:pt x="409865" y="314777"/>
                </a:cubicBezTo>
                <a:cubicBezTo>
                  <a:pt x="395805" y="328836"/>
                  <a:pt x="388776" y="347262"/>
                  <a:pt x="388776" y="365689"/>
                </a:cubicBezTo>
                <a:close/>
                <a:moveTo>
                  <a:pt x="0" y="1379024"/>
                </a:moveTo>
                <a:cubicBezTo>
                  <a:pt x="0" y="1418789"/>
                  <a:pt x="32235" y="1451024"/>
                  <a:pt x="72000" y="1451024"/>
                </a:cubicBezTo>
                <a:lnTo>
                  <a:pt x="288000" y="1451024"/>
                </a:lnTo>
                <a:cubicBezTo>
                  <a:pt x="327765" y="1451024"/>
                  <a:pt x="360000" y="1418789"/>
                  <a:pt x="360000" y="1379024"/>
                </a:cubicBezTo>
                <a:cubicBezTo>
                  <a:pt x="360000" y="1339259"/>
                  <a:pt x="327765" y="1307024"/>
                  <a:pt x="288000" y="1307024"/>
                </a:cubicBezTo>
                <a:lnTo>
                  <a:pt x="72000" y="1307024"/>
                </a:lnTo>
                <a:cubicBezTo>
                  <a:pt x="32235" y="1307024"/>
                  <a:pt x="0" y="1339259"/>
                  <a:pt x="0" y="1379024"/>
                </a:cubicBez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32" tIns="45716" rIns="91432" bIns="45716" numCol="1" spcCol="0" rtlCol="0" fromWordArt="0" anchor="ctr" anchorCtr="0" forceAA="0" compatLnSpc="1">
            <a:prstTxWarp prst="textNoShape">
              <a:avLst/>
            </a:prstTxWarp>
            <a:noAutofit/>
          </a:bodyPr>
          <a:lstStyle/>
          <a:p>
            <a:pPr algn="ctr"/>
            <a:endParaRPr lang="ko-KR" altLang="en-US" sz="2700">
              <a:solidFill>
                <a:schemeClr val="tx1"/>
              </a:solidFill>
            </a:endParaRPr>
          </a:p>
        </p:txBody>
      </p:sp>
      <p:sp>
        <p:nvSpPr>
          <p:cNvPr id="99" name="Trapezoid 13">
            <a:extLst>
              <a:ext uri="{FF2B5EF4-FFF2-40B4-BE49-F238E27FC236}">
                <a16:creationId xmlns:a16="http://schemas.microsoft.com/office/drawing/2014/main" id="{16E63C13-05A0-48B1-866C-BE6EB81A4422}"/>
              </a:ext>
            </a:extLst>
          </p:cNvPr>
          <p:cNvSpPr/>
          <p:nvPr/>
        </p:nvSpPr>
        <p:spPr>
          <a:xfrm>
            <a:off x="5330346" y="2283725"/>
            <a:ext cx="321774" cy="212965"/>
          </a:xfrm>
          <a:custGeom>
            <a:avLst/>
            <a:gdLst/>
            <a:ahLst/>
            <a:cxnLst/>
            <a:rect l="l" t="t" r="r" b="b"/>
            <a:pathLst>
              <a:path w="2736304" h="2313707">
                <a:moveTo>
                  <a:pt x="1046195" y="1945901"/>
                </a:moveTo>
                <a:lnTo>
                  <a:pt x="998316" y="2093032"/>
                </a:lnTo>
                <a:lnTo>
                  <a:pt x="1737988" y="2093032"/>
                </a:lnTo>
                <a:lnTo>
                  <a:pt x="1690109" y="1945901"/>
                </a:lnTo>
                <a:close/>
                <a:moveTo>
                  <a:pt x="396044" y="89541"/>
                </a:moveTo>
                <a:lnTo>
                  <a:pt x="396044" y="1241668"/>
                </a:lnTo>
                <a:lnTo>
                  <a:pt x="2340260" y="1241668"/>
                </a:lnTo>
                <a:lnTo>
                  <a:pt x="2340260" y="89541"/>
                </a:lnTo>
                <a:close/>
                <a:moveTo>
                  <a:pt x="252028" y="0"/>
                </a:moveTo>
                <a:lnTo>
                  <a:pt x="2484276" y="0"/>
                </a:lnTo>
                <a:lnTo>
                  <a:pt x="2484276" y="1331208"/>
                </a:lnTo>
                <a:lnTo>
                  <a:pt x="2484679" y="1331208"/>
                </a:lnTo>
                <a:lnTo>
                  <a:pt x="2736304" y="2195304"/>
                </a:lnTo>
                <a:lnTo>
                  <a:pt x="2736304" y="2313707"/>
                </a:lnTo>
                <a:lnTo>
                  <a:pt x="0" y="2313707"/>
                </a:lnTo>
                <a:lnTo>
                  <a:pt x="0" y="2195304"/>
                </a:lnTo>
                <a:lnTo>
                  <a:pt x="251625" y="1331208"/>
                </a:lnTo>
                <a:lnTo>
                  <a:pt x="252028" y="1331208"/>
                </a:lnTo>
                <a:close/>
              </a:path>
            </a:pathLst>
          </a:custGeom>
          <a:solidFill>
            <a:srgbClr val="D6009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32" tIns="45716" rIns="91432" bIns="45716" numCol="1" spcCol="0" rtlCol="0" fromWordArt="0" anchor="ctr" anchorCtr="0" forceAA="0" compatLnSpc="1">
            <a:prstTxWarp prst="textNoShape">
              <a:avLst/>
            </a:prstTxWarp>
            <a:noAutofit/>
          </a:bodyPr>
          <a:lstStyle/>
          <a:p>
            <a:pPr algn="ctr"/>
            <a:endParaRPr lang="ko-KR" altLang="en-US" sz="2700"/>
          </a:p>
        </p:txBody>
      </p:sp>
      <p:sp>
        <p:nvSpPr>
          <p:cNvPr id="100" name="Rectangle 7">
            <a:extLst>
              <a:ext uri="{FF2B5EF4-FFF2-40B4-BE49-F238E27FC236}">
                <a16:creationId xmlns:a16="http://schemas.microsoft.com/office/drawing/2014/main" id="{ED49A585-82EF-40D5-A42A-BEFFF42B3871}"/>
              </a:ext>
            </a:extLst>
          </p:cNvPr>
          <p:cNvSpPr/>
          <p:nvPr/>
        </p:nvSpPr>
        <p:spPr>
          <a:xfrm>
            <a:off x="8338120" y="1942520"/>
            <a:ext cx="250802" cy="190087"/>
          </a:xfrm>
          <a:custGeom>
            <a:avLst/>
            <a:gdLst/>
            <a:ahLst/>
            <a:cxnLst/>
            <a:rect l="l" t="t" r="r" b="b"/>
            <a:pathLst>
              <a:path w="3240000" h="3240000">
                <a:moveTo>
                  <a:pt x="401869" y="2055482"/>
                </a:moveTo>
                <a:lnTo>
                  <a:pt x="869869" y="2055482"/>
                </a:lnTo>
                <a:lnTo>
                  <a:pt x="869869" y="2919482"/>
                </a:lnTo>
                <a:lnTo>
                  <a:pt x="401869" y="2919482"/>
                </a:lnTo>
                <a:close/>
                <a:moveTo>
                  <a:pt x="1121949" y="1695482"/>
                </a:moveTo>
                <a:lnTo>
                  <a:pt x="1589949" y="1695482"/>
                </a:lnTo>
                <a:lnTo>
                  <a:pt x="1589949" y="2919482"/>
                </a:lnTo>
                <a:lnTo>
                  <a:pt x="1121949" y="2919482"/>
                </a:lnTo>
                <a:close/>
                <a:moveTo>
                  <a:pt x="1842029" y="1335482"/>
                </a:moveTo>
                <a:lnTo>
                  <a:pt x="2310029" y="1335482"/>
                </a:lnTo>
                <a:lnTo>
                  <a:pt x="2310029" y="2919482"/>
                </a:lnTo>
                <a:lnTo>
                  <a:pt x="1842029" y="2919482"/>
                </a:lnTo>
                <a:close/>
                <a:moveTo>
                  <a:pt x="2562109" y="975482"/>
                </a:moveTo>
                <a:lnTo>
                  <a:pt x="3030109" y="975482"/>
                </a:lnTo>
                <a:lnTo>
                  <a:pt x="3030109" y="2919482"/>
                </a:lnTo>
                <a:lnTo>
                  <a:pt x="2562109" y="2919482"/>
                </a:lnTo>
                <a:close/>
                <a:moveTo>
                  <a:pt x="2321888" y="224805"/>
                </a:moveTo>
                <a:lnTo>
                  <a:pt x="2880631" y="247420"/>
                </a:lnTo>
                <a:lnTo>
                  <a:pt x="2620844" y="742612"/>
                </a:lnTo>
                <a:lnTo>
                  <a:pt x="2546105" y="613161"/>
                </a:lnTo>
                <a:lnTo>
                  <a:pt x="541555" y="1770488"/>
                </a:lnTo>
                <a:lnTo>
                  <a:pt x="392077" y="1511585"/>
                </a:lnTo>
                <a:lnTo>
                  <a:pt x="2396627" y="354257"/>
                </a:lnTo>
                <a:close/>
                <a:moveTo>
                  <a:pt x="0" y="0"/>
                </a:moveTo>
                <a:lnTo>
                  <a:pt x="180000" y="0"/>
                </a:lnTo>
                <a:lnTo>
                  <a:pt x="180000" y="3059999"/>
                </a:lnTo>
                <a:lnTo>
                  <a:pt x="3240000" y="3059999"/>
                </a:lnTo>
                <a:lnTo>
                  <a:pt x="3240000" y="3239999"/>
                </a:lnTo>
                <a:lnTo>
                  <a:pt x="180000" y="3239999"/>
                </a:lnTo>
                <a:lnTo>
                  <a:pt x="180000" y="3240000"/>
                </a:lnTo>
                <a:lnTo>
                  <a:pt x="0" y="3240000"/>
                </a:lnTo>
                <a:lnTo>
                  <a:pt x="0" y="3239999"/>
                </a:lnTo>
                <a:lnTo>
                  <a:pt x="0" y="3059999"/>
                </a:lnTo>
                <a:close/>
              </a:path>
            </a:pathLst>
          </a:cu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32" tIns="45716" rIns="91432" bIns="45716" numCol="1" spcCol="0" rtlCol="0" fromWordArt="0" anchor="ctr" anchorCtr="0" forceAA="0" compatLnSpc="1">
            <a:prstTxWarp prst="textNoShape">
              <a:avLst/>
            </a:prstTxWarp>
            <a:noAutofit/>
          </a:bodyPr>
          <a:lstStyle/>
          <a:p>
            <a:pPr algn="ctr"/>
            <a:endParaRPr lang="ko-KR" altLang="en-US" sz="2700"/>
          </a:p>
        </p:txBody>
      </p:sp>
      <p:sp>
        <p:nvSpPr>
          <p:cNvPr id="2" name="Title 1">
            <a:extLst>
              <a:ext uri="{FF2B5EF4-FFF2-40B4-BE49-F238E27FC236}">
                <a16:creationId xmlns:a16="http://schemas.microsoft.com/office/drawing/2014/main" id="{7B0833A2-2DD1-494D-8184-6DF81C6A89A4}"/>
              </a:ext>
            </a:extLst>
          </p:cNvPr>
          <p:cNvSpPr>
            <a:spLocks noGrp="1"/>
          </p:cNvSpPr>
          <p:nvPr>
            <p:ph type="title"/>
          </p:nvPr>
        </p:nvSpPr>
        <p:spPr>
          <a:xfrm>
            <a:off x="139546" y="139526"/>
            <a:ext cx="6741159" cy="276999"/>
          </a:xfrm>
        </p:spPr>
        <p:txBody>
          <a:bodyPr/>
          <a:lstStyle/>
          <a:p>
            <a:r>
              <a:rPr lang="en-IN" sz="1800" dirty="0"/>
              <a:t>Digitization &amp; Innovation</a:t>
            </a:r>
          </a:p>
        </p:txBody>
      </p:sp>
      <p:pic>
        <p:nvPicPr>
          <p:cNvPr id="70" name="Picture 69">
            <a:extLst>
              <a:ext uri="{FF2B5EF4-FFF2-40B4-BE49-F238E27FC236}">
                <a16:creationId xmlns:a16="http://schemas.microsoft.com/office/drawing/2014/main" id="{BC16413E-1EC1-4702-AAB3-38E93A138EEE}"/>
              </a:ext>
            </a:extLst>
          </p:cNvPr>
          <p:cNvPicPr/>
          <p:nvPr/>
        </p:nvPicPr>
        <p:blipFill rotWithShape="1">
          <a:blip r:embed="rId4" cstate="screen">
            <a:extLst>
              <a:ext uri="{28A0092B-C50C-407E-A947-70E740481C1C}">
                <a14:useLocalDpi xmlns:a14="http://schemas.microsoft.com/office/drawing/2010/main"/>
              </a:ext>
            </a:extLst>
          </a:blip>
          <a:srcRect/>
          <a:stretch/>
        </p:blipFill>
        <p:spPr bwMode="auto">
          <a:xfrm>
            <a:off x="5701762" y="102400"/>
            <a:ext cx="1323950" cy="323701"/>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0969910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circle(in)">
                                      <p:cBhvr>
                                        <p:cTn id="7" dur="2000"/>
                                        <p:tgtEl>
                                          <p:spTgt spid="18"/>
                                        </p:tgtEl>
                                      </p:cBhvr>
                                    </p:animEffect>
                                  </p:childTnLst>
                                </p:cTn>
                              </p:par>
                              <p:par>
                                <p:cTn id="8" presetID="6" presetClass="entr" presetSubtype="16" fill="hold" nodeType="withEffect">
                                  <p:stCondLst>
                                    <p:cond delay="0"/>
                                  </p:stCondLst>
                                  <p:childTnLst>
                                    <p:set>
                                      <p:cBhvr>
                                        <p:cTn id="9" dur="1" fill="hold">
                                          <p:stCondLst>
                                            <p:cond delay="0"/>
                                          </p:stCondLst>
                                        </p:cTn>
                                        <p:tgtEl>
                                          <p:spTgt spid="75"/>
                                        </p:tgtEl>
                                        <p:attrNameLst>
                                          <p:attrName>style.visibility</p:attrName>
                                        </p:attrNameLst>
                                      </p:cBhvr>
                                      <p:to>
                                        <p:strVal val="visible"/>
                                      </p:to>
                                    </p:set>
                                    <p:animEffect transition="in" filter="circle(in)">
                                      <p:cBhvr>
                                        <p:cTn id="10" dur="2000"/>
                                        <p:tgtEl>
                                          <p:spTgt spid="75"/>
                                        </p:tgtEl>
                                      </p:cBhvr>
                                    </p:animEffect>
                                  </p:childTnLst>
                                </p:cTn>
                              </p:par>
                              <p:par>
                                <p:cTn id="11" presetID="6" presetClass="entr" presetSubtype="16" fill="hold" nodeType="withEffect">
                                  <p:stCondLst>
                                    <p:cond delay="0"/>
                                  </p:stCondLst>
                                  <p:childTnLst>
                                    <p:set>
                                      <p:cBhvr>
                                        <p:cTn id="12" dur="1" fill="hold">
                                          <p:stCondLst>
                                            <p:cond delay="0"/>
                                          </p:stCondLst>
                                        </p:cTn>
                                        <p:tgtEl>
                                          <p:spTgt spid="78"/>
                                        </p:tgtEl>
                                        <p:attrNameLst>
                                          <p:attrName>style.visibility</p:attrName>
                                        </p:attrNameLst>
                                      </p:cBhvr>
                                      <p:to>
                                        <p:strVal val="visible"/>
                                      </p:to>
                                    </p:set>
                                    <p:animEffect transition="in" filter="circle(in)">
                                      <p:cBhvr>
                                        <p:cTn id="13" dur="2000"/>
                                        <p:tgtEl>
                                          <p:spTgt spid="78"/>
                                        </p:tgtEl>
                                      </p:cBhvr>
                                    </p:animEffect>
                                  </p:childTnLst>
                                </p:cTn>
                              </p:par>
                              <p:par>
                                <p:cTn id="14" presetID="6" presetClass="entr" presetSubtype="16" fill="hold" nodeType="withEffect">
                                  <p:stCondLst>
                                    <p:cond delay="0"/>
                                  </p:stCondLst>
                                  <p:childTnLst>
                                    <p:set>
                                      <p:cBhvr>
                                        <p:cTn id="15" dur="1" fill="hold">
                                          <p:stCondLst>
                                            <p:cond delay="0"/>
                                          </p:stCondLst>
                                        </p:cTn>
                                        <p:tgtEl>
                                          <p:spTgt spid="81"/>
                                        </p:tgtEl>
                                        <p:attrNameLst>
                                          <p:attrName>style.visibility</p:attrName>
                                        </p:attrNameLst>
                                      </p:cBhvr>
                                      <p:to>
                                        <p:strVal val="visible"/>
                                      </p:to>
                                    </p:set>
                                    <p:animEffect transition="in" filter="circle(in)">
                                      <p:cBhvr>
                                        <p:cTn id="16" dur="2000"/>
                                        <p:tgtEl>
                                          <p:spTgt spid="81"/>
                                        </p:tgtEl>
                                      </p:cBhvr>
                                    </p:animEffect>
                                  </p:childTnLst>
                                </p:cTn>
                              </p:par>
                              <p:par>
                                <p:cTn id="17" presetID="6" presetClass="entr" presetSubtype="16" fill="hold" nodeType="withEffect">
                                  <p:stCondLst>
                                    <p:cond delay="0"/>
                                  </p:stCondLst>
                                  <p:childTnLst>
                                    <p:set>
                                      <p:cBhvr>
                                        <p:cTn id="18" dur="1" fill="hold">
                                          <p:stCondLst>
                                            <p:cond delay="0"/>
                                          </p:stCondLst>
                                        </p:cTn>
                                        <p:tgtEl>
                                          <p:spTgt spid="84"/>
                                        </p:tgtEl>
                                        <p:attrNameLst>
                                          <p:attrName>style.visibility</p:attrName>
                                        </p:attrNameLst>
                                      </p:cBhvr>
                                      <p:to>
                                        <p:strVal val="visible"/>
                                      </p:to>
                                    </p:set>
                                    <p:animEffect transition="in" filter="circle(in)">
                                      <p:cBhvr>
                                        <p:cTn id="19" dur="2000"/>
                                        <p:tgtEl>
                                          <p:spTgt spid="84"/>
                                        </p:tgtEl>
                                      </p:cBhvr>
                                    </p:animEffect>
                                  </p:childTnLst>
                                </p:cTn>
                              </p:par>
                              <p:par>
                                <p:cTn id="20" presetID="6" presetClass="entr" presetSubtype="16" fill="hold" nodeType="withEffect">
                                  <p:stCondLst>
                                    <p:cond delay="0"/>
                                  </p:stCondLst>
                                  <p:childTnLst>
                                    <p:set>
                                      <p:cBhvr>
                                        <p:cTn id="21" dur="1" fill="hold">
                                          <p:stCondLst>
                                            <p:cond delay="0"/>
                                          </p:stCondLst>
                                        </p:cTn>
                                        <p:tgtEl>
                                          <p:spTgt spid="87"/>
                                        </p:tgtEl>
                                        <p:attrNameLst>
                                          <p:attrName>style.visibility</p:attrName>
                                        </p:attrNameLst>
                                      </p:cBhvr>
                                      <p:to>
                                        <p:strVal val="visible"/>
                                      </p:to>
                                    </p:set>
                                    <p:animEffect transition="in" filter="circle(in)">
                                      <p:cBhvr>
                                        <p:cTn id="22" dur="2000"/>
                                        <p:tgtEl>
                                          <p:spTgt spid="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Group 9">
            <a:extLst>
              <a:ext uri="{FF2B5EF4-FFF2-40B4-BE49-F238E27FC236}">
                <a16:creationId xmlns:a16="http://schemas.microsoft.com/office/drawing/2014/main" id="{21E80BC1-438E-49F1-A6AE-CA397954F59F}"/>
              </a:ext>
            </a:extLst>
          </p:cNvPr>
          <p:cNvGrpSpPr/>
          <p:nvPr/>
        </p:nvGrpSpPr>
        <p:grpSpPr>
          <a:xfrm>
            <a:off x="0" y="638735"/>
            <a:ext cx="9144000" cy="4328586"/>
            <a:chOff x="0" y="0"/>
            <a:chExt cx="9144000" cy="5143500"/>
          </a:xfrm>
        </p:grpSpPr>
        <p:pic>
          <p:nvPicPr>
            <p:cNvPr id="12" name="Picture 11">
              <a:extLst>
                <a:ext uri="{FF2B5EF4-FFF2-40B4-BE49-F238E27FC236}">
                  <a16:creationId xmlns:a16="http://schemas.microsoft.com/office/drawing/2014/main" id="{06ADC4D2-376E-4ECD-9D1D-B80853B3FC1C}"/>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0" y="0"/>
              <a:ext cx="9144000" cy="5143500"/>
            </a:xfrm>
            <a:prstGeom prst="rect">
              <a:avLst/>
            </a:prstGeom>
          </p:spPr>
        </p:pic>
        <p:pic>
          <p:nvPicPr>
            <p:cNvPr id="13" name="Picture 12">
              <a:extLst>
                <a:ext uri="{FF2B5EF4-FFF2-40B4-BE49-F238E27FC236}">
                  <a16:creationId xmlns:a16="http://schemas.microsoft.com/office/drawing/2014/main" id="{EC1E0203-E77E-494B-8387-878450F8AB9D}"/>
                </a:ext>
              </a:extLst>
            </p:cNvPr>
            <p:cNvPicPr/>
            <p:nvPr/>
          </p:nvPicPr>
          <p:blipFill rotWithShape="1">
            <a:blip r:embed="rId4" cstate="screen">
              <a:extLst>
                <a:ext uri="{BEBA8EAE-BF5A-486C-A8C5-ECC9F3942E4B}">
                  <a14:imgProps xmlns:a14="http://schemas.microsoft.com/office/drawing/2010/main">
                    <a14:imgLayer r:embed="rId5">
                      <a14:imgEffect>
                        <a14:backgroundRemoval t="5128" b="89744" l="4943" r="95817">
                          <a14:foregroundMark x1="6084" y1="28205" x2="6084" y2="28205"/>
                          <a14:foregroundMark x1="9125" y1="52564" x2="9125" y2="52564"/>
                          <a14:foregroundMark x1="9506" y1="53846" x2="9506" y2="53846"/>
                          <a14:foregroundMark x1="20152" y1="53846" x2="20152" y2="53846"/>
                          <a14:foregroundMark x1="16350" y1="56410" x2="16350" y2="56410"/>
                          <a14:foregroundMark x1="14449" y1="56410" x2="14449" y2="56410"/>
                          <a14:foregroundMark x1="24715" y1="48718" x2="24715" y2="48718"/>
                          <a14:foregroundMark x1="36122" y1="52564" x2="36122" y2="52564"/>
                          <a14:foregroundMark x1="4943" y1="55128" x2="4943" y2="55128"/>
                          <a14:foregroundMark x1="44487" y1="60256" x2="44487" y2="60256"/>
                          <a14:foregroundMark x1="47529" y1="60256" x2="47529" y2="60256"/>
                          <a14:foregroundMark x1="50570" y1="60256" x2="50570" y2="60256"/>
                          <a14:foregroundMark x1="57795" y1="61538" x2="57795" y2="61538"/>
                          <a14:foregroundMark x1="57414" y1="35897" x2="57414" y2="35897"/>
                          <a14:foregroundMark x1="63118" y1="51282" x2="63118" y2="51282"/>
                          <a14:foregroundMark x1="69582" y1="53846" x2="69582" y2="53846"/>
                          <a14:foregroundMark x1="79468" y1="60256" x2="79468" y2="60256"/>
                          <a14:foregroundMark x1="25475" y1="57692" x2="25475" y2="57692"/>
                          <a14:foregroundMark x1="85171" y1="58974" x2="85171" y2="58974"/>
                          <a14:foregroundMark x1="90494" y1="58974" x2="90494" y2="58974"/>
                          <a14:foregroundMark x1="95817" y1="58974" x2="95817" y2="58974"/>
                          <a14:backgroundMark x1="80228" y1="64103" x2="80228" y2="64103"/>
                        </a14:backgroundRemoval>
                      </a14:imgEffect>
                    </a14:imgLayer>
                  </a14:imgProps>
                </a:ext>
                <a:ext uri="{28A0092B-C50C-407E-A947-70E740481C1C}">
                  <a14:useLocalDpi xmlns:a14="http://schemas.microsoft.com/office/drawing/2010/main"/>
                </a:ext>
              </a:extLst>
            </a:blip>
            <a:srcRect/>
            <a:stretch/>
          </p:blipFill>
          <p:spPr bwMode="auto">
            <a:xfrm>
              <a:off x="7020273" y="81595"/>
              <a:ext cx="1993842" cy="471867"/>
            </a:xfrm>
            <a:prstGeom prst="rect">
              <a:avLst/>
            </a:prstGeom>
            <a:noFill/>
            <a:ln>
              <a:noFill/>
            </a:ln>
            <a:extLst>
              <a:ext uri="{53640926-AAD7-44D8-BBD7-CCE9431645EC}">
                <a14:shadowObscured xmlns:a14="http://schemas.microsoft.com/office/drawing/2010/main"/>
              </a:ext>
            </a:extLst>
          </p:spPr>
        </p:pic>
      </p:grpSp>
      <p:sp>
        <p:nvSpPr>
          <p:cNvPr id="8" name="Title 1">
            <a:extLst>
              <a:ext uri="{FF2B5EF4-FFF2-40B4-BE49-F238E27FC236}">
                <a16:creationId xmlns:a16="http://schemas.microsoft.com/office/drawing/2014/main" id="{BA82B09C-C4D3-4BA2-91AC-E19EA93C00B3}"/>
              </a:ext>
            </a:extLst>
          </p:cNvPr>
          <p:cNvSpPr>
            <a:spLocks noGrp="1"/>
          </p:cNvSpPr>
          <p:nvPr>
            <p:ph type="title"/>
          </p:nvPr>
        </p:nvSpPr>
        <p:spPr>
          <a:xfrm>
            <a:off x="224834" y="176188"/>
            <a:ext cx="6741159" cy="246221"/>
          </a:xfrm>
        </p:spPr>
        <p:txBody>
          <a:bodyPr/>
          <a:lstStyle/>
          <a:p>
            <a:r>
              <a:rPr lang="en-IN" sz="1600" dirty="0"/>
              <a:t>Haldia Water : 24x7 Water Services in the Industrial and Shipping Hub</a:t>
            </a:r>
          </a:p>
        </p:txBody>
      </p:sp>
    </p:spTree>
    <p:extLst>
      <p:ext uri="{BB962C8B-B14F-4D97-AF65-F5344CB8AC3E}">
        <p14:creationId xmlns:p14="http://schemas.microsoft.com/office/powerpoint/2010/main" val="17223161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2CCA1BA6-23F0-4656-B884-A2264B360FC3}"/>
              </a:ext>
            </a:extLst>
          </p:cNvPr>
          <p:cNvGrpSpPr/>
          <p:nvPr/>
        </p:nvGrpSpPr>
        <p:grpSpPr>
          <a:xfrm>
            <a:off x="1" y="634848"/>
            <a:ext cx="9111918" cy="4353738"/>
            <a:chOff x="251520" y="987575"/>
            <a:chExt cx="8568952" cy="3888432"/>
          </a:xfrm>
        </p:grpSpPr>
        <p:pic>
          <p:nvPicPr>
            <p:cNvPr id="6" name="Picture 5">
              <a:extLst>
                <a:ext uri="{FF2B5EF4-FFF2-40B4-BE49-F238E27FC236}">
                  <a16:creationId xmlns:a16="http://schemas.microsoft.com/office/drawing/2014/main" id="{6C81EA66-1AE5-47C0-B219-CF5E77E8B6E7}"/>
                </a:ext>
              </a:extLst>
            </p:cNvPr>
            <p:cNvPicPr>
              <a:picLocks noChangeAspect="1"/>
            </p:cNvPicPr>
            <p:nvPr/>
          </p:nvPicPr>
          <p:blipFill rotWithShape="1">
            <a:blip r:embed="rId2" cstate="print">
              <a:extLst>
                <a:ext uri="{28A0092B-C50C-407E-A947-70E740481C1C}">
                  <a14:useLocalDpi xmlns:a14="http://schemas.microsoft.com/office/drawing/2010/main"/>
                </a:ext>
              </a:extLst>
            </a:blip>
            <a:srcRect/>
            <a:stretch/>
          </p:blipFill>
          <p:spPr>
            <a:xfrm>
              <a:off x="251520" y="987575"/>
              <a:ext cx="8568952" cy="3888432"/>
            </a:xfrm>
            <a:prstGeom prst="rect">
              <a:avLst/>
            </a:prstGeom>
          </p:spPr>
        </p:pic>
        <p:sp>
          <p:nvSpPr>
            <p:cNvPr id="7" name="Oval 6">
              <a:extLst>
                <a:ext uri="{FF2B5EF4-FFF2-40B4-BE49-F238E27FC236}">
                  <a16:creationId xmlns:a16="http://schemas.microsoft.com/office/drawing/2014/main" id="{AD1F8B20-5AC1-4DF0-9EDE-47C77C7DDC19}"/>
                </a:ext>
              </a:extLst>
            </p:cNvPr>
            <p:cNvSpPr/>
            <p:nvPr/>
          </p:nvSpPr>
          <p:spPr>
            <a:xfrm>
              <a:off x="2771800" y="1277513"/>
              <a:ext cx="3024336" cy="3096344"/>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8" name="Star: 5 Points 7">
              <a:extLst>
                <a:ext uri="{FF2B5EF4-FFF2-40B4-BE49-F238E27FC236}">
                  <a16:creationId xmlns:a16="http://schemas.microsoft.com/office/drawing/2014/main" id="{BCCBC31F-5827-4623-9141-04D9361BE675}"/>
                </a:ext>
              </a:extLst>
            </p:cNvPr>
            <p:cNvSpPr/>
            <p:nvPr/>
          </p:nvSpPr>
          <p:spPr>
            <a:xfrm>
              <a:off x="3779912" y="2643758"/>
              <a:ext cx="72008" cy="144016"/>
            </a:xfrm>
            <a:prstGeom prst="star5">
              <a:avLst/>
            </a:prstGeom>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9" name="Star: 5 Points 8">
              <a:extLst>
                <a:ext uri="{FF2B5EF4-FFF2-40B4-BE49-F238E27FC236}">
                  <a16:creationId xmlns:a16="http://schemas.microsoft.com/office/drawing/2014/main" id="{04C8C3A2-881F-4A14-8670-6DDA7732D509}"/>
                </a:ext>
              </a:extLst>
            </p:cNvPr>
            <p:cNvSpPr/>
            <p:nvPr/>
          </p:nvSpPr>
          <p:spPr>
            <a:xfrm>
              <a:off x="4860032" y="1851670"/>
              <a:ext cx="72008" cy="144016"/>
            </a:xfrm>
            <a:prstGeom prst="star5">
              <a:avLst/>
            </a:prstGeom>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0" name="Star: 5 Points 9">
              <a:extLst>
                <a:ext uri="{FF2B5EF4-FFF2-40B4-BE49-F238E27FC236}">
                  <a16:creationId xmlns:a16="http://schemas.microsoft.com/office/drawing/2014/main" id="{AC59073C-B261-4203-80DB-752ACE1A250B}"/>
                </a:ext>
              </a:extLst>
            </p:cNvPr>
            <p:cNvSpPr/>
            <p:nvPr/>
          </p:nvSpPr>
          <p:spPr>
            <a:xfrm>
              <a:off x="5328084" y="2787774"/>
              <a:ext cx="72008" cy="144016"/>
            </a:xfrm>
            <a:prstGeom prst="star5">
              <a:avLst/>
            </a:prstGeom>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1" name="TextBox 10">
              <a:extLst>
                <a:ext uri="{FF2B5EF4-FFF2-40B4-BE49-F238E27FC236}">
                  <a16:creationId xmlns:a16="http://schemas.microsoft.com/office/drawing/2014/main" id="{2B1502F9-F5DE-4859-83FB-E18AD22C3918}"/>
                </a:ext>
              </a:extLst>
            </p:cNvPr>
            <p:cNvSpPr txBox="1"/>
            <p:nvPr/>
          </p:nvSpPr>
          <p:spPr>
            <a:xfrm>
              <a:off x="3479061" y="2356306"/>
              <a:ext cx="751029" cy="192418"/>
            </a:xfrm>
            <a:prstGeom prst="rect">
              <a:avLst/>
            </a:prstGeom>
            <a:noFill/>
          </p:spPr>
          <p:txBody>
            <a:bodyPr wrap="none" rtlCol="0">
              <a:spAutoFit/>
            </a:bodyPr>
            <a:lstStyle/>
            <a:p>
              <a:r>
                <a:rPr lang="en-US" sz="800" dirty="0" err="1">
                  <a:solidFill>
                    <a:schemeClr val="bg1"/>
                  </a:solidFill>
                </a:rPr>
                <a:t>Chaitanyapur</a:t>
              </a:r>
              <a:endParaRPr lang="en-IN" sz="800" dirty="0">
                <a:solidFill>
                  <a:schemeClr val="bg1"/>
                </a:solidFill>
              </a:endParaRPr>
            </a:p>
          </p:txBody>
        </p:sp>
        <p:sp>
          <p:nvSpPr>
            <p:cNvPr id="12" name="TextBox 11">
              <a:extLst>
                <a:ext uri="{FF2B5EF4-FFF2-40B4-BE49-F238E27FC236}">
                  <a16:creationId xmlns:a16="http://schemas.microsoft.com/office/drawing/2014/main" id="{10906BD3-C4C7-434A-82AB-84ADA9E63115}"/>
                </a:ext>
              </a:extLst>
            </p:cNvPr>
            <p:cNvSpPr txBox="1"/>
            <p:nvPr/>
          </p:nvSpPr>
          <p:spPr>
            <a:xfrm>
              <a:off x="4394459" y="1636226"/>
              <a:ext cx="692236" cy="192418"/>
            </a:xfrm>
            <a:prstGeom prst="rect">
              <a:avLst/>
            </a:prstGeom>
            <a:noFill/>
          </p:spPr>
          <p:txBody>
            <a:bodyPr wrap="none" rtlCol="0">
              <a:spAutoFit/>
            </a:bodyPr>
            <a:lstStyle/>
            <a:p>
              <a:r>
                <a:rPr lang="en-US" sz="800" dirty="0" err="1">
                  <a:solidFill>
                    <a:schemeClr val="bg1"/>
                  </a:solidFill>
                </a:rPr>
                <a:t>Basudevpur</a:t>
              </a:r>
              <a:endParaRPr lang="en-IN" sz="800" dirty="0">
                <a:solidFill>
                  <a:schemeClr val="bg1"/>
                </a:solidFill>
              </a:endParaRPr>
            </a:p>
          </p:txBody>
        </p:sp>
        <p:sp>
          <p:nvSpPr>
            <p:cNvPr id="13" name="TextBox 12">
              <a:extLst>
                <a:ext uri="{FF2B5EF4-FFF2-40B4-BE49-F238E27FC236}">
                  <a16:creationId xmlns:a16="http://schemas.microsoft.com/office/drawing/2014/main" id="{EDC1438B-F9C6-4E81-ACF0-23DEE28F3E13}"/>
                </a:ext>
              </a:extLst>
            </p:cNvPr>
            <p:cNvSpPr txBox="1"/>
            <p:nvPr/>
          </p:nvSpPr>
          <p:spPr>
            <a:xfrm>
              <a:off x="5042531" y="2500322"/>
              <a:ext cx="561085" cy="192418"/>
            </a:xfrm>
            <a:prstGeom prst="rect">
              <a:avLst/>
            </a:prstGeom>
            <a:noFill/>
          </p:spPr>
          <p:txBody>
            <a:bodyPr wrap="none" rtlCol="0">
              <a:spAutoFit/>
            </a:bodyPr>
            <a:lstStyle/>
            <a:p>
              <a:r>
                <a:rPr lang="en-US" sz="800" dirty="0" err="1">
                  <a:solidFill>
                    <a:schemeClr val="bg1"/>
                  </a:solidFill>
                </a:rPr>
                <a:t>Hatiberia</a:t>
              </a:r>
              <a:endParaRPr lang="en-IN" sz="800" dirty="0">
                <a:solidFill>
                  <a:schemeClr val="bg1"/>
                </a:solidFill>
              </a:endParaRPr>
            </a:p>
          </p:txBody>
        </p:sp>
        <p:sp>
          <p:nvSpPr>
            <p:cNvPr id="14" name="TextBox 13">
              <a:extLst>
                <a:ext uri="{FF2B5EF4-FFF2-40B4-BE49-F238E27FC236}">
                  <a16:creationId xmlns:a16="http://schemas.microsoft.com/office/drawing/2014/main" id="{C3D84199-330E-4525-8CCB-3AEEC4237CC5}"/>
                </a:ext>
              </a:extLst>
            </p:cNvPr>
            <p:cNvSpPr txBox="1"/>
            <p:nvPr/>
          </p:nvSpPr>
          <p:spPr>
            <a:xfrm>
              <a:off x="304654" y="1278267"/>
              <a:ext cx="2467146" cy="742184"/>
            </a:xfrm>
            <a:prstGeom prst="rect">
              <a:avLst/>
            </a:prstGeom>
            <a:noFill/>
          </p:spPr>
          <p:txBody>
            <a:bodyPr wrap="none" rtlCol="0">
              <a:spAutoFit/>
            </a:bodyPr>
            <a:lstStyle/>
            <a:p>
              <a:r>
                <a:rPr lang="en-US" sz="2400" b="1" dirty="0">
                  <a:solidFill>
                    <a:schemeClr val="bg1"/>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Pipeline network</a:t>
              </a:r>
            </a:p>
            <a:p>
              <a:r>
                <a:rPr lang="en-US" sz="2400" b="1" dirty="0">
                  <a:solidFill>
                    <a:schemeClr val="bg1"/>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of 124 miles</a:t>
              </a:r>
              <a:endParaRPr lang="en-IN" sz="2400" b="1" dirty="0">
                <a:solidFill>
                  <a:schemeClr val="bg1"/>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endParaRPr>
            </a:p>
          </p:txBody>
        </p:sp>
      </p:grpSp>
      <p:sp>
        <p:nvSpPr>
          <p:cNvPr id="5" name="Title 4">
            <a:extLst>
              <a:ext uri="{FF2B5EF4-FFF2-40B4-BE49-F238E27FC236}">
                <a16:creationId xmlns:a16="http://schemas.microsoft.com/office/drawing/2014/main" id="{C81D274F-2F9E-4FFE-8759-B0E7D75479F3}"/>
              </a:ext>
            </a:extLst>
          </p:cNvPr>
          <p:cNvSpPr>
            <a:spLocks noGrp="1"/>
          </p:cNvSpPr>
          <p:nvPr>
            <p:ph type="title"/>
          </p:nvPr>
        </p:nvSpPr>
        <p:spPr>
          <a:xfrm>
            <a:off x="139546" y="139526"/>
            <a:ext cx="6741159" cy="276999"/>
          </a:xfrm>
        </p:spPr>
        <p:txBody>
          <a:bodyPr/>
          <a:lstStyle/>
          <a:p>
            <a:r>
              <a:rPr lang="en-IN" sz="1800" dirty="0"/>
              <a:t>24x7 Water Supply Network</a:t>
            </a:r>
          </a:p>
        </p:txBody>
      </p:sp>
      <p:pic>
        <p:nvPicPr>
          <p:cNvPr id="15" name="Picture 14">
            <a:extLst>
              <a:ext uri="{FF2B5EF4-FFF2-40B4-BE49-F238E27FC236}">
                <a16:creationId xmlns:a16="http://schemas.microsoft.com/office/drawing/2014/main" id="{255009FD-26AC-49AF-995C-40BD9A579B1C}"/>
              </a:ext>
            </a:extLst>
          </p:cNvPr>
          <p:cNvPicPr/>
          <p:nvPr/>
        </p:nvPicPr>
        <p:blipFill rotWithShape="1">
          <a:blip r:embed="rId3" cstate="screen">
            <a:extLst>
              <a:ext uri="{28A0092B-C50C-407E-A947-70E740481C1C}">
                <a14:useLocalDpi xmlns:a14="http://schemas.microsoft.com/office/drawing/2010/main"/>
              </a:ext>
            </a:extLst>
          </a:blip>
          <a:srcRect/>
          <a:stretch/>
        </p:blipFill>
        <p:spPr bwMode="auto">
          <a:xfrm>
            <a:off x="5701762" y="102400"/>
            <a:ext cx="1323950" cy="323701"/>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41879293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08EB3A2B-CC40-4682-B126-B92462E1A8B1}"/>
              </a:ext>
            </a:extLst>
          </p:cNvPr>
          <p:cNvSpPr/>
          <p:nvPr/>
        </p:nvSpPr>
        <p:spPr>
          <a:xfrm>
            <a:off x="32081" y="6264"/>
            <a:ext cx="7327032" cy="57606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91432" tIns="45716" rIns="91432" bIns="45716" rtlCol="0" anchor="ctr"/>
          <a:lstStyle/>
          <a:p>
            <a:pPr>
              <a:defRPr/>
            </a:pPr>
            <a:r>
              <a:rPr lang="en-US" sz="2400" b="1" dirty="0">
                <a:solidFill>
                  <a:prstClr val="white"/>
                </a:solidFill>
                <a:latin typeface="Verdana" panose="020B0604030504040204" pitchFamily="34" charset="0"/>
                <a:ea typeface="Verdana" panose="020B0604030504040204" pitchFamily="34" charset="0"/>
                <a:cs typeface="Arial" pitchFamily="34" charset="0"/>
              </a:rPr>
              <a:t>Vision &amp; Mission</a:t>
            </a:r>
          </a:p>
        </p:txBody>
      </p:sp>
      <p:grpSp>
        <p:nvGrpSpPr>
          <p:cNvPr id="3" name="Group 71">
            <a:extLst>
              <a:ext uri="{FF2B5EF4-FFF2-40B4-BE49-F238E27FC236}">
                <a16:creationId xmlns:a16="http://schemas.microsoft.com/office/drawing/2014/main" id="{4BC1D80D-1981-4B60-ACE5-01E11448922E}"/>
              </a:ext>
            </a:extLst>
          </p:cNvPr>
          <p:cNvGrpSpPr/>
          <p:nvPr/>
        </p:nvGrpSpPr>
        <p:grpSpPr>
          <a:xfrm>
            <a:off x="2626405" y="818616"/>
            <a:ext cx="4305672" cy="4120081"/>
            <a:chOff x="129886" y="678211"/>
            <a:chExt cx="4248435" cy="4245417"/>
          </a:xfrm>
        </p:grpSpPr>
        <p:grpSp>
          <p:nvGrpSpPr>
            <p:cNvPr id="5" name="Group 54">
              <a:extLst>
                <a:ext uri="{FF2B5EF4-FFF2-40B4-BE49-F238E27FC236}">
                  <a16:creationId xmlns:a16="http://schemas.microsoft.com/office/drawing/2014/main" id="{4C983131-714B-47F8-8106-37ADC1559EFF}"/>
                </a:ext>
              </a:extLst>
            </p:cNvPr>
            <p:cNvGrpSpPr/>
            <p:nvPr/>
          </p:nvGrpSpPr>
          <p:grpSpPr>
            <a:xfrm rot="197122">
              <a:off x="140074" y="678211"/>
              <a:ext cx="4234647" cy="4245417"/>
              <a:chOff x="2231760" y="584033"/>
              <a:chExt cx="4248435" cy="4245063"/>
            </a:xfrm>
          </p:grpSpPr>
          <p:sp>
            <p:nvSpPr>
              <p:cNvPr id="56" name="Freeform: Shape 55">
                <a:extLst>
                  <a:ext uri="{FF2B5EF4-FFF2-40B4-BE49-F238E27FC236}">
                    <a16:creationId xmlns:a16="http://schemas.microsoft.com/office/drawing/2014/main" id="{5E15B548-9CE6-4F0D-BB04-33A4A5BDB25D}"/>
                  </a:ext>
                </a:extLst>
              </p:cNvPr>
              <p:cNvSpPr/>
              <p:nvPr/>
            </p:nvSpPr>
            <p:spPr>
              <a:xfrm>
                <a:off x="2912619" y="584033"/>
                <a:ext cx="1407354" cy="1255982"/>
              </a:xfrm>
              <a:custGeom>
                <a:avLst/>
                <a:gdLst>
                  <a:gd name="connsiteX0" fmla="*/ 1407354 w 1407354"/>
                  <a:gd name="connsiteY0" fmla="*/ 0 h 1255982"/>
                  <a:gd name="connsiteX1" fmla="*/ 1407354 w 1407354"/>
                  <a:gd name="connsiteY1" fmla="*/ 974471 h 1255982"/>
                  <a:gd name="connsiteX2" fmla="*/ 1225384 w 1407354"/>
                  <a:gd name="connsiteY2" fmla="*/ 991671 h 1255982"/>
                  <a:gd name="connsiteX3" fmla="*/ 728389 w 1407354"/>
                  <a:gd name="connsiteY3" fmla="*/ 1219873 h 1255982"/>
                  <a:gd name="connsiteX4" fmla="*/ 689540 w 1407354"/>
                  <a:gd name="connsiteY4" fmla="*/ 1255982 h 1255982"/>
                  <a:gd name="connsiteX5" fmla="*/ 0 w 1407354"/>
                  <a:gd name="connsiteY5" fmla="*/ 566442 h 1255982"/>
                  <a:gd name="connsiteX6" fmla="*/ 78060 w 1407354"/>
                  <a:gd name="connsiteY6" fmla="*/ 495096 h 1255982"/>
                  <a:gd name="connsiteX7" fmla="*/ 1239569 w 1407354"/>
                  <a:gd name="connsiteY7" fmla="*/ 7944 h 1255982"/>
                  <a:gd name="connsiteX8" fmla="*/ 1407354 w 1407354"/>
                  <a:gd name="connsiteY8" fmla="*/ 0 h 12559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07354" h="1255982">
                    <a:moveTo>
                      <a:pt x="1407354" y="0"/>
                    </a:moveTo>
                    <a:lnTo>
                      <a:pt x="1407354" y="974471"/>
                    </a:lnTo>
                    <a:lnTo>
                      <a:pt x="1225384" y="991671"/>
                    </a:lnTo>
                    <a:cubicBezTo>
                      <a:pt x="1040110" y="1027170"/>
                      <a:pt x="870611" y="1107072"/>
                      <a:pt x="728389" y="1219873"/>
                    </a:cubicBezTo>
                    <a:lnTo>
                      <a:pt x="689540" y="1255982"/>
                    </a:lnTo>
                    <a:lnTo>
                      <a:pt x="0" y="566442"/>
                    </a:lnTo>
                    <a:lnTo>
                      <a:pt x="78060" y="495096"/>
                    </a:lnTo>
                    <a:cubicBezTo>
                      <a:pt x="398443" y="226035"/>
                      <a:pt x="799427" y="49837"/>
                      <a:pt x="1239569" y="7944"/>
                    </a:cubicBezTo>
                    <a:lnTo>
                      <a:pt x="1407354" y="0"/>
                    </a:lnTo>
                    <a:close/>
                  </a:path>
                </a:pathLst>
              </a:custGeom>
              <a:solidFill>
                <a:srgbClr val="FFFF99"/>
              </a:solidFill>
              <a:ln>
                <a:solidFill>
                  <a:srgbClr val="FFFF00"/>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IN">
                  <a:solidFill>
                    <a:schemeClr val="tx1"/>
                  </a:solidFill>
                  <a:latin typeface="Cambria" panose="02040503050406030204" pitchFamily="18" charset="0"/>
                  <a:ea typeface="Cambria" panose="02040503050406030204" pitchFamily="18" charset="0"/>
                </a:endParaRPr>
              </a:p>
            </p:txBody>
          </p:sp>
          <p:sp>
            <p:nvSpPr>
              <p:cNvPr id="57" name="Freeform: Shape 56">
                <a:extLst>
                  <a:ext uri="{FF2B5EF4-FFF2-40B4-BE49-F238E27FC236}">
                    <a16:creationId xmlns:a16="http://schemas.microsoft.com/office/drawing/2014/main" id="{EE5DC63D-D314-4E15-9648-710294C043A5}"/>
                  </a:ext>
                </a:extLst>
              </p:cNvPr>
              <p:cNvSpPr/>
              <p:nvPr/>
            </p:nvSpPr>
            <p:spPr>
              <a:xfrm>
                <a:off x="4391982" y="584033"/>
                <a:ext cx="1431413" cy="1278164"/>
              </a:xfrm>
              <a:custGeom>
                <a:avLst/>
                <a:gdLst>
                  <a:gd name="connsiteX0" fmla="*/ 0 w 1431413"/>
                  <a:gd name="connsiteY0" fmla="*/ 0 h 1278164"/>
                  <a:gd name="connsiteX1" fmla="*/ 167785 w 1431413"/>
                  <a:gd name="connsiteY1" fmla="*/ 7944 h 1278164"/>
                  <a:gd name="connsiteX2" fmla="*/ 1329295 w 1431413"/>
                  <a:gd name="connsiteY2" fmla="*/ 495096 h 1278164"/>
                  <a:gd name="connsiteX3" fmla="*/ 1431413 w 1431413"/>
                  <a:gd name="connsiteY3" fmla="*/ 588430 h 1278164"/>
                  <a:gd name="connsiteX4" fmla="*/ 741680 w 1431413"/>
                  <a:gd name="connsiteY4" fmla="*/ 1278164 h 1278164"/>
                  <a:gd name="connsiteX5" fmla="*/ 678965 w 1431413"/>
                  <a:gd name="connsiteY5" fmla="*/ 1219873 h 1278164"/>
                  <a:gd name="connsiteX6" fmla="*/ 181971 w 1431413"/>
                  <a:gd name="connsiteY6" fmla="*/ 991671 h 1278164"/>
                  <a:gd name="connsiteX7" fmla="*/ 0 w 1431413"/>
                  <a:gd name="connsiteY7" fmla="*/ 974471 h 1278164"/>
                  <a:gd name="connsiteX8" fmla="*/ 0 w 1431413"/>
                  <a:gd name="connsiteY8" fmla="*/ 0 h 12781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31413" h="1278164">
                    <a:moveTo>
                      <a:pt x="0" y="0"/>
                    </a:moveTo>
                    <a:lnTo>
                      <a:pt x="167785" y="7944"/>
                    </a:lnTo>
                    <a:cubicBezTo>
                      <a:pt x="607928" y="49837"/>
                      <a:pt x="1008912" y="226035"/>
                      <a:pt x="1329295" y="495096"/>
                    </a:cubicBezTo>
                    <a:lnTo>
                      <a:pt x="1431413" y="588430"/>
                    </a:lnTo>
                    <a:lnTo>
                      <a:pt x="741680" y="1278164"/>
                    </a:lnTo>
                    <a:lnTo>
                      <a:pt x="678965" y="1219873"/>
                    </a:lnTo>
                    <a:cubicBezTo>
                      <a:pt x="536744" y="1107072"/>
                      <a:pt x="367245" y="1027171"/>
                      <a:pt x="181971" y="991671"/>
                    </a:cubicBezTo>
                    <a:lnTo>
                      <a:pt x="0" y="974471"/>
                    </a:lnTo>
                    <a:lnTo>
                      <a:pt x="0" y="0"/>
                    </a:lnTo>
                    <a:close/>
                  </a:path>
                </a:pathLst>
              </a:custGeom>
              <a:solidFill>
                <a:srgbClr val="FFCC66"/>
              </a:solidFill>
              <a:ln>
                <a:solidFill>
                  <a:srgbClr val="FFC000"/>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IN">
                  <a:solidFill>
                    <a:schemeClr val="tx1"/>
                  </a:solidFill>
                  <a:latin typeface="Cambria" panose="02040503050406030204" pitchFamily="18" charset="0"/>
                  <a:ea typeface="Cambria" panose="02040503050406030204" pitchFamily="18" charset="0"/>
                </a:endParaRPr>
              </a:p>
            </p:txBody>
          </p:sp>
          <p:sp>
            <p:nvSpPr>
              <p:cNvPr id="58" name="Freeform: Shape 57">
                <a:extLst>
                  <a:ext uri="{FF2B5EF4-FFF2-40B4-BE49-F238E27FC236}">
                    <a16:creationId xmlns:a16="http://schemas.microsoft.com/office/drawing/2014/main" id="{7ACFB11A-E50E-4158-98DB-3C6B429EB154}"/>
                  </a:ext>
                </a:extLst>
              </p:cNvPr>
              <p:cNvSpPr/>
              <p:nvPr/>
            </p:nvSpPr>
            <p:spPr>
              <a:xfrm>
                <a:off x="2235359" y="1199104"/>
                <a:ext cx="1314022" cy="1435807"/>
              </a:xfrm>
              <a:custGeom>
                <a:avLst/>
                <a:gdLst>
                  <a:gd name="connsiteX0" fmla="*/ 624055 w 1314022"/>
                  <a:gd name="connsiteY0" fmla="*/ 0 h 1435807"/>
                  <a:gd name="connsiteX1" fmla="*/ 1314022 w 1314022"/>
                  <a:gd name="connsiteY1" fmla="*/ 689967 h 1435807"/>
                  <a:gd name="connsiteX2" fmla="*/ 1272946 w 1314022"/>
                  <a:gd name="connsiteY2" fmla="*/ 728145 h 1435807"/>
                  <a:gd name="connsiteX3" fmla="*/ 975100 w 1314022"/>
                  <a:gd name="connsiteY3" fmla="*/ 1389730 h 1435807"/>
                  <a:gd name="connsiteX4" fmla="*/ 972773 w 1314022"/>
                  <a:gd name="connsiteY4" fmla="*/ 1435807 h 1435807"/>
                  <a:gd name="connsiteX5" fmla="*/ 0 w 1314022"/>
                  <a:gd name="connsiteY5" fmla="*/ 1435807 h 1435807"/>
                  <a:gd name="connsiteX6" fmla="*/ 7349 w 1314022"/>
                  <a:gd name="connsiteY6" fmla="*/ 1290269 h 1435807"/>
                  <a:gd name="connsiteX7" fmla="*/ 623069 w 1314022"/>
                  <a:gd name="connsiteY7" fmla="*/ 901 h 1435807"/>
                  <a:gd name="connsiteX8" fmla="*/ 624055 w 1314022"/>
                  <a:gd name="connsiteY8" fmla="*/ 0 h 14358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14022" h="1435807">
                    <a:moveTo>
                      <a:pt x="624055" y="0"/>
                    </a:moveTo>
                    <a:lnTo>
                      <a:pt x="1314022" y="689967"/>
                    </a:lnTo>
                    <a:lnTo>
                      <a:pt x="1272946" y="728145"/>
                    </a:lnTo>
                    <a:cubicBezTo>
                      <a:pt x="1109268" y="906087"/>
                      <a:pt x="1000898" y="1135704"/>
                      <a:pt x="975100" y="1389730"/>
                    </a:cubicBezTo>
                    <a:lnTo>
                      <a:pt x="972773" y="1435807"/>
                    </a:lnTo>
                    <a:lnTo>
                      <a:pt x="0" y="1435807"/>
                    </a:lnTo>
                    <a:lnTo>
                      <a:pt x="7349" y="1290269"/>
                    </a:lnTo>
                    <a:cubicBezTo>
                      <a:pt x="58341" y="788164"/>
                      <a:pt x="284201" y="337754"/>
                      <a:pt x="623069" y="901"/>
                    </a:cubicBezTo>
                    <a:lnTo>
                      <a:pt x="624055" y="0"/>
                    </a:lnTo>
                    <a:close/>
                  </a:path>
                </a:pathLst>
              </a:custGeom>
              <a:solidFill>
                <a:srgbClr val="B8DBFA"/>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IN">
                  <a:solidFill>
                    <a:schemeClr val="tx1"/>
                  </a:solidFill>
                  <a:latin typeface="Cambria" panose="02040503050406030204" pitchFamily="18" charset="0"/>
                  <a:ea typeface="Cambria" panose="02040503050406030204" pitchFamily="18" charset="0"/>
                </a:endParaRPr>
              </a:p>
            </p:txBody>
          </p:sp>
          <p:sp>
            <p:nvSpPr>
              <p:cNvPr id="59" name="Freeform: Shape 58">
                <a:extLst>
                  <a:ext uri="{FF2B5EF4-FFF2-40B4-BE49-F238E27FC236}">
                    <a16:creationId xmlns:a16="http://schemas.microsoft.com/office/drawing/2014/main" id="{59905954-146B-4593-BFAC-374C0553AE56}"/>
                  </a:ext>
                </a:extLst>
              </p:cNvPr>
              <p:cNvSpPr/>
              <p:nvPr/>
            </p:nvSpPr>
            <p:spPr>
              <a:xfrm>
                <a:off x="5186439" y="1222945"/>
                <a:ext cx="1290156" cy="1411966"/>
              </a:xfrm>
              <a:custGeom>
                <a:avLst/>
                <a:gdLst>
                  <a:gd name="connsiteX0" fmla="*/ 688308 w 1290156"/>
                  <a:gd name="connsiteY0" fmla="*/ 0 h 1411966"/>
                  <a:gd name="connsiteX1" fmla="*/ 788746 w 1290156"/>
                  <a:gd name="connsiteY1" fmla="*/ 108582 h 1411966"/>
                  <a:gd name="connsiteX2" fmla="*/ 1282807 w 1290156"/>
                  <a:gd name="connsiteY2" fmla="*/ 1266428 h 1411966"/>
                  <a:gd name="connsiteX3" fmla="*/ 1290156 w 1290156"/>
                  <a:gd name="connsiteY3" fmla="*/ 1411966 h 1411966"/>
                  <a:gd name="connsiteX4" fmla="*/ 317383 w 1290156"/>
                  <a:gd name="connsiteY4" fmla="*/ 1411966 h 1411966"/>
                  <a:gd name="connsiteX5" fmla="*/ 315056 w 1290156"/>
                  <a:gd name="connsiteY5" fmla="*/ 1365889 h 1411966"/>
                  <a:gd name="connsiteX6" fmla="*/ 17211 w 1290156"/>
                  <a:gd name="connsiteY6" fmla="*/ 704304 h 1411966"/>
                  <a:gd name="connsiteX7" fmla="*/ 0 w 1290156"/>
                  <a:gd name="connsiteY7" fmla="*/ 688307 h 1411966"/>
                  <a:gd name="connsiteX8" fmla="*/ 688308 w 1290156"/>
                  <a:gd name="connsiteY8" fmla="*/ 0 h 14119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90156" h="1411966">
                    <a:moveTo>
                      <a:pt x="688308" y="0"/>
                    </a:moveTo>
                    <a:lnTo>
                      <a:pt x="788746" y="108582"/>
                    </a:lnTo>
                    <a:cubicBezTo>
                      <a:pt x="1059688" y="427323"/>
                      <a:pt x="1238190" y="827086"/>
                      <a:pt x="1282807" y="1266428"/>
                    </a:cubicBezTo>
                    <a:lnTo>
                      <a:pt x="1290156" y="1411966"/>
                    </a:lnTo>
                    <a:lnTo>
                      <a:pt x="317383" y="1411966"/>
                    </a:lnTo>
                    <a:lnTo>
                      <a:pt x="315056" y="1365889"/>
                    </a:lnTo>
                    <a:cubicBezTo>
                      <a:pt x="289259" y="1111863"/>
                      <a:pt x="180889" y="882246"/>
                      <a:pt x="17211" y="704304"/>
                    </a:cubicBezTo>
                    <a:lnTo>
                      <a:pt x="0" y="688307"/>
                    </a:lnTo>
                    <a:lnTo>
                      <a:pt x="688308" y="0"/>
                    </a:lnTo>
                    <a:close/>
                  </a:path>
                </a:pathLst>
              </a:custGeom>
              <a:solidFill>
                <a:srgbClr val="FF33CC"/>
              </a:solidFill>
              <a:ln>
                <a:solidFill>
                  <a:srgbClr val="C00000"/>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IN">
                  <a:solidFill>
                    <a:schemeClr val="tx1"/>
                  </a:solidFill>
                  <a:latin typeface="Cambria" panose="02040503050406030204" pitchFamily="18" charset="0"/>
                  <a:ea typeface="Cambria" panose="02040503050406030204" pitchFamily="18" charset="0"/>
                </a:endParaRPr>
              </a:p>
            </p:txBody>
          </p:sp>
          <p:sp>
            <p:nvSpPr>
              <p:cNvPr id="60" name="Freeform: Shape 59">
                <a:extLst>
                  <a:ext uri="{FF2B5EF4-FFF2-40B4-BE49-F238E27FC236}">
                    <a16:creationId xmlns:a16="http://schemas.microsoft.com/office/drawing/2014/main" id="{EA1C1162-B14F-4E74-88FE-2059953374B3}"/>
                  </a:ext>
                </a:extLst>
              </p:cNvPr>
              <p:cNvSpPr/>
              <p:nvPr/>
            </p:nvSpPr>
            <p:spPr>
              <a:xfrm rot="14805140" flipV="1">
                <a:off x="3853392" y="1734711"/>
                <a:ext cx="234578" cy="47833"/>
              </a:xfrm>
              <a:custGeom>
                <a:avLst/>
                <a:gdLst>
                  <a:gd name="connsiteX0" fmla="*/ 128647 w 129057"/>
                  <a:gd name="connsiteY0" fmla="*/ 0 h 161014"/>
                  <a:gd name="connsiteX1" fmla="*/ 129057 w 129057"/>
                  <a:gd name="connsiteY1" fmla="*/ 161014 h 161014"/>
                  <a:gd name="connsiteX2" fmla="*/ 0 w 129057"/>
                  <a:gd name="connsiteY2" fmla="*/ 64733 h 161014"/>
                  <a:gd name="connsiteX3" fmla="*/ 128647 w 129057"/>
                  <a:gd name="connsiteY3" fmla="*/ 0 h 161014"/>
                </a:gdLst>
                <a:ahLst/>
                <a:cxnLst>
                  <a:cxn ang="0">
                    <a:pos x="connsiteX0" y="connsiteY0"/>
                  </a:cxn>
                  <a:cxn ang="0">
                    <a:pos x="connsiteX1" y="connsiteY1"/>
                  </a:cxn>
                  <a:cxn ang="0">
                    <a:pos x="connsiteX2" y="connsiteY2"/>
                  </a:cxn>
                  <a:cxn ang="0">
                    <a:pos x="connsiteX3" y="connsiteY3"/>
                  </a:cxn>
                </a:cxnLst>
                <a:rect l="l" t="t" r="r" b="b"/>
                <a:pathLst>
                  <a:path w="129057" h="161014">
                    <a:moveTo>
                      <a:pt x="128647" y="0"/>
                    </a:moveTo>
                    <a:lnTo>
                      <a:pt x="129057" y="161014"/>
                    </a:lnTo>
                    <a:lnTo>
                      <a:pt x="0" y="64733"/>
                    </a:lnTo>
                    <a:lnTo>
                      <a:pt x="128647" y="0"/>
                    </a:lnTo>
                    <a:close/>
                  </a:path>
                </a:pathLst>
              </a:custGeom>
              <a:solidFill>
                <a:srgbClr val="FFFF00"/>
              </a:solidFill>
              <a:ln>
                <a:solidFill>
                  <a:srgbClr val="FFFF00"/>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IN">
                  <a:solidFill>
                    <a:schemeClr val="tx1"/>
                  </a:solidFill>
                  <a:latin typeface="Cambria" panose="02040503050406030204" pitchFamily="18" charset="0"/>
                  <a:ea typeface="Cambria" panose="02040503050406030204" pitchFamily="18" charset="0"/>
                </a:endParaRPr>
              </a:p>
            </p:txBody>
          </p:sp>
          <p:sp>
            <p:nvSpPr>
              <p:cNvPr id="61" name="Freeform: Shape 60">
                <a:extLst>
                  <a:ext uri="{FF2B5EF4-FFF2-40B4-BE49-F238E27FC236}">
                    <a16:creationId xmlns:a16="http://schemas.microsoft.com/office/drawing/2014/main" id="{94F40404-2B4D-44CA-9927-1F81AE256D45}"/>
                  </a:ext>
                </a:extLst>
              </p:cNvPr>
              <p:cNvSpPr/>
              <p:nvPr/>
            </p:nvSpPr>
            <p:spPr>
              <a:xfrm>
                <a:off x="2231760" y="2706919"/>
                <a:ext cx="1277413" cy="1466883"/>
              </a:xfrm>
              <a:custGeom>
                <a:avLst/>
                <a:gdLst>
                  <a:gd name="connsiteX0" fmla="*/ 0 w 1277413"/>
                  <a:gd name="connsiteY0" fmla="*/ 0 h 1466883"/>
                  <a:gd name="connsiteX1" fmla="*/ 972773 w 1277413"/>
                  <a:gd name="connsiteY1" fmla="*/ 0 h 1466883"/>
                  <a:gd name="connsiteX2" fmla="*/ 978700 w 1277413"/>
                  <a:gd name="connsiteY2" fmla="*/ 117375 h 1466883"/>
                  <a:gd name="connsiteX3" fmla="*/ 1276546 w 1277413"/>
                  <a:gd name="connsiteY3" fmla="*/ 778961 h 1466883"/>
                  <a:gd name="connsiteX4" fmla="*/ 1277413 w 1277413"/>
                  <a:gd name="connsiteY4" fmla="*/ 779766 h 1466883"/>
                  <a:gd name="connsiteX5" fmla="*/ 590296 w 1277413"/>
                  <a:gd name="connsiteY5" fmla="*/ 1466883 h 1466883"/>
                  <a:gd name="connsiteX6" fmla="*/ 505011 w 1277413"/>
                  <a:gd name="connsiteY6" fmla="*/ 1374683 h 1466883"/>
                  <a:gd name="connsiteX7" fmla="*/ 10949 w 1277413"/>
                  <a:gd name="connsiteY7" fmla="*/ 216836 h 1466883"/>
                  <a:gd name="connsiteX8" fmla="*/ 0 w 1277413"/>
                  <a:gd name="connsiteY8" fmla="*/ 0 h 14668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77413" h="1466883">
                    <a:moveTo>
                      <a:pt x="0" y="0"/>
                    </a:moveTo>
                    <a:lnTo>
                      <a:pt x="972773" y="0"/>
                    </a:lnTo>
                    <a:lnTo>
                      <a:pt x="978700" y="117375"/>
                    </a:lnTo>
                    <a:cubicBezTo>
                      <a:pt x="1004498" y="371402"/>
                      <a:pt x="1112868" y="601018"/>
                      <a:pt x="1276546" y="778961"/>
                    </a:cubicBezTo>
                    <a:lnTo>
                      <a:pt x="1277413" y="779766"/>
                    </a:lnTo>
                    <a:lnTo>
                      <a:pt x="590296" y="1466883"/>
                    </a:lnTo>
                    <a:lnTo>
                      <a:pt x="505011" y="1374683"/>
                    </a:lnTo>
                    <a:cubicBezTo>
                      <a:pt x="234069" y="1055942"/>
                      <a:pt x="55567" y="656179"/>
                      <a:pt x="10949" y="216836"/>
                    </a:cubicBezTo>
                    <a:lnTo>
                      <a:pt x="0" y="0"/>
                    </a:lnTo>
                    <a:close/>
                  </a:path>
                </a:pathLst>
              </a:custGeom>
              <a:solidFill>
                <a:srgbClr val="2970FF"/>
              </a:solidFill>
              <a:ln>
                <a:solidFill>
                  <a:srgbClr val="002060"/>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IN">
                  <a:solidFill>
                    <a:schemeClr val="tx1"/>
                  </a:solidFill>
                  <a:latin typeface="Cambria" panose="02040503050406030204" pitchFamily="18" charset="0"/>
                  <a:ea typeface="Cambria" panose="02040503050406030204" pitchFamily="18" charset="0"/>
                </a:endParaRPr>
              </a:p>
            </p:txBody>
          </p:sp>
          <p:sp>
            <p:nvSpPr>
              <p:cNvPr id="62" name="Freeform: Shape 61">
                <a:extLst>
                  <a:ext uri="{FF2B5EF4-FFF2-40B4-BE49-F238E27FC236}">
                    <a16:creationId xmlns:a16="http://schemas.microsoft.com/office/drawing/2014/main" id="{F0579D2B-6D8A-47D7-B7A1-650E336D57A8}"/>
                  </a:ext>
                </a:extLst>
              </p:cNvPr>
              <p:cNvSpPr/>
              <p:nvPr/>
            </p:nvSpPr>
            <p:spPr>
              <a:xfrm>
                <a:off x="5223157" y="2706919"/>
                <a:ext cx="1257038" cy="1442963"/>
              </a:xfrm>
              <a:custGeom>
                <a:avLst/>
                <a:gdLst>
                  <a:gd name="connsiteX0" fmla="*/ 284265 w 1257038"/>
                  <a:gd name="connsiteY0" fmla="*/ 0 h 1442963"/>
                  <a:gd name="connsiteX1" fmla="*/ 1257038 w 1257038"/>
                  <a:gd name="connsiteY1" fmla="*/ 0 h 1442963"/>
                  <a:gd name="connsiteX2" fmla="*/ 1246089 w 1257038"/>
                  <a:gd name="connsiteY2" fmla="*/ 216836 h 1442963"/>
                  <a:gd name="connsiteX3" fmla="*/ 752028 w 1257038"/>
                  <a:gd name="connsiteY3" fmla="*/ 1374683 h 1442963"/>
                  <a:gd name="connsiteX4" fmla="*/ 688869 w 1257038"/>
                  <a:gd name="connsiteY4" fmla="*/ 1442963 h 1442963"/>
                  <a:gd name="connsiteX5" fmla="*/ 0 w 1257038"/>
                  <a:gd name="connsiteY5" fmla="*/ 754094 h 1442963"/>
                  <a:gd name="connsiteX6" fmla="*/ 92455 w 1257038"/>
                  <a:gd name="connsiteY6" fmla="*/ 636241 h 1442963"/>
                  <a:gd name="connsiteX7" fmla="*/ 278338 w 1257038"/>
                  <a:gd name="connsiteY7" fmla="*/ 117375 h 1442963"/>
                  <a:gd name="connsiteX8" fmla="*/ 284265 w 1257038"/>
                  <a:gd name="connsiteY8" fmla="*/ 0 h 14429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57038" h="1442963">
                    <a:moveTo>
                      <a:pt x="284265" y="0"/>
                    </a:moveTo>
                    <a:lnTo>
                      <a:pt x="1257038" y="0"/>
                    </a:lnTo>
                    <a:lnTo>
                      <a:pt x="1246089" y="216836"/>
                    </a:lnTo>
                    <a:cubicBezTo>
                      <a:pt x="1201472" y="656179"/>
                      <a:pt x="1022970" y="1055942"/>
                      <a:pt x="752028" y="1374683"/>
                    </a:cubicBezTo>
                    <a:lnTo>
                      <a:pt x="688869" y="1442963"/>
                    </a:lnTo>
                    <a:lnTo>
                      <a:pt x="0" y="754094"/>
                    </a:lnTo>
                    <a:lnTo>
                      <a:pt x="92455" y="636241"/>
                    </a:lnTo>
                    <a:cubicBezTo>
                      <a:pt x="193195" y="484684"/>
                      <a:pt x="258990" y="307895"/>
                      <a:pt x="278338" y="117375"/>
                    </a:cubicBezTo>
                    <a:lnTo>
                      <a:pt x="284265" y="0"/>
                    </a:lnTo>
                    <a:close/>
                  </a:path>
                </a:pathLst>
              </a:custGeom>
              <a:solidFill>
                <a:srgbClr val="B6DF89"/>
              </a:solidFill>
              <a:ln>
                <a:solidFill>
                  <a:srgbClr val="92D050"/>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IN">
                  <a:solidFill>
                    <a:schemeClr val="tx1"/>
                  </a:solidFill>
                  <a:latin typeface="Cambria" panose="02040503050406030204" pitchFamily="18" charset="0"/>
                  <a:ea typeface="Cambria" panose="02040503050406030204" pitchFamily="18" charset="0"/>
                </a:endParaRPr>
              </a:p>
            </p:txBody>
          </p:sp>
          <p:sp>
            <p:nvSpPr>
              <p:cNvPr id="63" name="Freeform: Shape 62">
                <a:extLst>
                  <a:ext uri="{FF2B5EF4-FFF2-40B4-BE49-F238E27FC236}">
                    <a16:creationId xmlns:a16="http://schemas.microsoft.com/office/drawing/2014/main" id="{A473B33A-5CBA-4693-8FBA-C550287AEAD7}"/>
                  </a:ext>
                </a:extLst>
              </p:cNvPr>
              <p:cNvSpPr/>
              <p:nvPr/>
            </p:nvSpPr>
            <p:spPr>
              <a:xfrm>
                <a:off x="4391981" y="3513559"/>
                <a:ext cx="1471112" cy="1315537"/>
              </a:xfrm>
              <a:custGeom>
                <a:avLst/>
                <a:gdLst>
                  <a:gd name="connsiteX0" fmla="*/ 781888 w 1471112"/>
                  <a:gd name="connsiteY0" fmla="*/ 0 h 1315537"/>
                  <a:gd name="connsiteX1" fmla="*/ 1471112 w 1471112"/>
                  <a:gd name="connsiteY1" fmla="*/ 689224 h 1315537"/>
                  <a:gd name="connsiteX2" fmla="*/ 1461547 w 1471112"/>
                  <a:gd name="connsiteY2" fmla="*/ 699565 h 1315537"/>
                  <a:gd name="connsiteX3" fmla="*/ 167785 w 1471112"/>
                  <a:gd name="connsiteY3" fmla="*/ 1307592 h 1315537"/>
                  <a:gd name="connsiteX4" fmla="*/ 0 w 1471112"/>
                  <a:gd name="connsiteY4" fmla="*/ 1315537 h 1315537"/>
                  <a:gd name="connsiteX5" fmla="*/ 0 w 1471112"/>
                  <a:gd name="connsiteY5" fmla="*/ 341065 h 1315537"/>
                  <a:gd name="connsiteX6" fmla="*/ 181971 w 1471112"/>
                  <a:gd name="connsiteY6" fmla="*/ 323865 h 1315537"/>
                  <a:gd name="connsiteX7" fmla="*/ 678965 w 1471112"/>
                  <a:gd name="connsiteY7" fmla="*/ 95663 h 1315537"/>
                  <a:gd name="connsiteX8" fmla="*/ 781888 w 1471112"/>
                  <a:gd name="connsiteY8" fmla="*/ 0 h 1315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71112" h="1315537">
                    <a:moveTo>
                      <a:pt x="781888" y="0"/>
                    </a:moveTo>
                    <a:lnTo>
                      <a:pt x="1471112" y="689224"/>
                    </a:lnTo>
                    <a:lnTo>
                      <a:pt x="1461547" y="699565"/>
                    </a:lnTo>
                    <a:cubicBezTo>
                      <a:pt x="1122680" y="1036418"/>
                      <a:pt x="670805" y="1259714"/>
                      <a:pt x="167785" y="1307592"/>
                    </a:cubicBezTo>
                    <a:lnTo>
                      <a:pt x="0" y="1315537"/>
                    </a:lnTo>
                    <a:lnTo>
                      <a:pt x="0" y="341065"/>
                    </a:lnTo>
                    <a:lnTo>
                      <a:pt x="181971" y="323865"/>
                    </a:lnTo>
                    <a:cubicBezTo>
                      <a:pt x="367245" y="288366"/>
                      <a:pt x="536744" y="208464"/>
                      <a:pt x="678965" y="95663"/>
                    </a:cubicBezTo>
                    <a:lnTo>
                      <a:pt x="781888" y="0"/>
                    </a:lnTo>
                    <a:close/>
                  </a:path>
                </a:pathLst>
              </a:custGeom>
              <a:solidFill>
                <a:srgbClr val="5BFFA5"/>
              </a:solidFill>
              <a:ln>
                <a:solidFill>
                  <a:srgbClr val="00B050"/>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IN">
                  <a:solidFill>
                    <a:schemeClr val="tx1"/>
                  </a:solidFill>
                  <a:latin typeface="Cambria" panose="02040503050406030204" pitchFamily="18" charset="0"/>
                  <a:ea typeface="Cambria" panose="02040503050406030204" pitchFamily="18" charset="0"/>
                </a:endParaRPr>
              </a:p>
            </p:txBody>
          </p:sp>
          <p:sp>
            <p:nvSpPr>
              <p:cNvPr id="64" name="Freeform: Shape 63">
                <a:extLst>
                  <a:ext uri="{FF2B5EF4-FFF2-40B4-BE49-F238E27FC236}">
                    <a16:creationId xmlns:a16="http://schemas.microsoft.com/office/drawing/2014/main" id="{E4FBA0AF-E0D8-4EE8-BCC4-5FA7E37C4295}"/>
                  </a:ext>
                </a:extLst>
              </p:cNvPr>
              <p:cNvSpPr/>
              <p:nvPr/>
            </p:nvSpPr>
            <p:spPr>
              <a:xfrm>
                <a:off x="2872085" y="3535741"/>
                <a:ext cx="1447888" cy="1293355"/>
              </a:xfrm>
              <a:custGeom>
                <a:avLst/>
                <a:gdLst>
                  <a:gd name="connsiteX0" fmla="*/ 689866 w 1447888"/>
                  <a:gd name="connsiteY0" fmla="*/ 0 h 1293355"/>
                  <a:gd name="connsiteX1" fmla="*/ 768923 w 1447888"/>
                  <a:gd name="connsiteY1" fmla="*/ 73481 h 1293355"/>
                  <a:gd name="connsiteX2" fmla="*/ 1265918 w 1447888"/>
                  <a:gd name="connsiteY2" fmla="*/ 301683 h 1293355"/>
                  <a:gd name="connsiteX3" fmla="*/ 1447888 w 1447888"/>
                  <a:gd name="connsiteY3" fmla="*/ 318883 h 1293355"/>
                  <a:gd name="connsiteX4" fmla="*/ 1447888 w 1447888"/>
                  <a:gd name="connsiteY4" fmla="*/ 1293355 h 1293355"/>
                  <a:gd name="connsiteX5" fmla="*/ 1280103 w 1447888"/>
                  <a:gd name="connsiteY5" fmla="*/ 1285410 h 1293355"/>
                  <a:gd name="connsiteX6" fmla="*/ 118594 w 1447888"/>
                  <a:gd name="connsiteY6" fmla="*/ 798259 h 1293355"/>
                  <a:gd name="connsiteX7" fmla="*/ 0 w 1447888"/>
                  <a:gd name="connsiteY7" fmla="*/ 689866 h 1293355"/>
                  <a:gd name="connsiteX8" fmla="*/ 689866 w 1447888"/>
                  <a:gd name="connsiteY8" fmla="*/ 0 h 1293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47888" h="1293355">
                    <a:moveTo>
                      <a:pt x="689866" y="0"/>
                    </a:moveTo>
                    <a:lnTo>
                      <a:pt x="768923" y="73481"/>
                    </a:lnTo>
                    <a:cubicBezTo>
                      <a:pt x="911145" y="186282"/>
                      <a:pt x="1080644" y="266184"/>
                      <a:pt x="1265918" y="301683"/>
                    </a:cubicBezTo>
                    <a:lnTo>
                      <a:pt x="1447888" y="318883"/>
                    </a:lnTo>
                    <a:lnTo>
                      <a:pt x="1447888" y="1293355"/>
                    </a:lnTo>
                    <a:lnTo>
                      <a:pt x="1280103" y="1285410"/>
                    </a:lnTo>
                    <a:cubicBezTo>
                      <a:pt x="839961" y="1243517"/>
                      <a:pt x="438977" y="1067319"/>
                      <a:pt x="118594" y="798259"/>
                    </a:cubicBezTo>
                    <a:lnTo>
                      <a:pt x="0" y="689866"/>
                    </a:lnTo>
                    <a:lnTo>
                      <a:pt x="689866" y="0"/>
                    </a:lnTo>
                    <a:close/>
                  </a:path>
                </a:pathLst>
              </a:custGeom>
              <a:solidFill>
                <a:srgbClr val="61D6FF"/>
              </a:solidFill>
              <a:ln>
                <a:solidFill>
                  <a:srgbClr val="00B0F0"/>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IN">
                  <a:solidFill>
                    <a:schemeClr val="tx1"/>
                  </a:solidFill>
                  <a:latin typeface="Cambria" panose="02040503050406030204" pitchFamily="18" charset="0"/>
                  <a:ea typeface="Cambria" panose="02040503050406030204" pitchFamily="18" charset="0"/>
                </a:endParaRPr>
              </a:p>
            </p:txBody>
          </p:sp>
          <p:sp>
            <p:nvSpPr>
              <p:cNvPr id="65" name="Freeform: Shape 64">
                <a:extLst>
                  <a:ext uri="{FF2B5EF4-FFF2-40B4-BE49-F238E27FC236}">
                    <a16:creationId xmlns:a16="http://schemas.microsoft.com/office/drawing/2014/main" id="{5654805D-2B28-4973-A219-64416730F2CF}"/>
                  </a:ext>
                </a:extLst>
              </p:cNvPr>
              <p:cNvSpPr/>
              <p:nvPr/>
            </p:nvSpPr>
            <p:spPr>
              <a:xfrm rot="11939530" flipV="1">
                <a:off x="3306636" y="2218317"/>
                <a:ext cx="234578" cy="47833"/>
              </a:xfrm>
              <a:custGeom>
                <a:avLst/>
                <a:gdLst>
                  <a:gd name="connsiteX0" fmla="*/ 128647 w 129057"/>
                  <a:gd name="connsiteY0" fmla="*/ 0 h 161014"/>
                  <a:gd name="connsiteX1" fmla="*/ 129057 w 129057"/>
                  <a:gd name="connsiteY1" fmla="*/ 161014 h 161014"/>
                  <a:gd name="connsiteX2" fmla="*/ 0 w 129057"/>
                  <a:gd name="connsiteY2" fmla="*/ 64733 h 161014"/>
                  <a:gd name="connsiteX3" fmla="*/ 128647 w 129057"/>
                  <a:gd name="connsiteY3" fmla="*/ 0 h 161014"/>
                </a:gdLst>
                <a:ahLst/>
                <a:cxnLst>
                  <a:cxn ang="0">
                    <a:pos x="connsiteX0" y="connsiteY0"/>
                  </a:cxn>
                  <a:cxn ang="0">
                    <a:pos x="connsiteX1" y="connsiteY1"/>
                  </a:cxn>
                  <a:cxn ang="0">
                    <a:pos x="connsiteX2" y="connsiteY2"/>
                  </a:cxn>
                  <a:cxn ang="0">
                    <a:pos x="connsiteX3" y="connsiteY3"/>
                  </a:cxn>
                </a:cxnLst>
                <a:rect l="l" t="t" r="r" b="b"/>
                <a:pathLst>
                  <a:path w="129057" h="161014">
                    <a:moveTo>
                      <a:pt x="128647" y="0"/>
                    </a:moveTo>
                    <a:lnTo>
                      <a:pt x="129057" y="161014"/>
                    </a:lnTo>
                    <a:lnTo>
                      <a:pt x="0" y="64733"/>
                    </a:lnTo>
                    <a:lnTo>
                      <a:pt x="128647" y="0"/>
                    </a:lnTo>
                    <a:close/>
                  </a:path>
                </a:pathLst>
              </a:custGeom>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IN">
                  <a:solidFill>
                    <a:schemeClr val="tx1"/>
                  </a:solidFill>
                  <a:latin typeface="Cambria" panose="02040503050406030204" pitchFamily="18" charset="0"/>
                  <a:ea typeface="Cambria" panose="02040503050406030204" pitchFamily="18" charset="0"/>
                </a:endParaRPr>
              </a:p>
            </p:txBody>
          </p:sp>
          <p:sp>
            <p:nvSpPr>
              <p:cNvPr id="66" name="Freeform: Shape 65">
                <a:extLst>
                  <a:ext uri="{FF2B5EF4-FFF2-40B4-BE49-F238E27FC236}">
                    <a16:creationId xmlns:a16="http://schemas.microsoft.com/office/drawing/2014/main" id="{149DF201-0D93-4A11-B7F0-857040F52DBF}"/>
                  </a:ext>
                </a:extLst>
              </p:cNvPr>
              <p:cNvSpPr/>
              <p:nvPr/>
            </p:nvSpPr>
            <p:spPr>
              <a:xfrm rot="9003213" flipV="1">
                <a:off x="3309089" y="3061409"/>
                <a:ext cx="234578" cy="47833"/>
              </a:xfrm>
              <a:custGeom>
                <a:avLst/>
                <a:gdLst>
                  <a:gd name="connsiteX0" fmla="*/ 128647 w 129057"/>
                  <a:gd name="connsiteY0" fmla="*/ 0 h 161014"/>
                  <a:gd name="connsiteX1" fmla="*/ 129057 w 129057"/>
                  <a:gd name="connsiteY1" fmla="*/ 161014 h 161014"/>
                  <a:gd name="connsiteX2" fmla="*/ 0 w 129057"/>
                  <a:gd name="connsiteY2" fmla="*/ 64733 h 161014"/>
                  <a:gd name="connsiteX3" fmla="*/ 128647 w 129057"/>
                  <a:gd name="connsiteY3" fmla="*/ 0 h 161014"/>
                </a:gdLst>
                <a:ahLst/>
                <a:cxnLst>
                  <a:cxn ang="0">
                    <a:pos x="connsiteX0" y="connsiteY0"/>
                  </a:cxn>
                  <a:cxn ang="0">
                    <a:pos x="connsiteX1" y="connsiteY1"/>
                  </a:cxn>
                  <a:cxn ang="0">
                    <a:pos x="connsiteX2" y="connsiteY2"/>
                  </a:cxn>
                  <a:cxn ang="0">
                    <a:pos x="connsiteX3" y="connsiteY3"/>
                  </a:cxn>
                </a:cxnLst>
                <a:rect l="l" t="t" r="r" b="b"/>
                <a:pathLst>
                  <a:path w="129057" h="161014">
                    <a:moveTo>
                      <a:pt x="128647" y="0"/>
                    </a:moveTo>
                    <a:lnTo>
                      <a:pt x="129057" y="161014"/>
                    </a:lnTo>
                    <a:lnTo>
                      <a:pt x="0" y="64733"/>
                    </a:lnTo>
                    <a:lnTo>
                      <a:pt x="128647" y="0"/>
                    </a:lnTo>
                    <a:close/>
                  </a:path>
                </a:pathLst>
              </a:custGeom>
              <a:solidFill>
                <a:srgbClr val="002060"/>
              </a:solidFill>
              <a:ln>
                <a:solidFill>
                  <a:srgbClr val="002060"/>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IN">
                  <a:solidFill>
                    <a:schemeClr val="tx1"/>
                  </a:solidFill>
                  <a:latin typeface="Cambria" panose="02040503050406030204" pitchFamily="18" charset="0"/>
                  <a:ea typeface="Cambria" panose="02040503050406030204" pitchFamily="18" charset="0"/>
                </a:endParaRPr>
              </a:p>
            </p:txBody>
          </p:sp>
          <p:sp>
            <p:nvSpPr>
              <p:cNvPr id="67" name="Freeform: Shape 66">
                <a:extLst>
                  <a:ext uri="{FF2B5EF4-FFF2-40B4-BE49-F238E27FC236}">
                    <a16:creationId xmlns:a16="http://schemas.microsoft.com/office/drawing/2014/main" id="{607709BA-AF19-4B39-A6C4-D1FC45BD67D4}"/>
                  </a:ext>
                </a:extLst>
              </p:cNvPr>
              <p:cNvSpPr/>
              <p:nvPr/>
            </p:nvSpPr>
            <p:spPr>
              <a:xfrm rot="6819854" flipV="1">
                <a:off x="3862233" y="3626580"/>
                <a:ext cx="234578" cy="47833"/>
              </a:xfrm>
              <a:custGeom>
                <a:avLst/>
                <a:gdLst>
                  <a:gd name="connsiteX0" fmla="*/ 128647 w 129057"/>
                  <a:gd name="connsiteY0" fmla="*/ 0 h 161014"/>
                  <a:gd name="connsiteX1" fmla="*/ 129057 w 129057"/>
                  <a:gd name="connsiteY1" fmla="*/ 161014 h 161014"/>
                  <a:gd name="connsiteX2" fmla="*/ 0 w 129057"/>
                  <a:gd name="connsiteY2" fmla="*/ 64733 h 161014"/>
                  <a:gd name="connsiteX3" fmla="*/ 128647 w 129057"/>
                  <a:gd name="connsiteY3" fmla="*/ 0 h 161014"/>
                </a:gdLst>
                <a:ahLst/>
                <a:cxnLst>
                  <a:cxn ang="0">
                    <a:pos x="connsiteX0" y="connsiteY0"/>
                  </a:cxn>
                  <a:cxn ang="0">
                    <a:pos x="connsiteX1" y="connsiteY1"/>
                  </a:cxn>
                  <a:cxn ang="0">
                    <a:pos x="connsiteX2" y="connsiteY2"/>
                  </a:cxn>
                  <a:cxn ang="0">
                    <a:pos x="connsiteX3" y="connsiteY3"/>
                  </a:cxn>
                </a:cxnLst>
                <a:rect l="l" t="t" r="r" b="b"/>
                <a:pathLst>
                  <a:path w="129057" h="161014">
                    <a:moveTo>
                      <a:pt x="128647" y="0"/>
                    </a:moveTo>
                    <a:lnTo>
                      <a:pt x="129057" y="161014"/>
                    </a:lnTo>
                    <a:lnTo>
                      <a:pt x="0" y="64733"/>
                    </a:lnTo>
                    <a:lnTo>
                      <a:pt x="128647" y="0"/>
                    </a:lnTo>
                    <a:close/>
                  </a:path>
                </a:pathLst>
              </a:custGeom>
              <a:solidFill>
                <a:srgbClr val="00B0F0"/>
              </a:solidFill>
              <a:ln>
                <a:solidFill>
                  <a:srgbClr val="00B0F0"/>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IN">
                  <a:solidFill>
                    <a:schemeClr val="tx1"/>
                  </a:solidFill>
                  <a:latin typeface="Cambria" panose="02040503050406030204" pitchFamily="18" charset="0"/>
                  <a:ea typeface="Cambria" panose="02040503050406030204" pitchFamily="18" charset="0"/>
                </a:endParaRPr>
              </a:p>
            </p:txBody>
          </p:sp>
          <p:sp>
            <p:nvSpPr>
              <p:cNvPr id="68" name="Freeform: Shape 67">
                <a:extLst>
                  <a:ext uri="{FF2B5EF4-FFF2-40B4-BE49-F238E27FC236}">
                    <a16:creationId xmlns:a16="http://schemas.microsoft.com/office/drawing/2014/main" id="{87F8D079-66EA-4693-B3A7-EAC87BD58AEF}"/>
                  </a:ext>
                </a:extLst>
              </p:cNvPr>
              <p:cNvSpPr/>
              <p:nvPr/>
            </p:nvSpPr>
            <p:spPr>
              <a:xfrm rot="17579963" flipV="1">
                <a:off x="4623556" y="1734815"/>
                <a:ext cx="234578" cy="47833"/>
              </a:xfrm>
              <a:custGeom>
                <a:avLst/>
                <a:gdLst>
                  <a:gd name="connsiteX0" fmla="*/ 128647 w 129057"/>
                  <a:gd name="connsiteY0" fmla="*/ 0 h 161014"/>
                  <a:gd name="connsiteX1" fmla="*/ 129057 w 129057"/>
                  <a:gd name="connsiteY1" fmla="*/ 161014 h 161014"/>
                  <a:gd name="connsiteX2" fmla="*/ 0 w 129057"/>
                  <a:gd name="connsiteY2" fmla="*/ 64733 h 161014"/>
                  <a:gd name="connsiteX3" fmla="*/ 128647 w 129057"/>
                  <a:gd name="connsiteY3" fmla="*/ 0 h 161014"/>
                </a:gdLst>
                <a:ahLst/>
                <a:cxnLst>
                  <a:cxn ang="0">
                    <a:pos x="connsiteX0" y="connsiteY0"/>
                  </a:cxn>
                  <a:cxn ang="0">
                    <a:pos x="connsiteX1" y="connsiteY1"/>
                  </a:cxn>
                  <a:cxn ang="0">
                    <a:pos x="connsiteX2" y="connsiteY2"/>
                  </a:cxn>
                  <a:cxn ang="0">
                    <a:pos x="connsiteX3" y="connsiteY3"/>
                  </a:cxn>
                </a:cxnLst>
                <a:rect l="l" t="t" r="r" b="b"/>
                <a:pathLst>
                  <a:path w="129057" h="161014">
                    <a:moveTo>
                      <a:pt x="128647" y="0"/>
                    </a:moveTo>
                    <a:lnTo>
                      <a:pt x="129057" y="161014"/>
                    </a:lnTo>
                    <a:lnTo>
                      <a:pt x="0" y="64733"/>
                    </a:lnTo>
                    <a:lnTo>
                      <a:pt x="128647" y="0"/>
                    </a:lnTo>
                    <a:close/>
                  </a:path>
                </a:pathLst>
              </a:custGeom>
              <a:solidFill>
                <a:srgbClr val="FFC000"/>
              </a:solidFill>
              <a:ln>
                <a:solidFill>
                  <a:srgbClr val="FFC000"/>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IN">
                  <a:solidFill>
                    <a:schemeClr val="tx1"/>
                  </a:solidFill>
                  <a:latin typeface="Cambria" panose="02040503050406030204" pitchFamily="18" charset="0"/>
                  <a:ea typeface="Cambria" panose="02040503050406030204" pitchFamily="18" charset="0"/>
                </a:endParaRPr>
              </a:p>
            </p:txBody>
          </p:sp>
          <p:sp>
            <p:nvSpPr>
              <p:cNvPr id="69" name="Freeform: Shape 68">
                <a:extLst>
                  <a:ext uri="{FF2B5EF4-FFF2-40B4-BE49-F238E27FC236}">
                    <a16:creationId xmlns:a16="http://schemas.microsoft.com/office/drawing/2014/main" id="{420AEC08-2A3E-4358-AF47-724EAEC18A53}"/>
                  </a:ext>
                </a:extLst>
              </p:cNvPr>
              <p:cNvSpPr/>
              <p:nvPr/>
            </p:nvSpPr>
            <p:spPr>
              <a:xfrm rot="20277367" flipV="1">
                <a:off x="5180072" y="2293294"/>
                <a:ext cx="234578" cy="47833"/>
              </a:xfrm>
              <a:custGeom>
                <a:avLst/>
                <a:gdLst>
                  <a:gd name="connsiteX0" fmla="*/ 128647 w 129057"/>
                  <a:gd name="connsiteY0" fmla="*/ 0 h 161014"/>
                  <a:gd name="connsiteX1" fmla="*/ 129057 w 129057"/>
                  <a:gd name="connsiteY1" fmla="*/ 161014 h 161014"/>
                  <a:gd name="connsiteX2" fmla="*/ 0 w 129057"/>
                  <a:gd name="connsiteY2" fmla="*/ 64733 h 161014"/>
                  <a:gd name="connsiteX3" fmla="*/ 128647 w 129057"/>
                  <a:gd name="connsiteY3" fmla="*/ 0 h 161014"/>
                </a:gdLst>
                <a:ahLst/>
                <a:cxnLst>
                  <a:cxn ang="0">
                    <a:pos x="connsiteX0" y="connsiteY0"/>
                  </a:cxn>
                  <a:cxn ang="0">
                    <a:pos x="connsiteX1" y="connsiteY1"/>
                  </a:cxn>
                  <a:cxn ang="0">
                    <a:pos x="connsiteX2" y="connsiteY2"/>
                  </a:cxn>
                  <a:cxn ang="0">
                    <a:pos x="connsiteX3" y="connsiteY3"/>
                  </a:cxn>
                </a:cxnLst>
                <a:rect l="l" t="t" r="r" b="b"/>
                <a:pathLst>
                  <a:path w="129057" h="161014">
                    <a:moveTo>
                      <a:pt x="128647" y="0"/>
                    </a:moveTo>
                    <a:lnTo>
                      <a:pt x="129057" y="161014"/>
                    </a:lnTo>
                    <a:lnTo>
                      <a:pt x="0" y="64733"/>
                    </a:lnTo>
                    <a:lnTo>
                      <a:pt x="128647" y="0"/>
                    </a:lnTo>
                    <a:close/>
                  </a:path>
                </a:pathLst>
              </a:custGeom>
              <a:solidFill>
                <a:srgbClr val="C00000"/>
              </a:solidFill>
              <a:ln>
                <a:solidFill>
                  <a:srgbClr val="C00000"/>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IN">
                  <a:solidFill>
                    <a:schemeClr val="tx1"/>
                  </a:solidFill>
                  <a:latin typeface="Cambria" panose="02040503050406030204" pitchFamily="18" charset="0"/>
                  <a:ea typeface="Cambria" panose="02040503050406030204" pitchFamily="18" charset="0"/>
                </a:endParaRPr>
              </a:p>
            </p:txBody>
          </p:sp>
          <p:sp>
            <p:nvSpPr>
              <p:cNvPr id="70" name="Freeform: Shape 69">
                <a:extLst>
                  <a:ext uri="{FF2B5EF4-FFF2-40B4-BE49-F238E27FC236}">
                    <a16:creationId xmlns:a16="http://schemas.microsoft.com/office/drawing/2014/main" id="{0685D456-1E82-425A-90F8-C0D93E4420E1}"/>
                  </a:ext>
                </a:extLst>
              </p:cNvPr>
              <p:cNvSpPr/>
              <p:nvPr/>
            </p:nvSpPr>
            <p:spPr>
              <a:xfrm rot="3785633" flipV="1">
                <a:off x="4615392" y="3642042"/>
                <a:ext cx="234578" cy="47833"/>
              </a:xfrm>
              <a:custGeom>
                <a:avLst/>
                <a:gdLst>
                  <a:gd name="connsiteX0" fmla="*/ 128647 w 129057"/>
                  <a:gd name="connsiteY0" fmla="*/ 0 h 161014"/>
                  <a:gd name="connsiteX1" fmla="*/ 129057 w 129057"/>
                  <a:gd name="connsiteY1" fmla="*/ 161014 h 161014"/>
                  <a:gd name="connsiteX2" fmla="*/ 0 w 129057"/>
                  <a:gd name="connsiteY2" fmla="*/ 64733 h 161014"/>
                  <a:gd name="connsiteX3" fmla="*/ 128647 w 129057"/>
                  <a:gd name="connsiteY3" fmla="*/ 0 h 161014"/>
                </a:gdLst>
                <a:ahLst/>
                <a:cxnLst>
                  <a:cxn ang="0">
                    <a:pos x="connsiteX0" y="connsiteY0"/>
                  </a:cxn>
                  <a:cxn ang="0">
                    <a:pos x="connsiteX1" y="connsiteY1"/>
                  </a:cxn>
                  <a:cxn ang="0">
                    <a:pos x="connsiteX2" y="connsiteY2"/>
                  </a:cxn>
                  <a:cxn ang="0">
                    <a:pos x="connsiteX3" y="connsiteY3"/>
                  </a:cxn>
                </a:cxnLst>
                <a:rect l="l" t="t" r="r" b="b"/>
                <a:pathLst>
                  <a:path w="129057" h="161014">
                    <a:moveTo>
                      <a:pt x="128647" y="0"/>
                    </a:moveTo>
                    <a:lnTo>
                      <a:pt x="129057" y="161014"/>
                    </a:lnTo>
                    <a:lnTo>
                      <a:pt x="0" y="64733"/>
                    </a:lnTo>
                    <a:lnTo>
                      <a:pt x="128647" y="0"/>
                    </a:lnTo>
                    <a:close/>
                  </a:path>
                </a:pathLst>
              </a:custGeom>
              <a:solidFill>
                <a:srgbClr val="00B050"/>
              </a:solidFill>
              <a:ln>
                <a:solidFill>
                  <a:srgbClr val="00B050"/>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IN">
                  <a:solidFill>
                    <a:schemeClr val="tx1"/>
                  </a:solidFill>
                  <a:latin typeface="Cambria" panose="02040503050406030204" pitchFamily="18" charset="0"/>
                  <a:ea typeface="Cambria" panose="02040503050406030204" pitchFamily="18" charset="0"/>
                </a:endParaRPr>
              </a:p>
            </p:txBody>
          </p:sp>
          <p:sp>
            <p:nvSpPr>
              <p:cNvPr id="71" name="Freeform: Shape 70">
                <a:extLst>
                  <a:ext uri="{FF2B5EF4-FFF2-40B4-BE49-F238E27FC236}">
                    <a16:creationId xmlns:a16="http://schemas.microsoft.com/office/drawing/2014/main" id="{9679CAC0-90D5-4AB5-8665-116BABCEF2AA}"/>
                  </a:ext>
                </a:extLst>
              </p:cNvPr>
              <p:cNvSpPr/>
              <p:nvPr/>
            </p:nvSpPr>
            <p:spPr>
              <a:xfrm rot="1396796" flipV="1">
                <a:off x="5223060" y="3050319"/>
                <a:ext cx="234578" cy="47833"/>
              </a:xfrm>
              <a:custGeom>
                <a:avLst/>
                <a:gdLst>
                  <a:gd name="connsiteX0" fmla="*/ 128647 w 129057"/>
                  <a:gd name="connsiteY0" fmla="*/ 0 h 161014"/>
                  <a:gd name="connsiteX1" fmla="*/ 129057 w 129057"/>
                  <a:gd name="connsiteY1" fmla="*/ 161014 h 161014"/>
                  <a:gd name="connsiteX2" fmla="*/ 0 w 129057"/>
                  <a:gd name="connsiteY2" fmla="*/ 64733 h 161014"/>
                  <a:gd name="connsiteX3" fmla="*/ 128647 w 129057"/>
                  <a:gd name="connsiteY3" fmla="*/ 0 h 161014"/>
                </a:gdLst>
                <a:ahLst/>
                <a:cxnLst>
                  <a:cxn ang="0">
                    <a:pos x="connsiteX0" y="connsiteY0"/>
                  </a:cxn>
                  <a:cxn ang="0">
                    <a:pos x="connsiteX1" y="connsiteY1"/>
                  </a:cxn>
                  <a:cxn ang="0">
                    <a:pos x="connsiteX2" y="connsiteY2"/>
                  </a:cxn>
                  <a:cxn ang="0">
                    <a:pos x="connsiteX3" y="connsiteY3"/>
                  </a:cxn>
                </a:cxnLst>
                <a:rect l="l" t="t" r="r" b="b"/>
                <a:pathLst>
                  <a:path w="129057" h="161014">
                    <a:moveTo>
                      <a:pt x="128647" y="0"/>
                    </a:moveTo>
                    <a:lnTo>
                      <a:pt x="129057" y="161014"/>
                    </a:lnTo>
                    <a:lnTo>
                      <a:pt x="0" y="64733"/>
                    </a:lnTo>
                    <a:lnTo>
                      <a:pt x="128647" y="0"/>
                    </a:lnTo>
                    <a:close/>
                  </a:path>
                </a:pathLst>
              </a:custGeom>
              <a:solidFill>
                <a:srgbClr val="92D050"/>
              </a:solidFill>
              <a:ln>
                <a:solidFill>
                  <a:srgbClr val="92D050"/>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IN">
                  <a:solidFill>
                    <a:schemeClr val="tx1"/>
                  </a:solidFill>
                  <a:latin typeface="Cambria" panose="02040503050406030204" pitchFamily="18" charset="0"/>
                  <a:ea typeface="Cambria" panose="02040503050406030204" pitchFamily="18" charset="0"/>
                </a:endParaRPr>
              </a:p>
            </p:txBody>
          </p:sp>
        </p:grpSp>
        <p:grpSp>
          <p:nvGrpSpPr>
            <p:cNvPr id="6" name="Group 33">
              <a:extLst>
                <a:ext uri="{FF2B5EF4-FFF2-40B4-BE49-F238E27FC236}">
                  <a16:creationId xmlns:a16="http://schemas.microsoft.com/office/drawing/2014/main" id="{43A5A761-E606-413D-84FF-E0DAE902AD07}"/>
                </a:ext>
              </a:extLst>
            </p:cNvPr>
            <p:cNvGrpSpPr/>
            <p:nvPr/>
          </p:nvGrpSpPr>
          <p:grpSpPr>
            <a:xfrm>
              <a:off x="129886" y="678211"/>
              <a:ext cx="4248435" cy="4245063"/>
              <a:chOff x="2231760" y="584033"/>
              <a:chExt cx="4248435" cy="4245063"/>
            </a:xfrm>
          </p:grpSpPr>
          <p:sp>
            <p:nvSpPr>
              <p:cNvPr id="25" name="Freeform: Shape 24">
                <a:extLst>
                  <a:ext uri="{FF2B5EF4-FFF2-40B4-BE49-F238E27FC236}">
                    <a16:creationId xmlns:a16="http://schemas.microsoft.com/office/drawing/2014/main" id="{9FFC546F-412F-48A9-830A-0DAB774A0134}"/>
                  </a:ext>
                </a:extLst>
              </p:cNvPr>
              <p:cNvSpPr/>
              <p:nvPr/>
            </p:nvSpPr>
            <p:spPr>
              <a:xfrm>
                <a:off x="2912619" y="584033"/>
                <a:ext cx="1407354" cy="1255982"/>
              </a:xfrm>
              <a:custGeom>
                <a:avLst/>
                <a:gdLst>
                  <a:gd name="connsiteX0" fmla="*/ 1407354 w 1407354"/>
                  <a:gd name="connsiteY0" fmla="*/ 0 h 1255982"/>
                  <a:gd name="connsiteX1" fmla="*/ 1407354 w 1407354"/>
                  <a:gd name="connsiteY1" fmla="*/ 974471 h 1255982"/>
                  <a:gd name="connsiteX2" fmla="*/ 1225384 w 1407354"/>
                  <a:gd name="connsiteY2" fmla="*/ 991671 h 1255982"/>
                  <a:gd name="connsiteX3" fmla="*/ 728389 w 1407354"/>
                  <a:gd name="connsiteY3" fmla="*/ 1219873 h 1255982"/>
                  <a:gd name="connsiteX4" fmla="*/ 689540 w 1407354"/>
                  <a:gd name="connsiteY4" fmla="*/ 1255982 h 1255982"/>
                  <a:gd name="connsiteX5" fmla="*/ 0 w 1407354"/>
                  <a:gd name="connsiteY5" fmla="*/ 566442 h 1255982"/>
                  <a:gd name="connsiteX6" fmla="*/ 78060 w 1407354"/>
                  <a:gd name="connsiteY6" fmla="*/ 495096 h 1255982"/>
                  <a:gd name="connsiteX7" fmla="*/ 1239569 w 1407354"/>
                  <a:gd name="connsiteY7" fmla="*/ 7944 h 1255982"/>
                  <a:gd name="connsiteX8" fmla="*/ 1407354 w 1407354"/>
                  <a:gd name="connsiteY8" fmla="*/ 0 h 12559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07354" h="1255982">
                    <a:moveTo>
                      <a:pt x="1407354" y="0"/>
                    </a:moveTo>
                    <a:lnTo>
                      <a:pt x="1407354" y="974471"/>
                    </a:lnTo>
                    <a:lnTo>
                      <a:pt x="1225384" y="991671"/>
                    </a:lnTo>
                    <a:cubicBezTo>
                      <a:pt x="1040110" y="1027170"/>
                      <a:pt x="870611" y="1107072"/>
                      <a:pt x="728389" y="1219873"/>
                    </a:cubicBezTo>
                    <a:lnTo>
                      <a:pt x="689540" y="1255982"/>
                    </a:lnTo>
                    <a:lnTo>
                      <a:pt x="0" y="566442"/>
                    </a:lnTo>
                    <a:lnTo>
                      <a:pt x="78060" y="495096"/>
                    </a:lnTo>
                    <a:cubicBezTo>
                      <a:pt x="398443" y="226035"/>
                      <a:pt x="799427" y="49837"/>
                      <a:pt x="1239569" y="7944"/>
                    </a:cubicBezTo>
                    <a:lnTo>
                      <a:pt x="1407354" y="0"/>
                    </a:lnTo>
                    <a:close/>
                  </a:path>
                </a:pathLst>
              </a:custGeom>
              <a:solidFill>
                <a:srgbClr val="FFFF00"/>
              </a:solidFill>
              <a:ln>
                <a:solidFill>
                  <a:srgbClr val="FFFF00"/>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IN">
                  <a:solidFill>
                    <a:schemeClr val="tx1"/>
                  </a:solidFill>
                  <a:latin typeface="Cambria" panose="02040503050406030204" pitchFamily="18" charset="0"/>
                  <a:ea typeface="Cambria" panose="02040503050406030204" pitchFamily="18" charset="0"/>
                </a:endParaRPr>
              </a:p>
            </p:txBody>
          </p:sp>
          <p:sp>
            <p:nvSpPr>
              <p:cNvPr id="24" name="Freeform: Shape 23">
                <a:extLst>
                  <a:ext uri="{FF2B5EF4-FFF2-40B4-BE49-F238E27FC236}">
                    <a16:creationId xmlns:a16="http://schemas.microsoft.com/office/drawing/2014/main" id="{BFEB5FAB-8F98-4AB9-97DD-7015C734838C}"/>
                  </a:ext>
                </a:extLst>
              </p:cNvPr>
              <p:cNvSpPr/>
              <p:nvPr/>
            </p:nvSpPr>
            <p:spPr>
              <a:xfrm>
                <a:off x="4391982" y="584033"/>
                <a:ext cx="1431413" cy="1278164"/>
              </a:xfrm>
              <a:custGeom>
                <a:avLst/>
                <a:gdLst>
                  <a:gd name="connsiteX0" fmla="*/ 0 w 1431413"/>
                  <a:gd name="connsiteY0" fmla="*/ 0 h 1278164"/>
                  <a:gd name="connsiteX1" fmla="*/ 167785 w 1431413"/>
                  <a:gd name="connsiteY1" fmla="*/ 7944 h 1278164"/>
                  <a:gd name="connsiteX2" fmla="*/ 1329295 w 1431413"/>
                  <a:gd name="connsiteY2" fmla="*/ 495096 h 1278164"/>
                  <a:gd name="connsiteX3" fmla="*/ 1431413 w 1431413"/>
                  <a:gd name="connsiteY3" fmla="*/ 588430 h 1278164"/>
                  <a:gd name="connsiteX4" fmla="*/ 741680 w 1431413"/>
                  <a:gd name="connsiteY4" fmla="*/ 1278164 h 1278164"/>
                  <a:gd name="connsiteX5" fmla="*/ 678965 w 1431413"/>
                  <a:gd name="connsiteY5" fmla="*/ 1219873 h 1278164"/>
                  <a:gd name="connsiteX6" fmla="*/ 181971 w 1431413"/>
                  <a:gd name="connsiteY6" fmla="*/ 991671 h 1278164"/>
                  <a:gd name="connsiteX7" fmla="*/ 0 w 1431413"/>
                  <a:gd name="connsiteY7" fmla="*/ 974471 h 1278164"/>
                  <a:gd name="connsiteX8" fmla="*/ 0 w 1431413"/>
                  <a:gd name="connsiteY8" fmla="*/ 0 h 12781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31413" h="1278164">
                    <a:moveTo>
                      <a:pt x="0" y="0"/>
                    </a:moveTo>
                    <a:lnTo>
                      <a:pt x="167785" y="7944"/>
                    </a:lnTo>
                    <a:cubicBezTo>
                      <a:pt x="607928" y="49837"/>
                      <a:pt x="1008912" y="226035"/>
                      <a:pt x="1329295" y="495096"/>
                    </a:cubicBezTo>
                    <a:lnTo>
                      <a:pt x="1431413" y="588430"/>
                    </a:lnTo>
                    <a:lnTo>
                      <a:pt x="741680" y="1278164"/>
                    </a:lnTo>
                    <a:lnTo>
                      <a:pt x="678965" y="1219873"/>
                    </a:lnTo>
                    <a:cubicBezTo>
                      <a:pt x="536744" y="1107072"/>
                      <a:pt x="367245" y="1027171"/>
                      <a:pt x="181971" y="991671"/>
                    </a:cubicBezTo>
                    <a:lnTo>
                      <a:pt x="0" y="974471"/>
                    </a:lnTo>
                    <a:lnTo>
                      <a:pt x="0" y="0"/>
                    </a:lnTo>
                    <a:close/>
                  </a:path>
                </a:pathLst>
              </a:custGeom>
              <a:solidFill>
                <a:srgbClr val="FFC000"/>
              </a:solidFill>
              <a:ln>
                <a:solidFill>
                  <a:srgbClr val="FFC000"/>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IN">
                  <a:solidFill>
                    <a:schemeClr val="tx1"/>
                  </a:solidFill>
                  <a:latin typeface="Cambria" panose="02040503050406030204" pitchFamily="18" charset="0"/>
                  <a:ea typeface="Cambria" panose="02040503050406030204" pitchFamily="18" charset="0"/>
                </a:endParaRPr>
              </a:p>
            </p:txBody>
          </p:sp>
          <p:sp>
            <p:nvSpPr>
              <p:cNvPr id="23" name="Freeform: Shape 22">
                <a:extLst>
                  <a:ext uri="{FF2B5EF4-FFF2-40B4-BE49-F238E27FC236}">
                    <a16:creationId xmlns:a16="http://schemas.microsoft.com/office/drawing/2014/main" id="{628E95E3-DF54-4B2A-A7A0-87E2CCDF55A5}"/>
                  </a:ext>
                </a:extLst>
              </p:cNvPr>
              <p:cNvSpPr/>
              <p:nvPr/>
            </p:nvSpPr>
            <p:spPr>
              <a:xfrm>
                <a:off x="2235359" y="1199104"/>
                <a:ext cx="1314022" cy="1435807"/>
              </a:xfrm>
              <a:custGeom>
                <a:avLst/>
                <a:gdLst>
                  <a:gd name="connsiteX0" fmla="*/ 624055 w 1314022"/>
                  <a:gd name="connsiteY0" fmla="*/ 0 h 1435807"/>
                  <a:gd name="connsiteX1" fmla="*/ 1314022 w 1314022"/>
                  <a:gd name="connsiteY1" fmla="*/ 689967 h 1435807"/>
                  <a:gd name="connsiteX2" fmla="*/ 1272946 w 1314022"/>
                  <a:gd name="connsiteY2" fmla="*/ 728145 h 1435807"/>
                  <a:gd name="connsiteX3" fmla="*/ 975100 w 1314022"/>
                  <a:gd name="connsiteY3" fmla="*/ 1389730 h 1435807"/>
                  <a:gd name="connsiteX4" fmla="*/ 972773 w 1314022"/>
                  <a:gd name="connsiteY4" fmla="*/ 1435807 h 1435807"/>
                  <a:gd name="connsiteX5" fmla="*/ 0 w 1314022"/>
                  <a:gd name="connsiteY5" fmla="*/ 1435807 h 1435807"/>
                  <a:gd name="connsiteX6" fmla="*/ 7349 w 1314022"/>
                  <a:gd name="connsiteY6" fmla="*/ 1290269 h 1435807"/>
                  <a:gd name="connsiteX7" fmla="*/ 623069 w 1314022"/>
                  <a:gd name="connsiteY7" fmla="*/ 901 h 1435807"/>
                  <a:gd name="connsiteX8" fmla="*/ 624055 w 1314022"/>
                  <a:gd name="connsiteY8" fmla="*/ 0 h 14358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14022" h="1435807">
                    <a:moveTo>
                      <a:pt x="624055" y="0"/>
                    </a:moveTo>
                    <a:lnTo>
                      <a:pt x="1314022" y="689967"/>
                    </a:lnTo>
                    <a:lnTo>
                      <a:pt x="1272946" y="728145"/>
                    </a:lnTo>
                    <a:cubicBezTo>
                      <a:pt x="1109268" y="906087"/>
                      <a:pt x="1000898" y="1135704"/>
                      <a:pt x="975100" y="1389730"/>
                    </a:cubicBezTo>
                    <a:lnTo>
                      <a:pt x="972773" y="1435807"/>
                    </a:lnTo>
                    <a:lnTo>
                      <a:pt x="0" y="1435807"/>
                    </a:lnTo>
                    <a:lnTo>
                      <a:pt x="7349" y="1290269"/>
                    </a:lnTo>
                    <a:cubicBezTo>
                      <a:pt x="58341" y="788164"/>
                      <a:pt x="284201" y="337754"/>
                      <a:pt x="623069" y="901"/>
                    </a:cubicBezTo>
                    <a:lnTo>
                      <a:pt x="624055" y="0"/>
                    </a:lnTo>
                    <a:close/>
                  </a:path>
                </a:pathLst>
              </a:custGeom>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IN">
                  <a:solidFill>
                    <a:schemeClr val="tx1"/>
                  </a:solidFill>
                  <a:latin typeface="Cambria" panose="02040503050406030204" pitchFamily="18" charset="0"/>
                  <a:ea typeface="Cambria" panose="02040503050406030204" pitchFamily="18" charset="0"/>
                </a:endParaRPr>
              </a:p>
            </p:txBody>
          </p:sp>
          <p:sp>
            <p:nvSpPr>
              <p:cNvPr id="22" name="Freeform: Shape 21">
                <a:extLst>
                  <a:ext uri="{FF2B5EF4-FFF2-40B4-BE49-F238E27FC236}">
                    <a16:creationId xmlns:a16="http://schemas.microsoft.com/office/drawing/2014/main" id="{6FEDCBB0-058C-4EF5-96D4-299588BE4348}"/>
                  </a:ext>
                </a:extLst>
              </p:cNvPr>
              <p:cNvSpPr/>
              <p:nvPr/>
            </p:nvSpPr>
            <p:spPr>
              <a:xfrm>
                <a:off x="5186439" y="1222945"/>
                <a:ext cx="1290156" cy="1411966"/>
              </a:xfrm>
              <a:custGeom>
                <a:avLst/>
                <a:gdLst>
                  <a:gd name="connsiteX0" fmla="*/ 688308 w 1290156"/>
                  <a:gd name="connsiteY0" fmla="*/ 0 h 1411966"/>
                  <a:gd name="connsiteX1" fmla="*/ 788746 w 1290156"/>
                  <a:gd name="connsiteY1" fmla="*/ 108582 h 1411966"/>
                  <a:gd name="connsiteX2" fmla="*/ 1282807 w 1290156"/>
                  <a:gd name="connsiteY2" fmla="*/ 1266428 h 1411966"/>
                  <a:gd name="connsiteX3" fmla="*/ 1290156 w 1290156"/>
                  <a:gd name="connsiteY3" fmla="*/ 1411966 h 1411966"/>
                  <a:gd name="connsiteX4" fmla="*/ 317383 w 1290156"/>
                  <a:gd name="connsiteY4" fmla="*/ 1411966 h 1411966"/>
                  <a:gd name="connsiteX5" fmla="*/ 315056 w 1290156"/>
                  <a:gd name="connsiteY5" fmla="*/ 1365889 h 1411966"/>
                  <a:gd name="connsiteX6" fmla="*/ 17211 w 1290156"/>
                  <a:gd name="connsiteY6" fmla="*/ 704304 h 1411966"/>
                  <a:gd name="connsiteX7" fmla="*/ 0 w 1290156"/>
                  <a:gd name="connsiteY7" fmla="*/ 688307 h 1411966"/>
                  <a:gd name="connsiteX8" fmla="*/ 688308 w 1290156"/>
                  <a:gd name="connsiteY8" fmla="*/ 0 h 14119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90156" h="1411966">
                    <a:moveTo>
                      <a:pt x="688308" y="0"/>
                    </a:moveTo>
                    <a:lnTo>
                      <a:pt x="788746" y="108582"/>
                    </a:lnTo>
                    <a:cubicBezTo>
                      <a:pt x="1059688" y="427323"/>
                      <a:pt x="1238190" y="827086"/>
                      <a:pt x="1282807" y="1266428"/>
                    </a:cubicBezTo>
                    <a:lnTo>
                      <a:pt x="1290156" y="1411966"/>
                    </a:lnTo>
                    <a:lnTo>
                      <a:pt x="317383" y="1411966"/>
                    </a:lnTo>
                    <a:lnTo>
                      <a:pt x="315056" y="1365889"/>
                    </a:lnTo>
                    <a:cubicBezTo>
                      <a:pt x="289259" y="1111863"/>
                      <a:pt x="180889" y="882246"/>
                      <a:pt x="17211" y="704304"/>
                    </a:cubicBezTo>
                    <a:lnTo>
                      <a:pt x="0" y="688307"/>
                    </a:lnTo>
                    <a:lnTo>
                      <a:pt x="688308" y="0"/>
                    </a:lnTo>
                    <a:close/>
                  </a:path>
                </a:pathLst>
              </a:custGeom>
              <a:solidFill>
                <a:srgbClr val="C00000"/>
              </a:solidFill>
              <a:ln>
                <a:solidFill>
                  <a:srgbClr val="C00000"/>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IN">
                  <a:solidFill>
                    <a:schemeClr val="tx1"/>
                  </a:solidFill>
                  <a:latin typeface="Cambria" panose="02040503050406030204" pitchFamily="18" charset="0"/>
                  <a:ea typeface="Cambria" panose="02040503050406030204" pitchFamily="18" charset="0"/>
                </a:endParaRPr>
              </a:p>
            </p:txBody>
          </p:sp>
          <p:sp>
            <p:nvSpPr>
              <p:cNvPr id="21" name="Freeform: Shape 20">
                <a:extLst>
                  <a:ext uri="{FF2B5EF4-FFF2-40B4-BE49-F238E27FC236}">
                    <a16:creationId xmlns:a16="http://schemas.microsoft.com/office/drawing/2014/main" id="{7C3C4120-83DF-4771-9160-8818FA41AE98}"/>
                  </a:ext>
                </a:extLst>
              </p:cNvPr>
              <p:cNvSpPr/>
              <p:nvPr/>
            </p:nvSpPr>
            <p:spPr>
              <a:xfrm rot="14805140" flipV="1">
                <a:off x="3853392" y="1734711"/>
                <a:ext cx="234578" cy="47833"/>
              </a:xfrm>
              <a:custGeom>
                <a:avLst/>
                <a:gdLst>
                  <a:gd name="connsiteX0" fmla="*/ 128647 w 129057"/>
                  <a:gd name="connsiteY0" fmla="*/ 0 h 161014"/>
                  <a:gd name="connsiteX1" fmla="*/ 129057 w 129057"/>
                  <a:gd name="connsiteY1" fmla="*/ 161014 h 161014"/>
                  <a:gd name="connsiteX2" fmla="*/ 0 w 129057"/>
                  <a:gd name="connsiteY2" fmla="*/ 64733 h 161014"/>
                  <a:gd name="connsiteX3" fmla="*/ 128647 w 129057"/>
                  <a:gd name="connsiteY3" fmla="*/ 0 h 161014"/>
                </a:gdLst>
                <a:ahLst/>
                <a:cxnLst>
                  <a:cxn ang="0">
                    <a:pos x="connsiteX0" y="connsiteY0"/>
                  </a:cxn>
                  <a:cxn ang="0">
                    <a:pos x="connsiteX1" y="connsiteY1"/>
                  </a:cxn>
                  <a:cxn ang="0">
                    <a:pos x="connsiteX2" y="connsiteY2"/>
                  </a:cxn>
                  <a:cxn ang="0">
                    <a:pos x="connsiteX3" y="connsiteY3"/>
                  </a:cxn>
                </a:cxnLst>
                <a:rect l="l" t="t" r="r" b="b"/>
                <a:pathLst>
                  <a:path w="129057" h="161014">
                    <a:moveTo>
                      <a:pt x="128647" y="0"/>
                    </a:moveTo>
                    <a:lnTo>
                      <a:pt x="129057" y="161014"/>
                    </a:lnTo>
                    <a:lnTo>
                      <a:pt x="0" y="64733"/>
                    </a:lnTo>
                    <a:lnTo>
                      <a:pt x="128647" y="0"/>
                    </a:lnTo>
                    <a:close/>
                  </a:path>
                </a:pathLst>
              </a:custGeom>
              <a:solidFill>
                <a:srgbClr val="FFFF00"/>
              </a:solidFill>
              <a:ln>
                <a:solidFill>
                  <a:srgbClr val="FFFF00"/>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IN">
                  <a:solidFill>
                    <a:schemeClr val="tx1"/>
                  </a:solidFill>
                  <a:latin typeface="Cambria" panose="02040503050406030204" pitchFamily="18" charset="0"/>
                  <a:ea typeface="Cambria" panose="02040503050406030204" pitchFamily="18" charset="0"/>
                </a:endParaRPr>
              </a:p>
            </p:txBody>
          </p:sp>
          <p:sp>
            <p:nvSpPr>
              <p:cNvPr id="20" name="Freeform: Shape 19">
                <a:extLst>
                  <a:ext uri="{FF2B5EF4-FFF2-40B4-BE49-F238E27FC236}">
                    <a16:creationId xmlns:a16="http://schemas.microsoft.com/office/drawing/2014/main" id="{323E4E97-658D-4706-953D-0CF4C53155C2}"/>
                  </a:ext>
                </a:extLst>
              </p:cNvPr>
              <p:cNvSpPr/>
              <p:nvPr/>
            </p:nvSpPr>
            <p:spPr>
              <a:xfrm>
                <a:off x="2231760" y="2706919"/>
                <a:ext cx="1277413" cy="1466883"/>
              </a:xfrm>
              <a:custGeom>
                <a:avLst/>
                <a:gdLst>
                  <a:gd name="connsiteX0" fmla="*/ 0 w 1277413"/>
                  <a:gd name="connsiteY0" fmla="*/ 0 h 1466883"/>
                  <a:gd name="connsiteX1" fmla="*/ 972773 w 1277413"/>
                  <a:gd name="connsiteY1" fmla="*/ 0 h 1466883"/>
                  <a:gd name="connsiteX2" fmla="*/ 978700 w 1277413"/>
                  <a:gd name="connsiteY2" fmla="*/ 117375 h 1466883"/>
                  <a:gd name="connsiteX3" fmla="*/ 1276546 w 1277413"/>
                  <a:gd name="connsiteY3" fmla="*/ 778961 h 1466883"/>
                  <a:gd name="connsiteX4" fmla="*/ 1277413 w 1277413"/>
                  <a:gd name="connsiteY4" fmla="*/ 779766 h 1466883"/>
                  <a:gd name="connsiteX5" fmla="*/ 590296 w 1277413"/>
                  <a:gd name="connsiteY5" fmla="*/ 1466883 h 1466883"/>
                  <a:gd name="connsiteX6" fmla="*/ 505011 w 1277413"/>
                  <a:gd name="connsiteY6" fmla="*/ 1374683 h 1466883"/>
                  <a:gd name="connsiteX7" fmla="*/ 10949 w 1277413"/>
                  <a:gd name="connsiteY7" fmla="*/ 216836 h 1466883"/>
                  <a:gd name="connsiteX8" fmla="*/ 0 w 1277413"/>
                  <a:gd name="connsiteY8" fmla="*/ 0 h 14668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77413" h="1466883">
                    <a:moveTo>
                      <a:pt x="0" y="0"/>
                    </a:moveTo>
                    <a:lnTo>
                      <a:pt x="972773" y="0"/>
                    </a:lnTo>
                    <a:lnTo>
                      <a:pt x="978700" y="117375"/>
                    </a:lnTo>
                    <a:cubicBezTo>
                      <a:pt x="1004498" y="371402"/>
                      <a:pt x="1112868" y="601018"/>
                      <a:pt x="1276546" y="778961"/>
                    </a:cubicBezTo>
                    <a:lnTo>
                      <a:pt x="1277413" y="779766"/>
                    </a:lnTo>
                    <a:lnTo>
                      <a:pt x="590296" y="1466883"/>
                    </a:lnTo>
                    <a:lnTo>
                      <a:pt x="505011" y="1374683"/>
                    </a:lnTo>
                    <a:cubicBezTo>
                      <a:pt x="234069" y="1055942"/>
                      <a:pt x="55567" y="656179"/>
                      <a:pt x="10949" y="216836"/>
                    </a:cubicBezTo>
                    <a:lnTo>
                      <a:pt x="0" y="0"/>
                    </a:lnTo>
                    <a:close/>
                  </a:path>
                </a:pathLst>
              </a:custGeom>
              <a:solidFill>
                <a:srgbClr val="002060"/>
              </a:solidFill>
              <a:ln>
                <a:solidFill>
                  <a:srgbClr val="002060"/>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IN">
                  <a:solidFill>
                    <a:schemeClr val="tx1"/>
                  </a:solidFill>
                  <a:latin typeface="Cambria" panose="02040503050406030204" pitchFamily="18" charset="0"/>
                  <a:ea typeface="Cambria" panose="02040503050406030204" pitchFamily="18" charset="0"/>
                </a:endParaRPr>
              </a:p>
            </p:txBody>
          </p:sp>
          <p:sp>
            <p:nvSpPr>
              <p:cNvPr id="19" name="Freeform: Shape 18">
                <a:extLst>
                  <a:ext uri="{FF2B5EF4-FFF2-40B4-BE49-F238E27FC236}">
                    <a16:creationId xmlns:a16="http://schemas.microsoft.com/office/drawing/2014/main" id="{DC4F2866-4770-419E-BA37-78D1EE01FC40}"/>
                  </a:ext>
                </a:extLst>
              </p:cNvPr>
              <p:cNvSpPr/>
              <p:nvPr/>
            </p:nvSpPr>
            <p:spPr>
              <a:xfrm>
                <a:off x="5223157" y="2706919"/>
                <a:ext cx="1257038" cy="1442963"/>
              </a:xfrm>
              <a:custGeom>
                <a:avLst/>
                <a:gdLst>
                  <a:gd name="connsiteX0" fmla="*/ 284265 w 1257038"/>
                  <a:gd name="connsiteY0" fmla="*/ 0 h 1442963"/>
                  <a:gd name="connsiteX1" fmla="*/ 1257038 w 1257038"/>
                  <a:gd name="connsiteY1" fmla="*/ 0 h 1442963"/>
                  <a:gd name="connsiteX2" fmla="*/ 1246089 w 1257038"/>
                  <a:gd name="connsiteY2" fmla="*/ 216836 h 1442963"/>
                  <a:gd name="connsiteX3" fmla="*/ 752028 w 1257038"/>
                  <a:gd name="connsiteY3" fmla="*/ 1374683 h 1442963"/>
                  <a:gd name="connsiteX4" fmla="*/ 688869 w 1257038"/>
                  <a:gd name="connsiteY4" fmla="*/ 1442963 h 1442963"/>
                  <a:gd name="connsiteX5" fmla="*/ 0 w 1257038"/>
                  <a:gd name="connsiteY5" fmla="*/ 754094 h 1442963"/>
                  <a:gd name="connsiteX6" fmla="*/ 92455 w 1257038"/>
                  <a:gd name="connsiteY6" fmla="*/ 636241 h 1442963"/>
                  <a:gd name="connsiteX7" fmla="*/ 278338 w 1257038"/>
                  <a:gd name="connsiteY7" fmla="*/ 117375 h 1442963"/>
                  <a:gd name="connsiteX8" fmla="*/ 284265 w 1257038"/>
                  <a:gd name="connsiteY8" fmla="*/ 0 h 14429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57038" h="1442963">
                    <a:moveTo>
                      <a:pt x="284265" y="0"/>
                    </a:moveTo>
                    <a:lnTo>
                      <a:pt x="1257038" y="0"/>
                    </a:lnTo>
                    <a:lnTo>
                      <a:pt x="1246089" y="216836"/>
                    </a:lnTo>
                    <a:cubicBezTo>
                      <a:pt x="1201472" y="656179"/>
                      <a:pt x="1022970" y="1055942"/>
                      <a:pt x="752028" y="1374683"/>
                    </a:cubicBezTo>
                    <a:lnTo>
                      <a:pt x="688869" y="1442963"/>
                    </a:lnTo>
                    <a:lnTo>
                      <a:pt x="0" y="754094"/>
                    </a:lnTo>
                    <a:lnTo>
                      <a:pt x="92455" y="636241"/>
                    </a:lnTo>
                    <a:cubicBezTo>
                      <a:pt x="193195" y="484684"/>
                      <a:pt x="258990" y="307895"/>
                      <a:pt x="278338" y="117375"/>
                    </a:cubicBezTo>
                    <a:lnTo>
                      <a:pt x="284265" y="0"/>
                    </a:lnTo>
                    <a:close/>
                  </a:path>
                </a:pathLst>
              </a:custGeom>
              <a:solidFill>
                <a:srgbClr val="92D050"/>
              </a:solidFill>
              <a:ln>
                <a:solidFill>
                  <a:srgbClr val="92D050"/>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IN">
                  <a:solidFill>
                    <a:schemeClr val="tx1"/>
                  </a:solidFill>
                  <a:latin typeface="Cambria" panose="02040503050406030204" pitchFamily="18" charset="0"/>
                  <a:ea typeface="Cambria" panose="02040503050406030204" pitchFamily="18" charset="0"/>
                </a:endParaRPr>
              </a:p>
            </p:txBody>
          </p:sp>
          <p:sp>
            <p:nvSpPr>
              <p:cNvPr id="18" name="Freeform: Shape 17">
                <a:extLst>
                  <a:ext uri="{FF2B5EF4-FFF2-40B4-BE49-F238E27FC236}">
                    <a16:creationId xmlns:a16="http://schemas.microsoft.com/office/drawing/2014/main" id="{24E5FA0D-65C6-44BF-BB61-4DF54DDE957A}"/>
                  </a:ext>
                </a:extLst>
              </p:cNvPr>
              <p:cNvSpPr/>
              <p:nvPr/>
            </p:nvSpPr>
            <p:spPr>
              <a:xfrm>
                <a:off x="4391981" y="3513559"/>
                <a:ext cx="1471112" cy="1315537"/>
              </a:xfrm>
              <a:custGeom>
                <a:avLst/>
                <a:gdLst>
                  <a:gd name="connsiteX0" fmla="*/ 781888 w 1471112"/>
                  <a:gd name="connsiteY0" fmla="*/ 0 h 1315537"/>
                  <a:gd name="connsiteX1" fmla="*/ 1471112 w 1471112"/>
                  <a:gd name="connsiteY1" fmla="*/ 689224 h 1315537"/>
                  <a:gd name="connsiteX2" fmla="*/ 1461547 w 1471112"/>
                  <a:gd name="connsiteY2" fmla="*/ 699565 h 1315537"/>
                  <a:gd name="connsiteX3" fmla="*/ 167785 w 1471112"/>
                  <a:gd name="connsiteY3" fmla="*/ 1307592 h 1315537"/>
                  <a:gd name="connsiteX4" fmla="*/ 0 w 1471112"/>
                  <a:gd name="connsiteY4" fmla="*/ 1315537 h 1315537"/>
                  <a:gd name="connsiteX5" fmla="*/ 0 w 1471112"/>
                  <a:gd name="connsiteY5" fmla="*/ 341065 h 1315537"/>
                  <a:gd name="connsiteX6" fmla="*/ 181971 w 1471112"/>
                  <a:gd name="connsiteY6" fmla="*/ 323865 h 1315537"/>
                  <a:gd name="connsiteX7" fmla="*/ 678965 w 1471112"/>
                  <a:gd name="connsiteY7" fmla="*/ 95663 h 1315537"/>
                  <a:gd name="connsiteX8" fmla="*/ 781888 w 1471112"/>
                  <a:gd name="connsiteY8" fmla="*/ 0 h 1315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71112" h="1315537">
                    <a:moveTo>
                      <a:pt x="781888" y="0"/>
                    </a:moveTo>
                    <a:lnTo>
                      <a:pt x="1471112" y="689224"/>
                    </a:lnTo>
                    <a:lnTo>
                      <a:pt x="1461547" y="699565"/>
                    </a:lnTo>
                    <a:cubicBezTo>
                      <a:pt x="1122680" y="1036418"/>
                      <a:pt x="670805" y="1259714"/>
                      <a:pt x="167785" y="1307592"/>
                    </a:cubicBezTo>
                    <a:lnTo>
                      <a:pt x="0" y="1315537"/>
                    </a:lnTo>
                    <a:lnTo>
                      <a:pt x="0" y="341065"/>
                    </a:lnTo>
                    <a:lnTo>
                      <a:pt x="181971" y="323865"/>
                    </a:lnTo>
                    <a:cubicBezTo>
                      <a:pt x="367245" y="288366"/>
                      <a:pt x="536744" y="208464"/>
                      <a:pt x="678965" y="95663"/>
                    </a:cubicBezTo>
                    <a:lnTo>
                      <a:pt x="781888" y="0"/>
                    </a:lnTo>
                    <a:close/>
                  </a:path>
                </a:pathLst>
              </a:custGeom>
              <a:solidFill>
                <a:srgbClr val="00B050"/>
              </a:solidFill>
              <a:ln>
                <a:solidFill>
                  <a:srgbClr val="00B050"/>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IN">
                  <a:solidFill>
                    <a:schemeClr val="tx1"/>
                  </a:solidFill>
                  <a:latin typeface="Cambria" panose="02040503050406030204" pitchFamily="18" charset="0"/>
                  <a:ea typeface="Cambria" panose="02040503050406030204" pitchFamily="18" charset="0"/>
                </a:endParaRPr>
              </a:p>
            </p:txBody>
          </p:sp>
          <p:sp>
            <p:nvSpPr>
              <p:cNvPr id="17" name="Freeform: Shape 16">
                <a:extLst>
                  <a:ext uri="{FF2B5EF4-FFF2-40B4-BE49-F238E27FC236}">
                    <a16:creationId xmlns:a16="http://schemas.microsoft.com/office/drawing/2014/main" id="{2C8AE753-AD34-4E1E-9F19-935D893E35E0}"/>
                  </a:ext>
                </a:extLst>
              </p:cNvPr>
              <p:cNvSpPr/>
              <p:nvPr/>
            </p:nvSpPr>
            <p:spPr>
              <a:xfrm>
                <a:off x="2872085" y="3535741"/>
                <a:ext cx="1447888" cy="1293355"/>
              </a:xfrm>
              <a:custGeom>
                <a:avLst/>
                <a:gdLst>
                  <a:gd name="connsiteX0" fmla="*/ 689866 w 1447888"/>
                  <a:gd name="connsiteY0" fmla="*/ 0 h 1293355"/>
                  <a:gd name="connsiteX1" fmla="*/ 768923 w 1447888"/>
                  <a:gd name="connsiteY1" fmla="*/ 73481 h 1293355"/>
                  <a:gd name="connsiteX2" fmla="*/ 1265918 w 1447888"/>
                  <a:gd name="connsiteY2" fmla="*/ 301683 h 1293355"/>
                  <a:gd name="connsiteX3" fmla="*/ 1447888 w 1447888"/>
                  <a:gd name="connsiteY3" fmla="*/ 318883 h 1293355"/>
                  <a:gd name="connsiteX4" fmla="*/ 1447888 w 1447888"/>
                  <a:gd name="connsiteY4" fmla="*/ 1293355 h 1293355"/>
                  <a:gd name="connsiteX5" fmla="*/ 1280103 w 1447888"/>
                  <a:gd name="connsiteY5" fmla="*/ 1285410 h 1293355"/>
                  <a:gd name="connsiteX6" fmla="*/ 118594 w 1447888"/>
                  <a:gd name="connsiteY6" fmla="*/ 798259 h 1293355"/>
                  <a:gd name="connsiteX7" fmla="*/ 0 w 1447888"/>
                  <a:gd name="connsiteY7" fmla="*/ 689866 h 1293355"/>
                  <a:gd name="connsiteX8" fmla="*/ 689866 w 1447888"/>
                  <a:gd name="connsiteY8" fmla="*/ 0 h 1293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47888" h="1293355">
                    <a:moveTo>
                      <a:pt x="689866" y="0"/>
                    </a:moveTo>
                    <a:lnTo>
                      <a:pt x="768923" y="73481"/>
                    </a:lnTo>
                    <a:cubicBezTo>
                      <a:pt x="911145" y="186282"/>
                      <a:pt x="1080644" y="266184"/>
                      <a:pt x="1265918" y="301683"/>
                    </a:cubicBezTo>
                    <a:lnTo>
                      <a:pt x="1447888" y="318883"/>
                    </a:lnTo>
                    <a:lnTo>
                      <a:pt x="1447888" y="1293355"/>
                    </a:lnTo>
                    <a:lnTo>
                      <a:pt x="1280103" y="1285410"/>
                    </a:lnTo>
                    <a:cubicBezTo>
                      <a:pt x="839961" y="1243517"/>
                      <a:pt x="438977" y="1067319"/>
                      <a:pt x="118594" y="798259"/>
                    </a:cubicBezTo>
                    <a:lnTo>
                      <a:pt x="0" y="689866"/>
                    </a:lnTo>
                    <a:lnTo>
                      <a:pt x="689866" y="0"/>
                    </a:lnTo>
                    <a:close/>
                  </a:path>
                </a:pathLst>
              </a:custGeom>
              <a:solidFill>
                <a:srgbClr val="00B0F0"/>
              </a:solidFill>
              <a:ln>
                <a:solidFill>
                  <a:srgbClr val="00B0F0"/>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IN">
                  <a:solidFill>
                    <a:schemeClr val="tx1"/>
                  </a:solidFill>
                  <a:latin typeface="Cambria" panose="02040503050406030204" pitchFamily="18" charset="0"/>
                  <a:ea typeface="Cambria" panose="02040503050406030204" pitchFamily="18" charset="0"/>
                </a:endParaRPr>
              </a:p>
            </p:txBody>
          </p:sp>
          <p:sp>
            <p:nvSpPr>
              <p:cNvPr id="27" name="Freeform: Shape 26">
                <a:extLst>
                  <a:ext uri="{FF2B5EF4-FFF2-40B4-BE49-F238E27FC236}">
                    <a16:creationId xmlns:a16="http://schemas.microsoft.com/office/drawing/2014/main" id="{5A302BD6-9642-4600-A657-F988094DE449}"/>
                  </a:ext>
                </a:extLst>
              </p:cNvPr>
              <p:cNvSpPr/>
              <p:nvPr/>
            </p:nvSpPr>
            <p:spPr>
              <a:xfrm rot="11939530" flipV="1">
                <a:off x="3306636" y="2218317"/>
                <a:ext cx="234578" cy="47833"/>
              </a:xfrm>
              <a:custGeom>
                <a:avLst/>
                <a:gdLst>
                  <a:gd name="connsiteX0" fmla="*/ 128647 w 129057"/>
                  <a:gd name="connsiteY0" fmla="*/ 0 h 161014"/>
                  <a:gd name="connsiteX1" fmla="*/ 129057 w 129057"/>
                  <a:gd name="connsiteY1" fmla="*/ 161014 h 161014"/>
                  <a:gd name="connsiteX2" fmla="*/ 0 w 129057"/>
                  <a:gd name="connsiteY2" fmla="*/ 64733 h 161014"/>
                  <a:gd name="connsiteX3" fmla="*/ 128647 w 129057"/>
                  <a:gd name="connsiteY3" fmla="*/ 0 h 161014"/>
                </a:gdLst>
                <a:ahLst/>
                <a:cxnLst>
                  <a:cxn ang="0">
                    <a:pos x="connsiteX0" y="connsiteY0"/>
                  </a:cxn>
                  <a:cxn ang="0">
                    <a:pos x="connsiteX1" y="connsiteY1"/>
                  </a:cxn>
                  <a:cxn ang="0">
                    <a:pos x="connsiteX2" y="connsiteY2"/>
                  </a:cxn>
                  <a:cxn ang="0">
                    <a:pos x="connsiteX3" y="connsiteY3"/>
                  </a:cxn>
                </a:cxnLst>
                <a:rect l="l" t="t" r="r" b="b"/>
                <a:pathLst>
                  <a:path w="129057" h="161014">
                    <a:moveTo>
                      <a:pt x="128647" y="0"/>
                    </a:moveTo>
                    <a:lnTo>
                      <a:pt x="129057" y="161014"/>
                    </a:lnTo>
                    <a:lnTo>
                      <a:pt x="0" y="64733"/>
                    </a:lnTo>
                    <a:lnTo>
                      <a:pt x="128647" y="0"/>
                    </a:lnTo>
                    <a:close/>
                  </a:path>
                </a:pathLst>
              </a:custGeom>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IN">
                  <a:solidFill>
                    <a:schemeClr val="tx1"/>
                  </a:solidFill>
                  <a:latin typeface="Cambria" panose="02040503050406030204" pitchFamily="18" charset="0"/>
                  <a:ea typeface="Cambria" panose="02040503050406030204" pitchFamily="18" charset="0"/>
                </a:endParaRPr>
              </a:p>
            </p:txBody>
          </p:sp>
          <p:sp>
            <p:nvSpPr>
              <p:cNvPr id="28" name="Freeform: Shape 27">
                <a:extLst>
                  <a:ext uri="{FF2B5EF4-FFF2-40B4-BE49-F238E27FC236}">
                    <a16:creationId xmlns:a16="http://schemas.microsoft.com/office/drawing/2014/main" id="{973901E2-32BB-4758-B39C-7F0C9AB5ADA2}"/>
                  </a:ext>
                </a:extLst>
              </p:cNvPr>
              <p:cNvSpPr/>
              <p:nvPr/>
            </p:nvSpPr>
            <p:spPr>
              <a:xfrm rot="9003213" flipV="1">
                <a:off x="3309089" y="3061409"/>
                <a:ext cx="234578" cy="47833"/>
              </a:xfrm>
              <a:custGeom>
                <a:avLst/>
                <a:gdLst>
                  <a:gd name="connsiteX0" fmla="*/ 128647 w 129057"/>
                  <a:gd name="connsiteY0" fmla="*/ 0 h 161014"/>
                  <a:gd name="connsiteX1" fmla="*/ 129057 w 129057"/>
                  <a:gd name="connsiteY1" fmla="*/ 161014 h 161014"/>
                  <a:gd name="connsiteX2" fmla="*/ 0 w 129057"/>
                  <a:gd name="connsiteY2" fmla="*/ 64733 h 161014"/>
                  <a:gd name="connsiteX3" fmla="*/ 128647 w 129057"/>
                  <a:gd name="connsiteY3" fmla="*/ 0 h 161014"/>
                </a:gdLst>
                <a:ahLst/>
                <a:cxnLst>
                  <a:cxn ang="0">
                    <a:pos x="connsiteX0" y="connsiteY0"/>
                  </a:cxn>
                  <a:cxn ang="0">
                    <a:pos x="connsiteX1" y="connsiteY1"/>
                  </a:cxn>
                  <a:cxn ang="0">
                    <a:pos x="connsiteX2" y="connsiteY2"/>
                  </a:cxn>
                  <a:cxn ang="0">
                    <a:pos x="connsiteX3" y="connsiteY3"/>
                  </a:cxn>
                </a:cxnLst>
                <a:rect l="l" t="t" r="r" b="b"/>
                <a:pathLst>
                  <a:path w="129057" h="161014">
                    <a:moveTo>
                      <a:pt x="128647" y="0"/>
                    </a:moveTo>
                    <a:lnTo>
                      <a:pt x="129057" y="161014"/>
                    </a:lnTo>
                    <a:lnTo>
                      <a:pt x="0" y="64733"/>
                    </a:lnTo>
                    <a:lnTo>
                      <a:pt x="128647" y="0"/>
                    </a:lnTo>
                    <a:close/>
                  </a:path>
                </a:pathLst>
              </a:custGeom>
              <a:solidFill>
                <a:srgbClr val="002060"/>
              </a:solidFill>
              <a:ln>
                <a:solidFill>
                  <a:srgbClr val="002060"/>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IN">
                  <a:solidFill>
                    <a:schemeClr val="tx1"/>
                  </a:solidFill>
                  <a:latin typeface="Cambria" panose="02040503050406030204" pitchFamily="18" charset="0"/>
                  <a:ea typeface="Cambria" panose="02040503050406030204" pitchFamily="18" charset="0"/>
                </a:endParaRPr>
              </a:p>
            </p:txBody>
          </p:sp>
          <p:sp>
            <p:nvSpPr>
              <p:cNvPr id="29" name="Freeform: Shape 28">
                <a:extLst>
                  <a:ext uri="{FF2B5EF4-FFF2-40B4-BE49-F238E27FC236}">
                    <a16:creationId xmlns:a16="http://schemas.microsoft.com/office/drawing/2014/main" id="{3747C69A-9994-49E7-B5BF-846FAA0A8078}"/>
                  </a:ext>
                </a:extLst>
              </p:cNvPr>
              <p:cNvSpPr/>
              <p:nvPr/>
            </p:nvSpPr>
            <p:spPr>
              <a:xfrm rot="6819854" flipV="1">
                <a:off x="3862233" y="3626580"/>
                <a:ext cx="234578" cy="47833"/>
              </a:xfrm>
              <a:custGeom>
                <a:avLst/>
                <a:gdLst>
                  <a:gd name="connsiteX0" fmla="*/ 128647 w 129057"/>
                  <a:gd name="connsiteY0" fmla="*/ 0 h 161014"/>
                  <a:gd name="connsiteX1" fmla="*/ 129057 w 129057"/>
                  <a:gd name="connsiteY1" fmla="*/ 161014 h 161014"/>
                  <a:gd name="connsiteX2" fmla="*/ 0 w 129057"/>
                  <a:gd name="connsiteY2" fmla="*/ 64733 h 161014"/>
                  <a:gd name="connsiteX3" fmla="*/ 128647 w 129057"/>
                  <a:gd name="connsiteY3" fmla="*/ 0 h 161014"/>
                </a:gdLst>
                <a:ahLst/>
                <a:cxnLst>
                  <a:cxn ang="0">
                    <a:pos x="connsiteX0" y="connsiteY0"/>
                  </a:cxn>
                  <a:cxn ang="0">
                    <a:pos x="connsiteX1" y="connsiteY1"/>
                  </a:cxn>
                  <a:cxn ang="0">
                    <a:pos x="connsiteX2" y="connsiteY2"/>
                  </a:cxn>
                  <a:cxn ang="0">
                    <a:pos x="connsiteX3" y="connsiteY3"/>
                  </a:cxn>
                </a:cxnLst>
                <a:rect l="l" t="t" r="r" b="b"/>
                <a:pathLst>
                  <a:path w="129057" h="161014">
                    <a:moveTo>
                      <a:pt x="128647" y="0"/>
                    </a:moveTo>
                    <a:lnTo>
                      <a:pt x="129057" y="161014"/>
                    </a:lnTo>
                    <a:lnTo>
                      <a:pt x="0" y="64733"/>
                    </a:lnTo>
                    <a:lnTo>
                      <a:pt x="128647" y="0"/>
                    </a:lnTo>
                    <a:close/>
                  </a:path>
                </a:pathLst>
              </a:custGeom>
              <a:solidFill>
                <a:srgbClr val="00B0F0"/>
              </a:solidFill>
              <a:ln>
                <a:solidFill>
                  <a:srgbClr val="00B0F0"/>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IN">
                  <a:solidFill>
                    <a:schemeClr val="tx1"/>
                  </a:solidFill>
                  <a:latin typeface="Cambria" panose="02040503050406030204" pitchFamily="18" charset="0"/>
                  <a:ea typeface="Cambria" panose="02040503050406030204" pitchFamily="18" charset="0"/>
                </a:endParaRPr>
              </a:p>
            </p:txBody>
          </p:sp>
          <p:sp>
            <p:nvSpPr>
              <p:cNvPr id="30" name="Freeform: Shape 29">
                <a:extLst>
                  <a:ext uri="{FF2B5EF4-FFF2-40B4-BE49-F238E27FC236}">
                    <a16:creationId xmlns:a16="http://schemas.microsoft.com/office/drawing/2014/main" id="{BFE8819F-CA20-4AE6-9222-E34AA999933A}"/>
                  </a:ext>
                </a:extLst>
              </p:cNvPr>
              <p:cNvSpPr/>
              <p:nvPr/>
            </p:nvSpPr>
            <p:spPr>
              <a:xfrm rot="17579963" flipV="1">
                <a:off x="4623556" y="1734815"/>
                <a:ext cx="234578" cy="47833"/>
              </a:xfrm>
              <a:custGeom>
                <a:avLst/>
                <a:gdLst>
                  <a:gd name="connsiteX0" fmla="*/ 128647 w 129057"/>
                  <a:gd name="connsiteY0" fmla="*/ 0 h 161014"/>
                  <a:gd name="connsiteX1" fmla="*/ 129057 w 129057"/>
                  <a:gd name="connsiteY1" fmla="*/ 161014 h 161014"/>
                  <a:gd name="connsiteX2" fmla="*/ 0 w 129057"/>
                  <a:gd name="connsiteY2" fmla="*/ 64733 h 161014"/>
                  <a:gd name="connsiteX3" fmla="*/ 128647 w 129057"/>
                  <a:gd name="connsiteY3" fmla="*/ 0 h 161014"/>
                </a:gdLst>
                <a:ahLst/>
                <a:cxnLst>
                  <a:cxn ang="0">
                    <a:pos x="connsiteX0" y="connsiteY0"/>
                  </a:cxn>
                  <a:cxn ang="0">
                    <a:pos x="connsiteX1" y="connsiteY1"/>
                  </a:cxn>
                  <a:cxn ang="0">
                    <a:pos x="connsiteX2" y="connsiteY2"/>
                  </a:cxn>
                  <a:cxn ang="0">
                    <a:pos x="connsiteX3" y="connsiteY3"/>
                  </a:cxn>
                </a:cxnLst>
                <a:rect l="l" t="t" r="r" b="b"/>
                <a:pathLst>
                  <a:path w="129057" h="161014">
                    <a:moveTo>
                      <a:pt x="128647" y="0"/>
                    </a:moveTo>
                    <a:lnTo>
                      <a:pt x="129057" y="161014"/>
                    </a:lnTo>
                    <a:lnTo>
                      <a:pt x="0" y="64733"/>
                    </a:lnTo>
                    <a:lnTo>
                      <a:pt x="128647" y="0"/>
                    </a:lnTo>
                    <a:close/>
                  </a:path>
                </a:pathLst>
              </a:custGeom>
              <a:solidFill>
                <a:srgbClr val="FFC000"/>
              </a:solidFill>
              <a:ln>
                <a:solidFill>
                  <a:srgbClr val="FFC000"/>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IN">
                  <a:solidFill>
                    <a:schemeClr val="tx1"/>
                  </a:solidFill>
                  <a:latin typeface="Cambria" panose="02040503050406030204" pitchFamily="18" charset="0"/>
                  <a:ea typeface="Cambria" panose="02040503050406030204" pitchFamily="18" charset="0"/>
                </a:endParaRPr>
              </a:p>
            </p:txBody>
          </p:sp>
          <p:sp>
            <p:nvSpPr>
              <p:cNvPr id="31" name="Freeform: Shape 30">
                <a:extLst>
                  <a:ext uri="{FF2B5EF4-FFF2-40B4-BE49-F238E27FC236}">
                    <a16:creationId xmlns:a16="http://schemas.microsoft.com/office/drawing/2014/main" id="{36465C47-356F-4FFE-9832-4CC4EF5FF656}"/>
                  </a:ext>
                </a:extLst>
              </p:cNvPr>
              <p:cNvSpPr/>
              <p:nvPr/>
            </p:nvSpPr>
            <p:spPr>
              <a:xfrm rot="20277367" flipV="1">
                <a:off x="5180072" y="2293294"/>
                <a:ext cx="234578" cy="47833"/>
              </a:xfrm>
              <a:custGeom>
                <a:avLst/>
                <a:gdLst>
                  <a:gd name="connsiteX0" fmla="*/ 128647 w 129057"/>
                  <a:gd name="connsiteY0" fmla="*/ 0 h 161014"/>
                  <a:gd name="connsiteX1" fmla="*/ 129057 w 129057"/>
                  <a:gd name="connsiteY1" fmla="*/ 161014 h 161014"/>
                  <a:gd name="connsiteX2" fmla="*/ 0 w 129057"/>
                  <a:gd name="connsiteY2" fmla="*/ 64733 h 161014"/>
                  <a:gd name="connsiteX3" fmla="*/ 128647 w 129057"/>
                  <a:gd name="connsiteY3" fmla="*/ 0 h 161014"/>
                </a:gdLst>
                <a:ahLst/>
                <a:cxnLst>
                  <a:cxn ang="0">
                    <a:pos x="connsiteX0" y="connsiteY0"/>
                  </a:cxn>
                  <a:cxn ang="0">
                    <a:pos x="connsiteX1" y="connsiteY1"/>
                  </a:cxn>
                  <a:cxn ang="0">
                    <a:pos x="connsiteX2" y="connsiteY2"/>
                  </a:cxn>
                  <a:cxn ang="0">
                    <a:pos x="connsiteX3" y="connsiteY3"/>
                  </a:cxn>
                </a:cxnLst>
                <a:rect l="l" t="t" r="r" b="b"/>
                <a:pathLst>
                  <a:path w="129057" h="161014">
                    <a:moveTo>
                      <a:pt x="128647" y="0"/>
                    </a:moveTo>
                    <a:lnTo>
                      <a:pt x="129057" y="161014"/>
                    </a:lnTo>
                    <a:lnTo>
                      <a:pt x="0" y="64733"/>
                    </a:lnTo>
                    <a:lnTo>
                      <a:pt x="128647" y="0"/>
                    </a:lnTo>
                    <a:close/>
                  </a:path>
                </a:pathLst>
              </a:custGeom>
              <a:solidFill>
                <a:srgbClr val="C00000"/>
              </a:solidFill>
              <a:ln>
                <a:solidFill>
                  <a:srgbClr val="C00000"/>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IN">
                  <a:solidFill>
                    <a:schemeClr val="tx1"/>
                  </a:solidFill>
                  <a:latin typeface="Cambria" panose="02040503050406030204" pitchFamily="18" charset="0"/>
                  <a:ea typeface="Cambria" panose="02040503050406030204" pitchFamily="18" charset="0"/>
                </a:endParaRPr>
              </a:p>
            </p:txBody>
          </p:sp>
          <p:sp>
            <p:nvSpPr>
              <p:cNvPr id="32" name="Freeform: Shape 31">
                <a:extLst>
                  <a:ext uri="{FF2B5EF4-FFF2-40B4-BE49-F238E27FC236}">
                    <a16:creationId xmlns:a16="http://schemas.microsoft.com/office/drawing/2014/main" id="{07844608-348B-4E6E-BB90-7D2347D1D9E4}"/>
                  </a:ext>
                </a:extLst>
              </p:cNvPr>
              <p:cNvSpPr/>
              <p:nvPr/>
            </p:nvSpPr>
            <p:spPr>
              <a:xfrm rot="3785633" flipV="1">
                <a:off x="4615392" y="3642042"/>
                <a:ext cx="234578" cy="47833"/>
              </a:xfrm>
              <a:custGeom>
                <a:avLst/>
                <a:gdLst>
                  <a:gd name="connsiteX0" fmla="*/ 128647 w 129057"/>
                  <a:gd name="connsiteY0" fmla="*/ 0 h 161014"/>
                  <a:gd name="connsiteX1" fmla="*/ 129057 w 129057"/>
                  <a:gd name="connsiteY1" fmla="*/ 161014 h 161014"/>
                  <a:gd name="connsiteX2" fmla="*/ 0 w 129057"/>
                  <a:gd name="connsiteY2" fmla="*/ 64733 h 161014"/>
                  <a:gd name="connsiteX3" fmla="*/ 128647 w 129057"/>
                  <a:gd name="connsiteY3" fmla="*/ 0 h 161014"/>
                </a:gdLst>
                <a:ahLst/>
                <a:cxnLst>
                  <a:cxn ang="0">
                    <a:pos x="connsiteX0" y="connsiteY0"/>
                  </a:cxn>
                  <a:cxn ang="0">
                    <a:pos x="connsiteX1" y="connsiteY1"/>
                  </a:cxn>
                  <a:cxn ang="0">
                    <a:pos x="connsiteX2" y="connsiteY2"/>
                  </a:cxn>
                  <a:cxn ang="0">
                    <a:pos x="connsiteX3" y="connsiteY3"/>
                  </a:cxn>
                </a:cxnLst>
                <a:rect l="l" t="t" r="r" b="b"/>
                <a:pathLst>
                  <a:path w="129057" h="161014">
                    <a:moveTo>
                      <a:pt x="128647" y="0"/>
                    </a:moveTo>
                    <a:lnTo>
                      <a:pt x="129057" y="161014"/>
                    </a:lnTo>
                    <a:lnTo>
                      <a:pt x="0" y="64733"/>
                    </a:lnTo>
                    <a:lnTo>
                      <a:pt x="128647" y="0"/>
                    </a:lnTo>
                    <a:close/>
                  </a:path>
                </a:pathLst>
              </a:custGeom>
              <a:solidFill>
                <a:srgbClr val="00B050"/>
              </a:solidFill>
              <a:ln>
                <a:solidFill>
                  <a:srgbClr val="00B050"/>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IN">
                  <a:solidFill>
                    <a:schemeClr val="tx1"/>
                  </a:solidFill>
                  <a:latin typeface="Cambria" panose="02040503050406030204" pitchFamily="18" charset="0"/>
                  <a:ea typeface="Cambria" panose="02040503050406030204" pitchFamily="18" charset="0"/>
                </a:endParaRPr>
              </a:p>
            </p:txBody>
          </p:sp>
          <p:sp>
            <p:nvSpPr>
              <p:cNvPr id="33" name="Freeform: Shape 32">
                <a:extLst>
                  <a:ext uri="{FF2B5EF4-FFF2-40B4-BE49-F238E27FC236}">
                    <a16:creationId xmlns:a16="http://schemas.microsoft.com/office/drawing/2014/main" id="{2AA2D0BB-9215-49C1-ABFE-4A9C7CD91834}"/>
                  </a:ext>
                </a:extLst>
              </p:cNvPr>
              <p:cNvSpPr/>
              <p:nvPr/>
            </p:nvSpPr>
            <p:spPr>
              <a:xfrm rot="1396796" flipV="1">
                <a:off x="5223060" y="3050319"/>
                <a:ext cx="234578" cy="47833"/>
              </a:xfrm>
              <a:custGeom>
                <a:avLst/>
                <a:gdLst>
                  <a:gd name="connsiteX0" fmla="*/ 128647 w 129057"/>
                  <a:gd name="connsiteY0" fmla="*/ 0 h 161014"/>
                  <a:gd name="connsiteX1" fmla="*/ 129057 w 129057"/>
                  <a:gd name="connsiteY1" fmla="*/ 161014 h 161014"/>
                  <a:gd name="connsiteX2" fmla="*/ 0 w 129057"/>
                  <a:gd name="connsiteY2" fmla="*/ 64733 h 161014"/>
                  <a:gd name="connsiteX3" fmla="*/ 128647 w 129057"/>
                  <a:gd name="connsiteY3" fmla="*/ 0 h 161014"/>
                </a:gdLst>
                <a:ahLst/>
                <a:cxnLst>
                  <a:cxn ang="0">
                    <a:pos x="connsiteX0" y="connsiteY0"/>
                  </a:cxn>
                  <a:cxn ang="0">
                    <a:pos x="connsiteX1" y="connsiteY1"/>
                  </a:cxn>
                  <a:cxn ang="0">
                    <a:pos x="connsiteX2" y="connsiteY2"/>
                  </a:cxn>
                  <a:cxn ang="0">
                    <a:pos x="connsiteX3" y="connsiteY3"/>
                  </a:cxn>
                </a:cxnLst>
                <a:rect l="l" t="t" r="r" b="b"/>
                <a:pathLst>
                  <a:path w="129057" h="161014">
                    <a:moveTo>
                      <a:pt x="128647" y="0"/>
                    </a:moveTo>
                    <a:lnTo>
                      <a:pt x="129057" y="161014"/>
                    </a:lnTo>
                    <a:lnTo>
                      <a:pt x="0" y="64733"/>
                    </a:lnTo>
                    <a:lnTo>
                      <a:pt x="128647" y="0"/>
                    </a:lnTo>
                    <a:close/>
                  </a:path>
                </a:pathLst>
              </a:custGeom>
              <a:solidFill>
                <a:srgbClr val="92D050"/>
              </a:solidFill>
              <a:ln>
                <a:solidFill>
                  <a:srgbClr val="92D050"/>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IN">
                  <a:solidFill>
                    <a:schemeClr val="tx1"/>
                  </a:solidFill>
                  <a:latin typeface="Cambria" panose="02040503050406030204" pitchFamily="18" charset="0"/>
                  <a:ea typeface="Cambria" panose="02040503050406030204" pitchFamily="18" charset="0"/>
                </a:endParaRPr>
              </a:p>
            </p:txBody>
          </p:sp>
        </p:grpSp>
      </p:grpSp>
      <p:sp>
        <p:nvSpPr>
          <p:cNvPr id="52" name="Flowchart: Connector 51">
            <a:extLst>
              <a:ext uri="{FF2B5EF4-FFF2-40B4-BE49-F238E27FC236}">
                <a16:creationId xmlns:a16="http://schemas.microsoft.com/office/drawing/2014/main" id="{D46A90A2-5A14-4152-99E8-B218CA6F0423}"/>
              </a:ext>
            </a:extLst>
          </p:cNvPr>
          <p:cNvSpPr/>
          <p:nvPr/>
        </p:nvSpPr>
        <p:spPr>
          <a:xfrm>
            <a:off x="4211960" y="2283718"/>
            <a:ext cx="1080120" cy="1080120"/>
          </a:xfrm>
          <a:prstGeom prst="flowChartConnector">
            <a:avLst/>
          </a:prstGeom>
          <a:solidFill>
            <a:schemeClr val="bg1"/>
          </a:solidFill>
          <a:effectLst>
            <a:glow rad="63500">
              <a:schemeClr val="accent1">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lIns="91432" tIns="45716" rIns="91432" bIns="45716" rtlCol="0" anchor="ctr"/>
          <a:lstStyle/>
          <a:p>
            <a:pPr algn="ctr"/>
            <a:endParaRPr lang="en-IN">
              <a:latin typeface="Cambria" panose="02040503050406030204" pitchFamily="18" charset="0"/>
              <a:ea typeface="Cambria" panose="02040503050406030204" pitchFamily="18" charset="0"/>
            </a:endParaRPr>
          </a:p>
        </p:txBody>
      </p:sp>
      <p:cxnSp>
        <p:nvCxnSpPr>
          <p:cNvPr id="74" name="Connector: Elbow 73">
            <a:extLst>
              <a:ext uri="{FF2B5EF4-FFF2-40B4-BE49-F238E27FC236}">
                <a16:creationId xmlns:a16="http://schemas.microsoft.com/office/drawing/2014/main" id="{BAD01792-20F2-4116-BCB1-BCB6F3E79179}"/>
              </a:ext>
            </a:extLst>
          </p:cNvPr>
          <p:cNvCxnSpPr>
            <a:cxnSpLocks/>
          </p:cNvCxnSpPr>
          <p:nvPr/>
        </p:nvCxnSpPr>
        <p:spPr>
          <a:xfrm flipV="1">
            <a:off x="6732240" y="1995693"/>
            <a:ext cx="945346" cy="225529"/>
          </a:xfrm>
          <a:prstGeom prst="bentConnector3">
            <a:avLst/>
          </a:prstGeom>
          <a:ln>
            <a:solidFill>
              <a:srgbClr val="C00000"/>
            </a:solidFill>
            <a:tailEnd type="triangle"/>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sp>
        <p:nvSpPr>
          <p:cNvPr id="76" name="TextBox 75">
            <a:extLst>
              <a:ext uri="{FF2B5EF4-FFF2-40B4-BE49-F238E27FC236}">
                <a16:creationId xmlns:a16="http://schemas.microsoft.com/office/drawing/2014/main" id="{4A686A99-94BB-4190-B5D2-7D731531DCA1}"/>
              </a:ext>
            </a:extLst>
          </p:cNvPr>
          <p:cNvSpPr txBox="1"/>
          <p:nvPr/>
        </p:nvSpPr>
        <p:spPr>
          <a:xfrm>
            <a:off x="7668350" y="1707660"/>
            <a:ext cx="1080549" cy="957952"/>
          </a:xfrm>
          <a:prstGeom prst="rect">
            <a:avLst/>
          </a:prstGeom>
          <a:ln>
            <a:solidFill>
              <a:srgbClr val="C00000"/>
            </a:solidFill>
          </a:ln>
          <a:scene3d>
            <a:camera prst="orthographicFront"/>
            <a:lightRig rig="threePt" dir="t"/>
          </a:scene3d>
          <a:sp3d>
            <a:bevelT/>
          </a:sp3d>
        </p:spPr>
        <p:style>
          <a:lnRef idx="2">
            <a:schemeClr val="dk1"/>
          </a:lnRef>
          <a:fillRef idx="1">
            <a:schemeClr val="lt1"/>
          </a:fillRef>
          <a:effectRef idx="0">
            <a:schemeClr val="dk1"/>
          </a:effectRef>
          <a:fontRef idx="minor">
            <a:schemeClr val="dk1"/>
          </a:fontRef>
        </p:style>
        <p:txBody>
          <a:bodyPr wrap="square" lIns="91432" tIns="45716" rIns="91432" bIns="45716" rtlCol="0">
            <a:spAutoFit/>
          </a:bodyPr>
          <a:lstStyle/>
          <a:p>
            <a:pPr algn="ctr"/>
            <a:r>
              <a:rPr lang="en-US" sz="1100" b="1" dirty="0">
                <a:solidFill>
                  <a:srgbClr val="FF0000"/>
                </a:solidFill>
                <a:latin typeface="Cambria" panose="02040503050406030204" pitchFamily="18" charset="0"/>
                <a:ea typeface="Cambria" panose="02040503050406030204" pitchFamily="18" charset="0"/>
              </a:rPr>
              <a:t>Asset</a:t>
            </a:r>
          </a:p>
          <a:p>
            <a:pPr algn="ctr"/>
            <a:r>
              <a:rPr lang="en-US" sz="1100" b="1" dirty="0">
                <a:solidFill>
                  <a:srgbClr val="FF0000"/>
                </a:solidFill>
                <a:latin typeface="Cambria" panose="02040503050406030204" pitchFamily="18" charset="0"/>
                <a:ea typeface="Cambria" panose="02040503050406030204" pitchFamily="18" charset="0"/>
              </a:rPr>
              <a:t>Our Employee is Our  Greatest Asset </a:t>
            </a:r>
            <a:endParaRPr lang="en-IN" sz="1100" b="1" dirty="0">
              <a:solidFill>
                <a:srgbClr val="FF0000"/>
              </a:solidFill>
              <a:latin typeface="Cambria" panose="02040503050406030204" pitchFamily="18" charset="0"/>
              <a:ea typeface="Cambria" panose="02040503050406030204" pitchFamily="18" charset="0"/>
            </a:endParaRPr>
          </a:p>
        </p:txBody>
      </p:sp>
      <p:cxnSp>
        <p:nvCxnSpPr>
          <p:cNvPr id="79" name="Connector: Elbow 78">
            <a:extLst>
              <a:ext uri="{FF2B5EF4-FFF2-40B4-BE49-F238E27FC236}">
                <a16:creationId xmlns:a16="http://schemas.microsoft.com/office/drawing/2014/main" id="{B95C2C70-5E57-411E-B44D-3CB4044D3B33}"/>
              </a:ext>
            </a:extLst>
          </p:cNvPr>
          <p:cNvCxnSpPr>
            <a:cxnSpLocks/>
            <a:endCxn id="80" idx="1"/>
          </p:cNvCxnSpPr>
          <p:nvPr/>
        </p:nvCxnSpPr>
        <p:spPr>
          <a:xfrm flipV="1">
            <a:off x="6732240" y="3483767"/>
            <a:ext cx="795826" cy="165835"/>
          </a:xfrm>
          <a:prstGeom prst="bentConnector3">
            <a:avLst>
              <a:gd name="adj1" fmla="val 50000"/>
            </a:avLst>
          </a:prstGeom>
          <a:ln>
            <a:solidFill>
              <a:srgbClr val="92D050"/>
            </a:solidFill>
            <a:tailEnd type="triangle"/>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sp>
        <p:nvSpPr>
          <p:cNvPr id="80" name="TextBox 79">
            <a:extLst>
              <a:ext uri="{FF2B5EF4-FFF2-40B4-BE49-F238E27FC236}">
                <a16:creationId xmlns:a16="http://schemas.microsoft.com/office/drawing/2014/main" id="{C952729B-6188-420B-B3E8-277CD5E9DA3F}"/>
              </a:ext>
            </a:extLst>
          </p:cNvPr>
          <p:cNvSpPr txBox="1"/>
          <p:nvPr/>
        </p:nvSpPr>
        <p:spPr>
          <a:xfrm>
            <a:off x="7528066" y="2918226"/>
            <a:ext cx="1224566" cy="1131076"/>
          </a:xfrm>
          <a:prstGeom prst="rect">
            <a:avLst/>
          </a:prstGeom>
          <a:ln>
            <a:solidFill>
              <a:srgbClr val="92D050"/>
            </a:solidFill>
          </a:ln>
          <a:scene3d>
            <a:camera prst="orthographicFront"/>
            <a:lightRig rig="threePt" dir="t"/>
          </a:scene3d>
          <a:sp3d>
            <a:bevelT/>
          </a:sp3d>
        </p:spPr>
        <p:style>
          <a:lnRef idx="2">
            <a:schemeClr val="dk1"/>
          </a:lnRef>
          <a:fillRef idx="1">
            <a:schemeClr val="lt1"/>
          </a:fillRef>
          <a:effectRef idx="0">
            <a:schemeClr val="dk1"/>
          </a:effectRef>
          <a:fontRef idx="minor">
            <a:schemeClr val="dk1"/>
          </a:fontRef>
        </p:style>
        <p:txBody>
          <a:bodyPr wrap="square" lIns="91432" tIns="45716" rIns="91432" bIns="45716" rtlCol="0">
            <a:spAutoFit/>
          </a:bodyPr>
          <a:lstStyle/>
          <a:p>
            <a:pPr algn="ctr"/>
            <a:r>
              <a:rPr lang="en-US" sz="1100" b="1" dirty="0">
                <a:solidFill>
                  <a:srgbClr val="92D050"/>
                </a:solidFill>
                <a:latin typeface="Cambria" panose="02040503050406030204" pitchFamily="18" charset="0"/>
                <a:ea typeface="Cambria" panose="02040503050406030204" pitchFamily="18" charset="0"/>
              </a:rPr>
              <a:t>Safety</a:t>
            </a:r>
          </a:p>
          <a:p>
            <a:pPr algn="ctr"/>
            <a:r>
              <a:rPr lang="en-US" sz="1100" b="1" dirty="0">
                <a:solidFill>
                  <a:srgbClr val="FF0000"/>
                </a:solidFill>
                <a:latin typeface="Cambria" panose="02040503050406030204" pitchFamily="18" charset="0"/>
                <a:ea typeface="Cambria" panose="02040503050406030204" pitchFamily="18" charset="0"/>
              </a:rPr>
              <a:t> </a:t>
            </a:r>
            <a:r>
              <a:rPr lang="en-US" sz="1100" b="1" dirty="0">
                <a:solidFill>
                  <a:srgbClr val="92D050"/>
                </a:solidFill>
                <a:latin typeface="Cambria" panose="02040503050406030204" pitchFamily="18" charset="0"/>
                <a:ea typeface="Cambria" panose="02040503050406030204" pitchFamily="18" charset="0"/>
              </a:rPr>
              <a:t>Our Prime Target</a:t>
            </a:r>
          </a:p>
          <a:p>
            <a:pPr algn="ctr"/>
            <a:r>
              <a:rPr lang="en-US" sz="1100" b="1" dirty="0">
                <a:solidFill>
                  <a:srgbClr val="92D050"/>
                </a:solidFill>
                <a:latin typeface="Cambria" panose="02040503050406030204" pitchFamily="18" charset="0"/>
                <a:ea typeface="Cambria" panose="02040503050406030204" pitchFamily="18" charset="0"/>
              </a:rPr>
              <a:t>Zero Accident, Zero Waste &amp; Zero Harm</a:t>
            </a:r>
            <a:endParaRPr lang="en-IN" sz="1100" b="1" dirty="0">
              <a:solidFill>
                <a:srgbClr val="92D050"/>
              </a:solidFill>
              <a:latin typeface="Cambria" panose="02040503050406030204" pitchFamily="18" charset="0"/>
              <a:ea typeface="Cambria" panose="02040503050406030204" pitchFamily="18" charset="0"/>
            </a:endParaRPr>
          </a:p>
        </p:txBody>
      </p:sp>
      <p:cxnSp>
        <p:nvCxnSpPr>
          <p:cNvPr id="45" name="Elbow Connector 44"/>
          <p:cNvCxnSpPr>
            <a:cxnSpLocks/>
            <a:endCxn id="46" idx="1"/>
          </p:cNvCxnSpPr>
          <p:nvPr/>
        </p:nvCxnSpPr>
        <p:spPr>
          <a:xfrm flipV="1">
            <a:off x="5724132" y="4556643"/>
            <a:ext cx="1156577" cy="219743"/>
          </a:xfrm>
          <a:prstGeom prst="bentConnector3">
            <a:avLst>
              <a:gd name="adj1" fmla="val 50000"/>
            </a:avLst>
          </a:prstGeom>
          <a:ln>
            <a:solidFill>
              <a:srgbClr val="00B050"/>
            </a:solidFill>
            <a:tailEnd type="arrow"/>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sp>
        <p:nvSpPr>
          <p:cNvPr id="46" name="TextBox 45">
            <a:extLst>
              <a:ext uri="{FF2B5EF4-FFF2-40B4-BE49-F238E27FC236}">
                <a16:creationId xmlns:a16="http://schemas.microsoft.com/office/drawing/2014/main" id="{4A686A99-94BB-4190-B5D2-7D731531DCA1}"/>
              </a:ext>
            </a:extLst>
          </p:cNvPr>
          <p:cNvSpPr txBox="1"/>
          <p:nvPr/>
        </p:nvSpPr>
        <p:spPr>
          <a:xfrm>
            <a:off x="6880709" y="4171926"/>
            <a:ext cx="1979713" cy="769433"/>
          </a:xfrm>
          <a:prstGeom prst="rect">
            <a:avLst/>
          </a:prstGeom>
          <a:ln>
            <a:solidFill>
              <a:srgbClr val="00B050"/>
            </a:solidFill>
          </a:ln>
          <a:scene3d>
            <a:camera prst="orthographicFront"/>
            <a:lightRig rig="threePt" dir="t"/>
          </a:scene3d>
          <a:sp3d>
            <a:bevelT/>
          </a:sp3d>
        </p:spPr>
        <p:style>
          <a:lnRef idx="2">
            <a:schemeClr val="dk1"/>
          </a:lnRef>
          <a:fillRef idx="1">
            <a:schemeClr val="lt1"/>
          </a:fillRef>
          <a:effectRef idx="0">
            <a:schemeClr val="dk1"/>
          </a:effectRef>
          <a:fontRef idx="minor">
            <a:schemeClr val="dk1"/>
          </a:fontRef>
        </p:style>
        <p:txBody>
          <a:bodyPr wrap="square" lIns="91432" tIns="45716" rIns="91432" bIns="45716" rtlCol="0">
            <a:spAutoFit/>
          </a:bodyPr>
          <a:lstStyle/>
          <a:p>
            <a:pPr algn="ctr"/>
            <a:r>
              <a:rPr lang="en-US" sz="1100" b="1" dirty="0">
                <a:solidFill>
                  <a:srgbClr val="00B050"/>
                </a:solidFill>
                <a:latin typeface="Cambria" panose="02040503050406030204" pitchFamily="18" charset="0"/>
                <a:ea typeface="Cambria" panose="02040503050406030204" pitchFamily="18" charset="0"/>
              </a:rPr>
              <a:t>Training</a:t>
            </a:r>
          </a:p>
          <a:p>
            <a:pPr algn="ctr"/>
            <a:r>
              <a:rPr lang="en-US" sz="1100" b="1" dirty="0">
                <a:solidFill>
                  <a:srgbClr val="00B050"/>
                </a:solidFill>
                <a:latin typeface="Cambria" panose="02040503050406030204" pitchFamily="18" charset="0"/>
                <a:ea typeface="Cambria" panose="02040503050406030204" pitchFamily="18" charset="0"/>
              </a:rPr>
              <a:t>We Train to Empower Our Employee, we support their ideas to Value Generation</a:t>
            </a:r>
            <a:endParaRPr lang="en-IN" sz="1100" b="1" dirty="0">
              <a:solidFill>
                <a:srgbClr val="00B050"/>
              </a:solidFill>
              <a:latin typeface="Cambria" panose="02040503050406030204" pitchFamily="18" charset="0"/>
              <a:ea typeface="Cambria" panose="02040503050406030204" pitchFamily="18" charset="0"/>
            </a:endParaRPr>
          </a:p>
        </p:txBody>
      </p:sp>
      <p:cxnSp>
        <p:nvCxnSpPr>
          <p:cNvPr id="48" name="Elbow Connector 47"/>
          <p:cNvCxnSpPr/>
          <p:nvPr/>
        </p:nvCxnSpPr>
        <p:spPr>
          <a:xfrm rot="10800000">
            <a:off x="2051720" y="843558"/>
            <a:ext cx="1728192" cy="216024"/>
          </a:xfrm>
          <a:prstGeom prst="bentConnector3">
            <a:avLst>
              <a:gd name="adj1" fmla="val 50000"/>
            </a:avLst>
          </a:prstGeom>
          <a:ln>
            <a:solidFill>
              <a:schemeClr val="tx1"/>
            </a:solidFill>
            <a:tailEnd type="arrow"/>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cxnSp>
        <p:nvCxnSpPr>
          <p:cNvPr id="49" name="Elbow Connector 48"/>
          <p:cNvCxnSpPr/>
          <p:nvPr/>
        </p:nvCxnSpPr>
        <p:spPr>
          <a:xfrm rot="10800000">
            <a:off x="1835698" y="2067694"/>
            <a:ext cx="936104" cy="216024"/>
          </a:xfrm>
          <a:prstGeom prst="bentConnector3">
            <a:avLst>
              <a:gd name="adj1" fmla="val 50000"/>
            </a:avLst>
          </a:prstGeom>
          <a:ln>
            <a:tailEnd type="arrow"/>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cxnSp>
        <p:nvCxnSpPr>
          <p:cNvPr id="50" name="Elbow Connector 49"/>
          <p:cNvCxnSpPr/>
          <p:nvPr/>
        </p:nvCxnSpPr>
        <p:spPr>
          <a:xfrm rot="10800000">
            <a:off x="1907704" y="3291832"/>
            <a:ext cx="864096" cy="288032"/>
          </a:xfrm>
          <a:prstGeom prst="bentConnector3">
            <a:avLst>
              <a:gd name="adj1" fmla="val 50000"/>
            </a:avLst>
          </a:prstGeom>
          <a:ln>
            <a:tailEnd type="arrow"/>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cxnSp>
        <p:nvCxnSpPr>
          <p:cNvPr id="51" name="Elbow Connector 50"/>
          <p:cNvCxnSpPr>
            <a:cxnSpLocks/>
            <a:endCxn id="81" idx="3"/>
          </p:cNvCxnSpPr>
          <p:nvPr/>
        </p:nvCxnSpPr>
        <p:spPr>
          <a:xfrm rot="10800000">
            <a:off x="2121302" y="4578925"/>
            <a:ext cx="1586625" cy="81068"/>
          </a:xfrm>
          <a:prstGeom prst="bentConnector3">
            <a:avLst>
              <a:gd name="adj1" fmla="val 50000"/>
            </a:avLst>
          </a:prstGeom>
          <a:ln>
            <a:tailEnd type="arrow"/>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cxnSp>
        <p:nvCxnSpPr>
          <p:cNvPr id="53" name="Connector: Elbow 73">
            <a:extLst>
              <a:ext uri="{FF2B5EF4-FFF2-40B4-BE49-F238E27FC236}">
                <a16:creationId xmlns:a16="http://schemas.microsoft.com/office/drawing/2014/main" id="{BAD01792-20F2-4116-BCB1-BCB6F3E79179}"/>
              </a:ext>
            </a:extLst>
          </p:cNvPr>
          <p:cNvCxnSpPr>
            <a:cxnSpLocks/>
          </p:cNvCxnSpPr>
          <p:nvPr/>
        </p:nvCxnSpPr>
        <p:spPr>
          <a:xfrm flipV="1">
            <a:off x="5940153" y="987574"/>
            <a:ext cx="1008112" cy="153522"/>
          </a:xfrm>
          <a:prstGeom prst="bentConnector3">
            <a:avLst>
              <a:gd name="adj1" fmla="val 50000"/>
            </a:avLst>
          </a:prstGeom>
          <a:ln>
            <a:solidFill>
              <a:srgbClr val="C00000"/>
            </a:solidFill>
            <a:tailEnd type="triangle"/>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sp>
        <p:nvSpPr>
          <p:cNvPr id="54" name="TextBox 53">
            <a:extLst>
              <a:ext uri="{FF2B5EF4-FFF2-40B4-BE49-F238E27FC236}">
                <a16:creationId xmlns:a16="http://schemas.microsoft.com/office/drawing/2014/main" id="{4A686A99-94BB-4190-B5D2-7D731531DCA1}"/>
              </a:ext>
            </a:extLst>
          </p:cNvPr>
          <p:cNvSpPr txBox="1"/>
          <p:nvPr/>
        </p:nvSpPr>
        <p:spPr>
          <a:xfrm>
            <a:off x="6948264" y="771554"/>
            <a:ext cx="1872208" cy="784827"/>
          </a:xfrm>
          <a:prstGeom prst="rect">
            <a:avLst/>
          </a:prstGeom>
          <a:ln>
            <a:solidFill>
              <a:srgbClr val="FFC000"/>
            </a:solidFill>
          </a:ln>
          <a:scene3d>
            <a:camera prst="orthographicFront"/>
            <a:lightRig rig="threePt" dir="t"/>
          </a:scene3d>
          <a:sp3d>
            <a:bevelT/>
          </a:sp3d>
        </p:spPr>
        <p:style>
          <a:lnRef idx="2">
            <a:schemeClr val="dk1"/>
          </a:lnRef>
          <a:fillRef idx="1">
            <a:schemeClr val="lt1"/>
          </a:fillRef>
          <a:effectRef idx="0">
            <a:schemeClr val="dk1"/>
          </a:effectRef>
          <a:fontRef idx="minor">
            <a:schemeClr val="dk1"/>
          </a:fontRef>
        </p:style>
        <p:txBody>
          <a:bodyPr wrap="square" lIns="91432" tIns="45716" rIns="91432" bIns="45716" rtlCol="0">
            <a:spAutoFit/>
          </a:bodyPr>
          <a:lstStyle/>
          <a:p>
            <a:pPr algn="ctr"/>
            <a:r>
              <a:rPr lang="en-US" sz="1100" b="1" dirty="0">
                <a:solidFill>
                  <a:srgbClr val="FFC000"/>
                </a:solidFill>
                <a:latin typeface="Cambria" panose="02040503050406030204" pitchFamily="18" charset="0"/>
                <a:ea typeface="Cambria" panose="02040503050406030204" pitchFamily="18" charset="0"/>
              </a:rPr>
              <a:t>Quality</a:t>
            </a:r>
          </a:p>
          <a:p>
            <a:pPr algn="ctr"/>
            <a:r>
              <a:rPr lang="en-US" sz="1100" b="1" dirty="0">
                <a:solidFill>
                  <a:srgbClr val="FFC000"/>
                </a:solidFill>
                <a:latin typeface="Cambria" panose="02040503050406030204" pitchFamily="18" charset="0"/>
                <a:ea typeface="Cambria" panose="02040503050406030204" pitchFamily="18" charset="0"/>
              </a:rPr>
              <a:t>Improving Our Quality by Benchmarking the Best Practices</a:t>
            </a:r>
            <a:endParaRPr lang="en-IN" sz="1100" b="1" dirty="0">
              <a:solidFill>
                <a:srgbClr val="FFC000"/>
              </a:solidFill>
              <a:latin typeface="Cambria" panose="02040503050406030204" pitchFamily="18" charset="0"/>
              <a:ea typeface="Cambria" panose="02040503050406030204" pitchFamily="18" charset="0"/>
            </a:endParaRPr>
          </a:p>
        </p:txBody>
      </p:sp>
      <p:sp>
        <p:nvSpPr>
          <p:cNvPr id="73" name="TextBox 72">
            <a:extLst>
              <a:ext uri="{FF2B5EF4-FFF2-40B4-BE49-F238E27FC236}">
                <a16:creationId xmlns:a16="http://schemas.microsoft.com/office/drawing/2014/main" id="{4A686A99-94BB-4190-B5D2-7D731531DCA1}"/>
              </a:ext>
            </a:extLst>
          </p:cNvPr>
          <p:cNvSpPr txBox="1"/>
          <p:nvPr/>
        </p:nvSpPr>
        <p:spPr>
          <a:xfrm>
            <a:off x="179522" y="699545"/>
            <a:ext cx="1872637" cy="784827"/>
          </a:xfrm>
          <a:prstGeom prst="rect">
            <a:avLst/>
          </a:prstGeom>
          <a:ln>
            <a:solidFill>
              <a:srgbClr val="FFFF00"/>
            </a:solidFill>
          </a:ln>
          <a:scene3d>
            <a:camera prst="orthographicFront"/>
            <a:lightRig rig="threePt" dir="t"/>
          </a:scene3d>
          <a:sp3d>
            <a:bevelT/>
          </a:sp3d>
        </p:spPr>
        <p:style>
          <a:lnRef idx="2">
            <a:schemeClr val="dk1"/>
          </a:lnRef>
          <a:fillRef idx="1">
            <a:schemeClr val="lt1"/>
          </a:fillRef>
          <a:effectRef idx="0">
            <a:schemeClr val="dk1"/>
          </a:effectRef>
          <a:fontRef idx="minor">
            <a:schemeClr val="dk1"/>
          </a:fontRef>
        </p:style>
        <p:txBody>
          <a:bodyPr wrap="square" lIns="91432" tIns="45716" rIns="91432" bIns="45716" rtlCol="0">
            <a:spAutoFit/>
          </a:bodyPr>
          <a:lstStyle/>
          <a:p>
            <a:pPr algn="ctr"/>
            <a:r>
              <a:rPr lang="en-US" sz="1100" b="1" dirty="0">
                <a:solidFill>
                  <a:schemeClr val="tx1"/>
                </a:solidFill>
                <a:latin typeface="Cambria" panose="02040503050406030204" pitchFamily="18" charset="0"/>
                <a:ea typeface="Cambria" panose="02040503050406030204" pitchFamily="18" charset="0"/>
              </a:rPr>
              <a:t>Growth</a:t>
            </a:r>
          </a:p>
          <a:p>
            <a:pPr algn="ctr"/>
            <a:r>
              <a:rPr lang="en-US" sz="1100" b="1" dirty="0">
                <a:solidFill>
                  <a:schemeClr val="tx1"/>
                </a:solidFill>
                <a:latin typeface="Cambria" panose="02040503050406030204" pitchFamily="18" charset="0"/>
                <a:ea typeface="Cambria" panose="02040503050406030204" pitchFamily="18" charset="0"/>
              </a:rPr>
              <a:t>To Grow with the dream of proving Clean Water to the Nation</a:t>
            </a:r>
            <a:endParaRPr lang="en-IN" sz="1100" b="1" dirty="0">
              <a:solidFill>
                <a:schemeClr val="tx1"/>
              </a:solidFill>
              <a:latin typeface="Cambria" panose="02040503050406030204" pitchFamily="18" charset="0"/>
              <a:ea typeface="Cambria" panose="02040503050406030204" pitchFamily="18" charset="0"/>
            </a:endParaRPr>
          </a:p>
        </p:txBody>
      </p:sp>
      <p:sp>
        <p:nvSpPr>
          <p:cNvPr id="77" name="TextBox 76">
            <a:extLst>
              <a:ext uri="{FF2B5EF4-FFF2-40B4-BE49-F238E27FC236}">
                <a16:creationId xmlns:a16="http://schemas.microsoft.com/office/drawing/2014/main" id="{4A686A99-94BB-4190-B5D2-7D731531DCA1}"/>
              </a:ext>
            </a:extLst>
          </p:cNvPr>
          <p:cNvSpPr txBox="1"/>
          <p:nvPr/>
        </p:nvSpPr>
        <p:spPr>
          <a:xfrm>
            <a:off x="107504" y="1707654"/>
            <a:ext cx="1728192" cy="1131076"/>
          </a:xfrm>
          <a:prstGeom prst="rect">
            <a:avLst/>
          </a:prstGeom>
          <a:ln>
            <a:solidFill>
              <a:srgbClr val="0070C0"/>
            </a:solidFill>
          </a:ln>
          <a:scene3d>
            <a:camera prst="orthographicFront"/>
            <a:lightRig rig="threePt" dir="t"/>
          </a:scene3d>
          <a:sp3d>
            <a:bevelT/>
          </a:sp3d>
        </p:spPr>
        <p:style>
          <a:lnRef idx="2">
            <a:schemeClr val="dk1"/>
          </a:lnRef>
          <a:fillRef idx="1">
            <a:schemeClr val="lt1"/>
          </a:fillRef>
          <a:effectRef idx="0">
            <a:schemeClr val="dk1"/>
          </a:effectRef>
          <a:fontRef idx="minor">
            <a:schemeClr val="dk1"/>
          </a:fontRef>
        </p:style>
        <p:txBody>
          <a:bodyPr wrap="square" lIns="91432" tIns="45716" rIns="91432" bIns="45716" rtlCol="0">
            <a:spAutoFit/>
          </a:bodyPr>
          <a:lstStyle/>
          <a:p>
            <a:pPr algn="ctr"/>
            <a:r>
              <a:rPr lang="en-IN" sz="1100" b="1" dirty="0">
                <a:solidFill>
                  <a:srgbClr val="00B0F0"/>
                </a:solidFill>
                <a:latin typeface="Cambria" panose="02040503050406030204" pitchFamily="18" charset="0"/>
                <a:ea typeface="Cambria" panose="02040503050406030204" pitchFamily="18" charset="0"/>
              </a:rPr>
              <a:t>Innovation &amp; Technology</a:t>
            </a:r>
          </a:p>
          <a:p>
            <a:pPr algn="ctr"/>
            <a:r>
              <a:rPr lang="en-IN" sz="1100" b="1" dirty="0">
                <a:solidFill>
                  <a:srgbClr val="00B0F0"/>
                </a:solidFill>
                <a:latin typeface="Cambria" panose="02040503050406030204" pitchFamily="18" charset="0"/>
                <a:ea typeface="Cambria" panose="02040503050406030204" pitchFamily="18" charset="0"/>
              </a:rPr>
              <a:t>We believe we will achieve Growth by adopting  Innovation &amp; Technology</a:t>
            </a:r>
          </a:p>
        </p:txBody>
      </p:sp>
      <p:sp>
        <p:nvSpPr>
          <p:cNvPr id="78" name="TextBox 77">
            <a:extLst>
              <a:ext uri="{FF2B5EF4-FFF2-40B4-BE49-F238E27FC236}">
                <a16:creationId xmlns:a16="http://schemas.microsoft.com/office/drawing/2014/main" id="{4A686A99-94BB-4190-B5D2-7D731531DCA1}"/>
              </a:ext>
            </a:extLst>
          </p:cNvPr>
          <p:cNvSpPr txBox="1"/>
          <p:nvPr/>
        </p:nvSpPr>
        <p:spPr>
          <a:xfrm>
            <a:off x="107506" y="3075812"/>
            <a:ext cx="1800200" cy="784827"/>
          </a:xfrm>
          <a:prstGeom prst="rect">
            <a:avLst/>
          </a:prstGeom>
          <a:ln>
            <a:solidFill>
              <a:srgbClr val="002060"/>
            </a:solidFill>
          </a:ln>
          <a:scene3d>
            <a:camera prst="orthographicFront"/>
            <a:lightRig rig="threePt" dir="t"/>
          </a:scene3d>
          <a:sp3d>
            <a:bevelT/>
          </a:sp3d>
        </p:spPr>
        <p:style>
          <a:lnRef idx="2">
            <a:schemeClr val="dk1"/>
          </a:lnRef>
          <a:fillRef idx="1">
            <a:schemeClr val="lt1"/>
          </a:fillRef>
          <a:effectRef idx="0">
            <a:schemeClr val="dk1"/>
          </a:effectRef>
          <a:fontRef idx="minor">
            <a:schemeClr val="dk1"/>
          </a:fontRef>
        </p:style>
        <p:txBody>
          <a:bodyPr wrap="square" lIns="91432" tIns="45716" rIns="91432" bIns="45716" rtlCol="0">
            <a:spAutoFit/>
          </a:bodyPr>
          <a:lstStyle/>
          <a:p>
            <a:pPr algn="ctr"/>
            <a:r>
              <a:rPr lang="en-US" sz="1100" b="1" dirty="0">
                <a:solidFill>
                  <a:srgbClr val="002060"/>
                </a:solidFill>
                <a:latin typeface="Cambria" panose="02040503050406030204" pitchFamily="18" charset="0"/>
                <a:ea typeface="Cambria" panose="02040503050406030204" pitchFamily="18" charset="0"/>
              </a:rPr>
              <a:t>Ethics</a:t>
            </a:r>
          </a:p>
          <a:p>
            <a:pPr algn="ctr"/>
            <a:r>
              <a:rPr lang="en-US" sz="1100" b="1" dirty="0">
                <a:solidFill>
                  <a:srgbClr val="002060"/>
                </a:solidFill>
                <a:latin typeface="Cambria" panose="02040503050406030204" pitchFamily="18" charset="0"/>
                <a:ea typeface="Cambria" panose="02040503050406030204" pitchFamily="18" charset="0"/>
              </a:rPr>
              <a:t>We follow no compromise on Quality and Customer Trust</a:t>
            </a:r>
            <a:endParaRPr lang="en-IN" sz="1100" b="1" dirty="0">
              <a:solidFill>
                <a:srgbClr val="002060"/>
              </a:solidFill>
              <a:latin typeface="Cambria" panose="02040503050406030204" pitchFamily="18" charset="0"/>
              <a:ea typeface="Cambria" panose="02040503050406030204" pitchFamily="18" charset="0"/>
            </a:endParaRPr>
          </a:p>
        </p:txBody>
      </p:sp>
      <p:sp>
        <p:nvSpPr>
          <p:cNvPr id="81" name="TextBox 80">
            <a:extLst>
              <a:ext uri="{FF2B5EF4-FFF2-40B4-BE49-F238E27FC236}">
                <a16:creationId xmlns:a16="http://schemas.microsoft.com/office/drawing/2014/main" id="{4A686A99-94BB-4190-B5D2-7D731531DCA1}"/>
              </a:ext>
            </a:extLst>
          </p:cNvPr>
          <p:cNvSpPr txBox="1"/>
          <p:nvPr/>
        </p:nvSpPr>
        <p:spPr>
          <a:xfrm>
            <a:off x="213172" y="4273073"/>
            <a:ext cx="1908133" cy="611703"/>
          </a:xfrm>
          <a:prstGeom prst="rect">
            <a:avLst/>
          </a:prstGeom>
          <a:ln>
            <a:solidFill>
              <a:srgbClr val="61D6FF"/>
            </a:solidFill>
          </a:ln>
          <a:scene3d>
            <a:camera prst="orthographicFront"/>
            <a:lightRig rig="threePt" dir="t"/>
          </a:scene3d>
          <a:sp3d>
            <a:bevelT/>
          </a:sp3d>
        </p:spPr>
        <p:style>
          <a:lnRef idx="2">
            <a:schemeClr val="dk1"/>
          </a:lnRef>
          <a:fillRef idx="1">
            <a:schemeClr val="lt1"/>
          </a:fillRef>
          <a:effectRef idx="0">
            <a:schemeClr val="dk1"/>
          </a:effectRef>
          <a:fontRef idx="minor">
            <a:schemeClr val="dk1"/>
          </a:fontRef>
        </p:style>
        <p:txBody>
          <a:bodyPr wrap="square" lIns="91432" tIns="45716" rIns="91432" bIns="45716" rtlCol="0">
            <a:spAutoFit/>
          </a:bodyPr>
          <a:lstStyle/>
          <a:p>
            <a:pPr algn="ctr"/>
            <a:r>
              <a:rPr lang="en-US" sz="1100" b="1" dirty="0">
                <a:solidFill>
                  <a:srgbClr val="00B0F0"/>
                </a:solidFill>
                <a:latin typeface="Cambria" panose="02040503050406030204" pitchFamily="18" charset="0"/>
                <a:ea typeface="Cambria" panose="02040503050406030204" pitchFamily="18" charset="0"/>
              </a:rPr>
              <a:t>CSR</a:t>
            </a:r>
            <a:endParaRPr lang="en-IN" sz="1100" b="1" dirty="0">
              <a:solidFill>
                <a:srgbClr val="00B0F0"/>
              </a:solidFill>
              <a:latin typeface="Cambria" panose="02040503050406030204" pitchFamily="18" charset="0"/>
              <a:ea typeface="Cambria" panose="02040503050406030204" pitchFamily="18" charset="0"/>
            </a:endParaRPr>
          </a:p>
          <a:p>
            <a:pPr algn="ctr"/>
            <a:r>
              <a:rPr lang="en-IN" sz="1100" b="1" dirty="0">
                <a:solidFill>
                  <a:srgbClr val="00B0F0"/>
                </a:solidFill>
                <a:latin typeface="Cambria" panose="02040503050406030204" pitchFamily="18" charset="0"/>
                <a:ea typeface="Cambria" panose="02040503050406030204" pitchFamily="18" charset="0"/>
              </a:rPr>
              <a:t>Contribute to Community &amp; Society on regular basis</a:t>
            </a:r>
            <a:endParaRPr lang="en-US" sz="1100" b="1" dirty="0">
              <a:solidFill>
                <a:srgbClr val="00B0F0"/>
              </a:solidFill>
              <a:latin typeface="Cambria" panose="02040503050406030204" pitchFamily="18" charset="0"/>
              <a:ea typeface="Cambria" panose="02040503050406030204" pitchFamily="18" charset="0"/>
            </a:endParaRPr>
          </a:p>
        </p:txBody>
      </p:sp>
      <p:pic>
        <p:nvPicPr>
          <p:cNvPr id="1027" name="Picture 3" descr="C:\Users\Mriganka Mitra\Desktop\HWS\PPT\7987-200.png"/>
          <p:cNvPicPr>
            <a:picLocks noChangeAspect="1" noChangeArrowheads="1"/>
          </p:cNvPicPr>
          <p:nvPr/>
        </p:nvPicPr>
        <p:blipFill>
          <a:blip r:embed="rId2" cstate="print"/>
          <a:srcRect/>
          <a:stretch>
            <a:fillRect/>
          </a:stretch>
        </p:blipFill>
        <p:spPr bwMode="auto">
          <a:xfrm>
            <a:off x="4499992" y="2787774"/>
            <a:ext cx="477912" cy="477912"/>
          </a:xfrm>
          <a:prstGeom prst="rect">
            <a:avLst/>
          </a:prstGeom>
          <a:noFill/>
        </p:spPr>
      </p:pic>
      <p:pic>
        <p:nvPicPr>
          <p:cNvPr id="1028" name="Picture 4" descr="C:\Users\Mriganka Mitra\Desktop\HWS\PPT\215119-200.png"/>
          <p:cNvPicPr>
            <a:picLocks noChangeAspect="1" noChangeArrowheads="1"/>
          </p:cNvPicPr>
          <p:nvPr/>
        </p:nvPicPr>
        <p:blipFill>
          <a:blip r:embed="rId3" cstate="print"/>
          <a:srcRect/>
          <a:stretch>
            <a:fillRect/>
          </a:stretch>
        </p:blipFill>
        <p:spPr bwMode="auto">
          <a:xfrm>
            <a:off x="6012161" y="3147816"/>
            <a:ext cx="621928" cy="621928"/>
          </a:xfrm>
          <a:prstGeom prst="rect">
            <a:avLst/>
          </a:prstGeom>
          <a:noFill/>
        </p:spPr>
      </p:pic>
      <p:pic>
        <p:nvPicPr>
          <p:cNvPr id="1029" name="Picture 5" descr="C:\Users\Mriganka Mitra\Desktop\HWS\PPT\1982411-200.png"/>
          <p:cNvPicPr>
            <a:picLocks noChangeAspect="1" noChangeArrowheads="1"/>
          </p:cNvPicPr>
          <p:nvPr/>
        </p:nvPicPr>
        <p:blipFill>
          <a:blip r:embed="rId4" cstate="print">
            <a:extLst>
              <a:ext uri="{28A0092B-C50C-407E-A947-70E740481C1C}">
                <a14:useLocalDpi xmlns:a14="http://schemas.microsoft.com/office/drawing/2010/main"/>
              </a:ext>
            </a:extLst>
          </a:blip>
          <a:srcRect/>
          <a:stretch>
            <a:fillRect/>
          </a:stretch>
        </p:blipFill>
        <p:spPr bwMode="auto">
          <a:xfrm>
            <a:off x="5292080" y="4083918"/>
            <a:ext cx="432048" cy="432048"/>
          </a:xfrm>
          <a:prstGeom prst="rect">
            <a:avLst/>
          </a:prstGeom>
          <a:noFill/>
        </p:spPr>
      </p:pic>
      <p:pic>
        <p:nvPicPr>
          <p:cNvPr id="1030" name="Picture 6" descr="C:\Users\Mriganka Mitra\Desktop\HWS\PPT\1325074-200.png"/>
          <p:cNvPicPr>
            <a:picLocks noChangeAspect="1" noChangeArrowheads="1"/>
          </p:cNvPicPr>
          <p:nvPr/>
        </p:nvPicPr>
        <p:blipFill>
          <a:blip r:embed="rId5" cstate="print">
            <a:extLst>
              <a:ext uri="{28A0092B-C50C-407E-A947-70E740481C1C}">
                <a14:useLocalDpi xmlns:a14="http://schemas.microsoft.com/office/drawing/2010/main"/>
              </a:ext>
            </a:extLst>
          </a:blip>
          <a:srcRect/>
          <a:stretch>
            <a:fillRect/>
          </a:stretch>
        </p:blipFill>
        <p:spPr bwMode="auto">
          <a:xfrm>
            <a:off x="6084168" y="1995686"/>
            <a:ext cx="477912" cy="477912"/>
          </a:xfrm>
          <a:prstGeom prst="rect">
            <a:avLst/>
          </a:prstGeom>
          <a:noFill/>
        </p:spPr>
      </p:pic>
      <p:pic>
        <p:nvPicPr>
          <p:cNvPr id="1031" name="Picture 7" descr="C:\Users\Mriganka Mitra\Desktop\HWS\PPT\429613-200.png"/>
          <p:cNvPicPr>
            <a:picLocks noChangeAspect="1" noChangeArrowheads="1"/>
          </p:cNvPicPr>
          <p:nvPr/>
        </p:nvPicPr>
        <p:blipFill>
          <a:blip r:embed="rId6" cstate="print">
            <a:extLst>
              <a:ext uri="{28A0092B-C50C-407E-A947-70E740481C1C}">
                <a14:useLocalDpi xmlns:a14="http://schemas.microsoft.com/office/drawing/2010/main"/>
              </a:ext>
            </a:extLst>
          </a:blip>
          <a:srcRect/>
          <a:stretch>
            <a:fillRect/>
          </a:stretch>
        </p:blipFill>
        <p:spPr bwMode="auto">
          <a:xfrm>
            <a:off x="3923928" y="1131592"/>
            <a:ext cx="504056" cy="504056"/>
          </a:xfrm>
          <a:prstGeom prst="rect">
            <a:avLst/>
          </a:prstGeom>
          <a:noFill/>
        </p:spPr>
      </p:pic>
      <p:pic>
        <p:nvPicPr>
          <p:cNvPr id="1032" name="Picture 8" descr="C:\Users\Mriganka Mitra\Desktop\HWS\PPT\252722-200.png"/>
          <p:cNvPicPr>
            <a:picLocks noChangeAspect="1" noChangeArrowheads="1"/>
          </p:cNvPicPr>
          <p:nvPr/>
        </p:nvPicPr>
        <p:blipFill>
          <a:blip r:embed="rId7" cstate="print">
            <a:extLst>
              <a:ext uri="{28A0092B-C50C-407E-A947-70E740481C1C}">
                <a14:useLocalDpi xmlns:a14="http://schemas.microsoft.com/office/drawing/2010/main"/>
              </a:ext>
            </a:extLst>
          </a:blip>
          <a:srcRect/>
          <a:stretch>
            <a:fillRect/>
          </a:stretch>
        </p:blipFill>
        <p:spPr bwMode="auto">
          <a:xfrm>
            <a:off x="5148064" y="1131590"/>
            <a:ext cx="432048" cy="432048"/>
          </a:xfrm>
          <a:prstGeom prst="rect">
            <a:avLst/>
          </a:prstGeom>
          <a:noFill/>
        </p:spPr>
      </p:pic>
      <p:pic>
        <p:nvPicPr>
          <p:cNvPr id="1033" name="Picture 9" descr="C:\Users\Mriganka Mitra\Desktop\HWS\PPT\2724348-200.png"/>
          <p:cNvPicPr>
            <a:picLocks noChangeAspect="1" noChangeArrowheads="1"/>
          </p:cNvPicPr>
          <p:nvPr/>
        </p:nvPicPr>
        <p:blipFill>
          <a:blip r:embed="rId8" cstate="print"/>
          <a:srcRect/>
          <a:stretch>
            <a:fillRect/>
          </a:stretch>
        </p:blipFill>
        <p:spPr bwMode="auto">
          <a:xfrm>
            <a:off x="3851920" y="4083919"/>
            <a:ext cx="504056" cy="504056"/>
          </a:xfrm>
          <a:prstGeom prst="rect">
            <a:avLst/>
          </a:prstGeom>
          <a:noFill/>
        </p:spPr>
      </p:pic>
      <p:pic>
        <p:nvPicPr>
          <p:cNvPr id="1034" name="Picture 10" descr="C:\Users\Mriganka Mitra\Desktop\HWS\PPT\3309430-200.png"/>
          <p:cNvPicPr>
            <a:picLocks noChangeAspect="1" noChangeArrowheads="1"/>
          </p:cNvPicPr>
          <p:nvPr/>
        </p:nvPicPr>
        <p:blipFill>
          <a:blip r:embed="rId9" cstate="print"/>
          <a:srcRect/>
          <a:stretch>
            <a:fillRect/>
          </a:stretch>
        </p:blipFill>
        <p:spPr bwMode="auto">
          <a:xfrm>
            <a:off x="2915817" y="3147816"/>
            <a:ext cx="621928" cy="621928"/>
          </a:xfrm>
          <a:prstGeom prst="rect">
            <a:avLst/>
          </a:prstGeom>
          <a:noFill/>
        </p:spPr>
      </p:pic>
      <p:pic>
        <p:nvPicPr>
          <p:cNvPr id="1035" name="Picture 11" descr="C:\Users\Mriganka Mitra\Desktop\HWS\PPT\3456789-200.png"/>
          <p:cNvPicPr>
            <a:picLocks noChangeAspect="1" noChangeArrowheads="1"/>
          </p:cNvPicPr>
          <p:nvPr/>
        </p:nvPicPr>
        <p:blipFill>
          <a:blip r:embed="rId10" cstate="print"/>
          <a:srcRect/>
          <a:stretch>
            <a:fillRect/>
          </a:stretch>
        </p:blipFill>
        <p:spPr bwMode="auto">
          <a:xfrm>
            <a:off x="2987824" y="2041552"/>
            <a:ext cx="504056" cy="504056"/>
          </a:xfrm>
          <a:prstGeom prst="rect">
            <a:avLst/>
          </a:prstGeom>
          <a:noFill/>
        </p:spPr>
      </p:pic>
      <p:pic>
        <p:nvPicPr>
          <p:cNvPr id="72" name="Picture 71">
            <a:extLst>
              <a:ext uri="{FF2B5EF4-FFF2-40B4-BE49-F238E27FC236}">
                <a16:creationId xmlns:a16="http://schemas.microsoft.com/office/drawing/2014/main" id="{E427051D-6BA6-40BD-9D3E-B009BEDB8AA9}"/>
              </a:ext>
            </a:extLst>
          </p:cNvPr>
          <p:cNvPicPr/>
          <p:nvPr/>
        </p:nvPicPr>
        <p:blipFill rotWithShape="1">
          <a:blip r:embed="rId11" cstate="print">
            <a:extLst>
              <a:ext uri="{BEBA8EAE-BF5A-486C-A8C5-ECC9F3942E4B}">
                <a14:imgProps xmlns:a14="http://schemas.microsoft.com/office/drawing/2010/main">
                  <a14:imgLayer r:embed="rId12">
                    <a14:imgEffect>
                      <a14:backgroundRemoval t="3846" b="89744" l="15294" r="100000">
                        <a14:foregroundMark x1="18824" y1="28205" x2="18824" y2="28205"/>
                        <a14:foregroundMark x1="28235" y1="52564" x2="28235" y2="52564"/>
                        <a14:foregroundMark x1="29412" y1="53846" x2="29412" y2="53846"/>
                        <a14:foregroundMark x1="62353" y1="53846" x2="62353" y2="53846"/>
                        <a14:foregroundMark x1="50588" y1="56410" x2="50588" y2="56410"/>
                        <a14:foregroundMark x1="44706" y1="56410" x2="44706" y2="56410"/>
                        <a14:foregroundMark x1="76471" y1="48718" x2="76471" y2="48718"/>
                        <a14:foregroundMark x1="15294" y1="55128" x2="15294" y2="55128"/>
                        <a14:foregroundMark x1="78824" y1="57692" x2="78824" y2="57692"/>
                      </a14:backgroundRemoval>
                    </a14:imgEffect>
                  </a14:imgLayer>
                </a14:imgProps>
              </a:ext>
              <a:ext uri="{28A0092B-C50C-407E-A947-70E740481C1C}">
                <a14:useLocalDpi xmlns:a14="http://schemas.microsoft.com/office/drawing/2010/main"/>
              </a:ext>
            </a:extLst>
          </a:blip>
          <a:srcRect/>
          <a:stretch/>
        </p:blipFill>
        <p:spPr bwMode="auto">
          <a:xfrm>
            <a:off x="4427984" y="2355728"/>
            <a:ext cx="648072" cy="471867"/>
          </a:xfrm>
          <a:prstGeom prst="rect">
            <a:avLst/>
          </a:prstGeom>
          <a:noFill/>
          <a:ln>
            <a:noFill/>
          </a:ln>
          <a:extLst>
            <a:ext uri="{53640926-AAD7-44D8-BBD7-CCE9431645EC}">
              <a14:shadowObscured xmlns:a14="http://schemas.microsoft.com/office/drawing/2010/main"/>
            </a:ext>
          </a:extLst>
        </p:spPr>
      </p:pic>
      <p:sp>
        <p:nvSpPr>
          <p:cNvPr id="2" name="Title 1">
            <a:extLst>
              <a:ext uri="{FF2B5EF4-FFF2-40B4-BE49-F238E27FC236}">
                <a16:creationId xmlns:a16="http://schemas.microsoft.com/office/drawing/2014/main" id="{A3716891-4047-45F4-BF2B-CD3AB61EB8F8}"/>
              </a:ext>
            </a:extLst>
          </p:cNvPr>
          <p:cNvSpPr>
            <a:spLocks noGrp="1"/>
          </p:cNvSpPr>
          <p:nvPr>
            <p:ph type="title"/>
          </p:nvPr>
        </p:nvSpPr>
        <p:spPr>
          <a:xfrm>
            <a:off x="139546" y="139526"/>
            <a:ext cx="6741159" cy="276999"/>
          </a:xfrm>
        </p:spPr>
        <p:txBody>
          <a:bodyPr/>
          <a:lstStyle/>
          <a:p>
            <a:r>
              <a:rPr lang="en-IN" sz="1800" dirty="0"/>
              <a:t>Vision &amp; Mission</a:t>
            </a:r>
          </a:p>
        </p:txBody>
      </p:sp>
      <p:pic>
        <p:nvPicPr>
          <p:cNvPr id="75" name="Picture 74">
            <a:extLst>
              <a:ext uri="{FF2B5EF4-FFF2-40B4-BE49-F238E27FC236}">
                <a16:creationId xmlns:a16="http://schemas.microsoft.com/office/drawing/2014/main" id="{AB5501FC-68D0-45E6-9CFC-4695F1E58433}"/>
              </a:ext>
            </a:extLst>
          </p:cNvPr>
          <p:cNvPicPr/>
          <p:nvPr/>
        </p:nvPicPr>
        <p:blipFill rotWithShape="1">
          <a:blip r:embed="rId13" cstate="screen">
            <a:extLst>
              <a:ext uri="{28A0092B-C50C-407E-A947-70E740481C1C}">
                <a14:useLocalDpi xmlns:a14="http://schemas.microsoft.com/office/drawing/2010/main"/>
              </a:ext>
            </a:extLst>
          </a:blip>
          <a:srcRect/>
          <a:stretch/>
        </p:blipFill>
        <p:spPr bwMode="auto">
          <a:xfrm>
            <a:off x="5701762" y="102400"/>
            <a:ext cx="1323950" cy="323701"/>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1928960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20538"/>
            <a:ext cx="7327032" cy="57606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91432" tIns="45716" rIns="91432" bIns="45716" rtlCol="0" anchor="ctr"/>
          <a:lstStyle/>
          <a:p>
            <a:pPr>
              <a:defRPr/>
            </a:pPr>
            <a:r>
              <a:rPr lang="en-US" sz="2400" b="1" dirty="0">
                <a:solidFill>
                  <a:prstClr val="white"/>
                </a:solidFill>
                <a:latin typeface="Verdana" panose="020B0604030504040204" pitchFamily="34" charset="0"/>
                <a:ea typeface="Verdana" panose="020B0604030504040204" pitchFamily="34" charset="0"/>
                <a:cs typeface="Arial" pitchFamily="34" charset="0"/>
              </a:rPr>
              <a:t>Project Background</a:t>
            </a:r>
            <a:endParaRPr lang="en-US" sz="2400" b="1" dirty="0">
              <a:solidFill>
                <a:srgbClr val="FF0000"/>
              </a:solidFill>
              <a:latin typeface="Verdana" panose="020B0604030504040204" pitchFamily="34" charset="0"/>
              <a:ea typeface="Verdana" panose="020B0604030504040204" pitchFamily="34" charset="0"/>
            </a:endParaRPr>
          </a:p>
        </p:txBody>
      </p:sp>
      <p:sp>
        <p:nvSpPr>
          <p:cNvPr id="5" name="Rectangle 4">
            <a:extLst>
              <a:ext uri="{FF2B5EF4-FFF2-40B4-BE49-F238E27FC236}">
                <a16:creationId xmlns:a16="http://schemas.microsoft.com/office/drawing/2014/main" id="{A91BB82E-0EEF-479D-A16C-A98F1CA9EF3F}"/>
              </a:ext>
            </a:extLst>
          </p:cNvPr>
          <p:cNvSpPr/>
          <p:nvPr/>
        </p:nvSpPr>
        <p:spPr>
          <a:xfrm>
            <a:off x="17978" y="848440"/>
            <a:ext cx="4845781" cy="2492990"/>
          </a:xfrm>
          <a:prstGeom prst="rect">
            <a:avLst/>
          </a:prstGeom>
        </p:spPr>
        <p:txBody>
          <a:bodyPr wrap="square" lIns="91432" tIns="45716" rIns="91432" bIns="45716">
            <a:spAutoFit/>
          </a:bodyPr>
          <a:lstStyle/>
          <a:p>
            <a:pPr marL="285722" indent="-285722" algn="just">
              <a:buFont typeface="Wingdings" panose="05000000000000000000" pitchFamily="2" charset="2"/>
              <a:buChar char="v"/>
              <a:defRPr/>
            </a:pPr>
            <a:r>
              <a:rPr lang="en-US" sz="1200" b="1" dirty="0">
                <a:solidFill>
                  <a:prstClr val="black"/>
                </a:solidFill>
                <a:latin typeface="Cambria" panose="02040503050406030204" pitchFamily="18" charset="0"/>
                <a:ea typeface="Cambria" panose="02040503050406030204" pitchFamily="18" charset="0"/>
              </a:rPr>
              <a:t>Haldia is an important industrial town in Eastern India </a:t>
            </a:r>
            <a:r>
              <a:rPr lang="en-US" sz="1200" dirty="0">
                <a:solidFill>
                  <a:prstClr val="black"/>
                </a:solidFill>
                <a:latin typeface="Cambria" panose="02040503050406030204" pitchFamily="18" charset="0"/>
                <a:ea typeface="Cambria" panose="02040503050406030204" pitchFamily="18" charset="0"/>
              </a:rPr>
              <a:t>with a residential </a:t>
            </a:r>
            <a:r>
              <a:rPr lang="en-US" sz="1200" b="1" dirty="0">
                <a:solidFill>
                  <a:prstClr val="black"/>
                </a:solidFill>
                <a:latin typeface="Cambria" panose="02040503050406030204" pitchFamily="18" charset="0"/>
                <a:ea typeface="Cambria" panose="02040503050406030204" pitchFamily="18" charset="0"/>
              </a:rPr>
              <a:t>population of 200,762 as per 2011 census </a:t>
            </a:r>
            <a:r>
              <a:rPr lang="en-US" sz="1200" dirty="0">
                <a:solidFill>
                  <a:prstClr val="black"/>
                </a:solidFill>
                <a:latin typeface="Cambria" panose="02040503050406030204" pitchFamily="18" charset="0"/>
                <a:ea typeface="Cambria" panose="02040503050406030204" pitchFamily="18" charset="0"/>
              </a:rPr>
              <a:t>and with </a:t>
            </a:r>
            <a:r>
              <a:rPr lang="en-US" sz="1200" b="1" dirty="0">
                <a:solidFill>
                  <a:prstClr val="black"/>
                </a:solidFill>
                <a:latin typeface="Cambria" panose="02040503050406030204" pitchFamily="18" charset="0"/>
                <a:ea typeface="Cambria" panose="02040503050406030204" pitchFamily="18" charset="0"/>
              </a:rPr>
              <a:t>presence of several important industries </a:t>
            </a:r>
          </a:p>
          <a:p>
            <a:pPr marL="285722" indent="-285722" algn="just">
              <a:buFont typeface="Wingdings" panose="05000000000000000000" pitchFamily="2" charset="2"/>
              <a:buChar char="v"/>
              <a:defRPr/>
            </a:pPr>
            <a:endParaRPr lang="en-US" sz="1200" dirty="0">
              <a:solidFill>
                <a:prstClr val="black"/>
              </a:solidFill>
              <a:latin typeface="Cambria" panose="02040503050406030204" pitchFamily="18" charset="0"/>
              <a:ea typeface="Cambria" panose="02040503050406030204" pitchFamily="18" charset="0"/>
              <a:cs typeface="Calibri" panose="020F0502020204030204" pitchFamily="34" charset="0"/>
            </a:endParaRPr>
          </a:p>
          <a:p>
            <a:pPr marL="285722" indent="-285722" algn="just">
              <a:buFont typeface="Wingdings" panose="05000000000000000000" pitchFamily="2" charset="2"/>
              <a:buChar char="v"/>
              <a:defRPr/>
            </a:pPr>
            <a:r>
              <a:rPr lang="en-IN" sz="1200" dirty="0">
                <a:solidFill>
                  <a:prstClr val="black"/>
                </a:solidFill>
                <a:latin typeface="Cambria" panose="02040503050406030204" pitchFamily="18" charset="0"/>
                <a:ea typeface="Cambria" panose="02040503050406030204" pitchFamily="18" charset="0"/>
                <a:cs typeface="Calibri" panose="020F0502020204030204" pitchFamily="34" charset="0"/>
              </a:rPr>
              <a:t>Haldia Development Authority (“</a:t>
            </a:r>
            <a:r>
              <a:rPr lang="en-IN" sz="1200" b="1" dirty="0">
                <a:solidFill>
                  <a:prstClr val="black"/>
                </a:solidFill>
                <a:latin typeface="Cambria" panose="02040503050406030204" pitchFamily="18" charset="0"/>
                <a:ea typeface="Cambria" panose="02040503050406030204" pitchFamily="18" charset="0"/>
                <a:cs typeface="Calibri" panose="020F0502020204030204" pitchFamily="34" charset="0"/>
              </a:rPr>
              <a:t>H.D.A</a:t>
            </a:r>
            <a:r>
              <a:rPr lang="en-IN" sz="1200" dirty="0">
                <a:solidFill>
                  <a:prstClr val="black"/>
                </a:solidFill>
                <a:latin typeface="Cambria" panose="02040503050406030204" pitchFamily="18" charset="0"/>
                <a:ea typeface="Cambria" panose="02040503050406030204" pitchFamily="18" charset="0"/>
                <a:cs typeface="Calibri" panose="020F0502020204030204" pitchFamily="34" charset="0"/>
              </a:rPr>
              <a:t>”) is the </a:t>
            </a:r>
            <a:r>
              <a:rPr lang="en-IN" sz="1200" b="1" dirty="0">
                <a:solidFill>
                  <a:prstClr val="black"/>
                </a:solidFill>
                <a:latin typeface="Cambria" panose="02040503050406030204" pitchFamily="18" charset="0"/>
                <a:ea typeface="Cambria" panose="02040503050406030204" pitchFamily="18" charset="0"/>
                <a:cs typeface="Calibri" panose="020F0502020204030204" pitchFamily="34" charset="0"/>
              </a:rPr>
              <a:t>nodal agency </a:t>
            </a:r>
            <a:r>
              <a:rPr lang="en-IN" sz="1200" dirty="0">
                <a:solidFill>
                  <a:prstClr val="black"/>
                </a:solidFill>
                <a:latin typeface="Cambria" panose="02040503050406030204" pitchFamily="18" charset="0"/>
                <a:ea typeface="Cambria" panose="02040503050406030204" pitchFamily="18" charset="0"/>
                <a:cs typeface="Calibri" panose="020F0502020204030204" pitchFamily="34" charset="0"/>
              </a:rPr>
              <a:t>for providing </a:t>
            </a:r>
            <a:r>
              <a:rPr lang="en-IN" sz="1200" b="1" dirty="0">
                <a:solidFill>
                  <a:prstClr val="black"/>
                </a:solidFill>
                <a:latin typeface="Cambria" panose="02040503050406030204" pitchFamily="18" charset="0"/>
                <a:ea typeface="Cambria" panose="02040503050406030204" pitchFamily="18" charset="0"/>
                <a:cs typeface="Calibri" panose="020F0502020204030204" pitchFamily="34" charset="0"/>
              </a:rPr>
              <a:t>water supply </a:t>
            </a:r>
            <a:r>
              <a:rPr lang="en-IN" sz="1200" dirty="0">
                <a:solidFill>
                  <a:prstClr val="black"/>
                </a:solidFill>
                <a:latin typeface="Cambria" panose="02040503050406030204" pitchFamily="18" charset="0"/>
                <a:ea typeface="Cambria" panose="02040503050406030204" pitchFamily="18" charset="0"/>
                <a:cs typeface="Calibri" panose="020F0502020204030204" pitchFamily="34" charset="0"/>
              </a:rPr>
              <a:t>to various categories of </a:t>
            </a:r>
            <a:r>
              <a:rPr lang="en-IN" sz="1200" b="1" dirty="0">
                <a:solidFill>
                  <a:prstClr val="black"/>
                </a:solidFill>
                <a:latin typeface="Cambria" panose="02040503050406030204" pitchFamily="18" charset="0"/>
                <a:ea typeface="Cambria" panose="02040503050406030204" pitchFamily="18" charset="0"/>
                <a:cs typeface="Calibri" panose="020F0502020204030204" pitchFamily="34" charset="0"/>
              </a:rPr>
              <a:t>customers like industrial, commercial, domestic and municipal</a:t>
            </a:r>
            <a:r>
              <a:rPr lang="en-IN" sz="1200" dirty="0">
                <a:solidFill>
                  <a:prstClr val="black"/>
                </a:solidFill>
                <a:latin typeface="Cambria" panose="02040503050406030204" pitchFamily="18" charset="0"/>
                <a:ea typeface="Cambria" panose="02040503050406030204" pitchFamily="18" charset="0"/>
                <a:cs typeface="Calibri" panose="020F0502020204030204" pitchFamily="34" charset="0"/>
              </a:rPr>
              <a:t> in Haldia.</a:t>
            </a:r>
          </a:p>
          <a:p>
            <a:pPr marL="285722" indent="-285722" algn="just">
              <a:buFont typeface="Wingdings" panose="05000000000000000000" pitchFamily="2" charset="2"/>
              <a:buChar char="v"/>
              <a:defRPr/>
            </a:pPr>
            <a:endParaRPr lang="en-IN" sz="1200" dirty="0">
              <a:solidFill>
                <a:prstClr val="black"/>
              </a:solidFill>
              <a:latin typeface="Cambria" panose="02040503050406030204" pitchFamily="18" charset="0"/>
              <a:ea typeface="Cambria" panose="02040503050406030204" pitchFamily="18" charset="0"/>
              <a:cs typeface="Calibri" panose="020F0502020204030204" pitchFamily="34" charset="0"/>
            </a:endParaRPr>
          </a:p>
          <a:p>
            <a:pPr marL="285722" indent="-285722" algn="just">
              <a:buFont typeface="Wingdings" panose="05000000000000000000" pitchFamily="2" charset="2"/>
              <a:buChar char="v"/>
              <a:defRPr/>
            </a:pPr>
            <a:r>
              <a:rPr lang="en-US" sz="1200" dirty="0">
                <a:solidFill>
                  <a:prstClr val="black"/>
                </a:solidFill>
                <a:latin typeface="Cambria" panose="02040503050406030204" pitchFamily="18" charset="0"/>
                <a:ea typeface="Cambria" panose="02040503050406030204" pitchFamily="18" charset="0"/>
              </a:rPr>
              <a:t>H.D.A. had set up a water treatment facility of </a:t>
            </a:r>
            <a:r>
              <a:rPr lang="en-US" sz="1200" b="1" dirty="0">
                <a:solidFill>
                  <a:prstClr val="black"/>
                </a:solidFill>
                <a:latin typeface="Cambria" panose="02040503050406030204" pitchFamily="18" charset="0"/>
                <a:ea typeface="Cambria" panose="02040503050406030204" pitchFamily="18" charset="0"/>
              </a:rPr>
              <a:t>20 MGD capacity at Geonkhali in 1992</a:t>
            </a:r>
            <a:r>
              <a:rPr lang="en-US" sz="1200" dirty="0">
                <a:solidFill>
                  <a:prstClr val="black"/>
                </a:solidFill>
                <a:latin typeface="Cambria" panose="02040503050406030204" pitchFamily="18" charset="0"/>
                <a:ea typeface="Cambria" panose="02040503050406030204" pitchFamily="18" charset="0"/>
              </a:rPr>
              <a:t>, which </a:t>
            </a:r>
            <a:r>
              <a:rPr lang="en-US" sz="1200" b="1" dirty="0">
                <a:solidFill>
                  <a:prstClr val="black"/>
                </a:solidFill>
                <a:latin typeface="Cambria" panose="02040503050406030204" pitchFamily="18" charset="0"/>
                <a:ea typeface="Cambria" panose="02040503050406030204" pitchFamily="18" charset="0"/>
              </a:rPr>
              <a:t>was augmented to 25 MGD in 2005-06</a:t>
            </a:r>
            <a:r>
              <a:rPr lang="en-US" sz="1200" dirty="0">
                <a:solidFill>
                  <a:prstClr val="black"/>
                </a:solidFill>
                <a:latin typeface="Cambria" panose="02040503050406030204" pitchFamily="18" charset="0"/>
                <a:ea typeface="Cambria" panose="02040503050406030204" pitchFamily="18" charset="0"/>
              </a:rPr>
              <a:t>. Further, </a:t>
            </a:r>
            <a:r>
              <a:rPr lang="en-US" sz="1200" b="1" dirty="0">
                <a:solidFill>
                  <a:prstClr val="black"/>
                </a:solidFill>
                <a:latin typeface="Cambria" panose="02040503050406030204" pitchFamily="18" charset="0"/>
                <a:ea typeface="Cambria" panose="02040503050406030204" pitchFamily="18" charset="0"/>
              </a:rPr>
              <a:t>in 2008 a new 25 MGD water treatment plant was constructed. </a:t>
            </a:r>
          </a:p>
          <a:p>
            <a:pPr algn="just">
              <a:defRPr/>
            </a:pPr>
            <a:endParaRPr lang="en-IN" sz="1200" dirty="0">
              <a:solidFill>
                <a:prstClr val="black"/>
              </a:solidFill>
              <a:latin typeface="Cambria" panose="02040503050406030204" pitchFamily="18" charset="0"/>
              <a:ea typeface="Cambria" panose="02040503050406030204" pitchFamily="18" charset="0"/>
              <a:cs typeface="Calibri" panose="020F0502020204030204" pitchFamily="34" charset="0"/>
            </a:endParaRPr>
          </a:p>
        </p:txBody>
      </p:sp>
      <p:sp>
        <p:nvSpPr>
          <p:cNvPr id="6" name="Rectangle 5">
            <a:extLst>
              <a:ext uri="{FF2B5EF4-FFF2-40B4-BE49-F238E27FC236}">
                <a16:creationId xmlns:a16="http://schemas.microsoft.com/office/drawing/2014/main" id="{699D9F56-D986-40CC-A3FD-8327C4618039}"/>
              </a:ext>
            </a:extLst>
          </p:cNvPr>
          <p:cNvSpPr/>
          <p:nvPr/>
        </p:nvSpPr>
        <p:spPr>
          <a:xfrm>
            <a:off x="-7752" y="3291830"/>
            <a:ext cx="9016427" cy="1601400"/>
          </a:xfrm>
          <a:prstGeom prst="rect">
            <a:avLst/>
          </a:prstGeom>
        </p:spPr>
        <p:txBody>
          <a:bodyPr wrap="square" lIns="91432" tIns="45716" rIns="91432" bIns="45716">
            <a:noAutofit/>
          </a:bodyPr>
          <a:lstStyle/>
          <a:p>
            <a:pPr marL="285722" indent="-285722" algn="just">
              <a:buFont typeface="Wingdings" panose="05000000000000000000" pitchFamily="2" charset="2"/>
              <a:buChar char="v"/>
            </a:pPr>
            <a:r>
              <a:rPr lang="en-US" sz="1200" dirty="0">
                <a:solidFill>
                  <a:prstClr val="black"/>
                </a:solidFill>
                <a:latin typeface="Cambria" panose="02040503050406030204" pitchFamily="18" charset="0"/>
                <a:ea typeface="Cambria" panose="02040503050406030204" pitchFamily="18" charset="0"/>
              </a:rPr>
              <a:t>In </a:t>
            </a:r>
            <a:r>
              <a:rPr lang="en-US" sz="1200" b="1" dirty="0">
                <a:solidFill>
                  <a:prstClr val="black"/>
                </a:solidFill>
                <a:latin typeface="Cambria" panose="02040503050406030204" pitchFamily="18" charset="0"/>
                <a:ea typeface="Cambria" panose="02040503050406030204" pitchFamily="18" charset="0"/>
              </a:rPr>
              <a:t>July 2019 the project </a:t>
            </a:r>
            <a:r>
              <a:rPr lang="en-US" sz="1200" dirty="0">
                <a:solidFill>
                  <a:prstClr val="black"/>
                </a:solidFill>
                <a:latin typeface="Cambria" panose="02040503050406030204" pitchFamily="18" charset="0"/>
                <a:ea typeface="Cambria" panose="02040503050406030204" pitchFamily="18" charset="0"/>
              </a:rPr>
              <a:t>for Repair, Up-gradation, Operation &amp; Maintenance and Management of the 50 MGD WTP under PPP model for a period of 15 years </a:t>
            </a:r>
            <a:r>
              <a:rPr lang="en-US" sz="1200" b="1" dirty="0">
                <a:solidFill>
                  <a:prstClr val="black"/>
                </a:solidFill>
                <a:latin typeface="Cambria" panose="02040503050406030204" pitchFamily="18" charset="0"/>
                <a:ea typeface="Cambria" panose="02040503050406030204" pitchFamily="18" charset="0"/>
              </a:rPr>
              <a:t>was awarded to Haldia Water Services Private Limited, the Consortium of </a:t>
            </a:r>
            <a:r>
              <a:rPr lang="en-US" sz="1200" b="1" dirty="0" err="1">
                <a:solidFill>
                  <a:prstClr val="black"/>
                </a:solidFill>
                <a:latin typeface="Cambria" panose="02040503050406030204" pitchFamily="18" charset="0"/>
                <a:ea typeface="Cambria" panose="02040503050406030204" pitchFamily="18" charset="0"/>
              </a:rPr>
              <a:t>Shristi</a:t>
            </a:r>
            <a:r>
              <a:rPr lang="en-US" sz="1200" b="1" dirty="0">
                <a:solidFill>
                  <a:prstClr val="black"/>
                </a:solidFill>
                <a:latin typeface="Cambria" panose="02040503050406030204" pitchFamily="18" charset="0"/>
                <a:ea typeface="Cambria" panose="02040503050406030204" pitchFamily="18" charset="0"/>
              </a:rPr>
              <a:t> Infrastructure Development Corp. Ltd. (51%) , Swach Environment Pvt. Ltd. (38%) and Ion Exchange (I) Ltd. (11%)</a:t>
            </a:r>
          </a:p>
          <a:p>
            <a:pPr marL="285722" indent="-285722" algn="just">
              <a:buFont typeface="Wingdings" panose="05000000000000000000" pitchFamily="2" charset="2"/>
              <a:buChar char="v"/>
            </a:pPr>
            <a:endParaRPr lang="en-US" sz="1200" dirty="0">
              <a:solidFill>
                <a:prstClr val="black"/>
              </a:solidFill>
              <a:latin typeface="Cambria" panose="02040503050406030204" pitchFamily="18" charset="0"/>
              <a:ea typeface="Cambria" panose="02040503050406030204" pitchFamily="18" charset="0"/>
            </a:endParaRPr>
          </a:p>
          <a:p>
            <a:pPr marL="285722" indent="-285722" algn="just">
              <a:buFont typeface="Wingdings" panose="05000000000000000000" pitchFamily="2" charset="2"/>
              <a:buChar char="v"/>
            </a:pPr>
            <a:r>
              <a:rPr lang="en-US" sz="1200" dirty="0">
                <a:solidFill>
                  <a:prstClr val="black"/>
                </a:solidFill>
                <a:latin typeface="Cambria" panose="02040503050406030204" pitchFamily="18" charset="0"/>
                <a:ea typeface="Cambria" panose="02040503050406030204" pitchFamily="18" charset="0"/>
              </a:rPr>
              <a:t>The key responsibilities of the HWSPL would be </a:t>
            </a:r>
            <a:r>
              <a:rPr lang="en-US" sz="1200" b="1" dirty="0">
                <a:solidFill>
                  <a:prstClr val="black"/>
                </a:solidFill>
                <a:latin typeface="Cambria" panose="02040503050406030204" pitchFamily="18" charset="0"/>
                <a:ea typeface="Cambria" panose="02040503050406030204" pitchFamily="18" charset="0"/>
              </a:rPr>
              <a:t>repair, up-gradation, operation and maintenance, and management of the Haldia Water Supply System including billing and collection of water charges from the customers</a:t>
            </a:r>
            <a:r>
              <a:rPr lang="en-US" sz="1200" dirty="0">
                <a:solidFill>
                  <a:prstClr val="black"/>
                </a:solidFill>
                <a:latin typeface="Cambria" panose="02040503050406030204" pitchFamily="18" charset="0"/>
                <a:ea typeface="Cambria" panose="02040503050406030204" pitchFamily="18" charset="0"/>
              </a:rPr>
              <a:t>, with water supply from Hooghly river, with all pumping stations, electrical installations, existing and new WTPs, connecting pipelines and distribution system including cost of all materials, power and </a:t>
            </a:r>
            <a:r>
              <a:rPr lang="en-US" sz="1200" dirty="0" err="1">
                <a:solidFill>
                  <a:prstClr val="black"/>
                </a:solidFill>
                <a:latin typeface="Cambria" panose="02040503050406030204" pitchFamily="18" charset="0"/>
                <a:ea typeface="Cambria" panose="02040503050406030204" pitchFamily="18" charset="0"/>
              </a:rPr>
              <a:t>labour</a:t>
            </a:r>
            <a:r>
              <a:rPr lang="en-US" sz="1200" dirty="0">
                <a:solidFill>
                  <a:prstClr val="black"/>
                </a:solidFill>
                <a:latin typeface="Cambria" panose="02040503050406030204" pitchFamily="18" charset="0"/>
                <a:ea typeface="Cambria" panose="02040503050406030204" pitchFamily="18" charset="0"/>
              </a:rPr>
              <a:t> at Haldia, </a:t>
            </a:r>
            <a:r>
              <a:rPr lang="en-US" sz="1200" dirty="0" err="1">
                <a:solidFill>
                  <a:prstClr val="black"/>
                </a:solidFill>
                <a:latin typeface="Cambria" panose="02040503050406030204" pitchFamily="18" charset="0"/>
                <a:ea typeface="Cambria" panose="02040503050406030204" pitchFamily="18" charset="0"/>
              </a:rPr>
              <a:t>Purba</a:t>
            </a:r>
            <a:r>
              <a:rPr lang="en-US" sz="1200" dirty="0">
                <a:solidFill>
                  <a:prstClr val="black"/>
                </a:solidFill>
                <a:latin typeface="Cambria" panose="02040503050406030204" pitchFamily="18" charset="0"/>
                <a:ea typeface="Cambria" panose="02040503050406030204" pitchFamily="18" charset="0"/>
              </a:rPr>
              <a:t> Medinipur;</a:t>
            </a:r>
          </a:p>
        </p:txBody>
      </p:sp>
      <p:grpSp>
        <p:nvGrpSpPr>
          <p:cNvPr id="7" name="Group 6">
            <a:extLst>
              <a:ext uri="{FF2B5EF4-FFF2-40B4-BE49-F238E27FC236}">
                <a16:creationId xmlns:a16="http://schemas.microsoft.com/office/drawing/2014/main" id="{DCEFD522-599F-46C2-AA96-A7CDCA7DE863}"/>
              </a:ext>
            </a:extLst>
          </p:cNvPr>
          <p:cNvGrpSpPr/>
          <p:nvPr/>
        </p:nvGrpSpPr>
        <p:grpSpPr>
          <a:xfrm>
            <a:off x="4968342" y="902728"/>
            <a:ext cx="3987646" cy="1897884"/>
            <a:chOff x="5343134" y="771550"/>
            <a:chExt cx="3509150" cy="1516542"/>
          </a:xfrm>
        </p:grpSpPr>
        <p:grpSp>
          <p:nvGrpSpPr>
            <p:cNvPr id="8" name="Group 7">
              <a:extLst>
                <a:ext uri="{FF2B5EF4-FFF2-40B4-BE49-F238E27FC236}">
                  <a16:creationId xmlns:a16="http://schemas.microsoft.com/office/drawing/2014/main" id="{4D3FBDD1-16FC-4AAC-8A59-51C122BB19C3}"/>
                </a:ext>
              </a:extLst>
            </p:cNvPr>
            <p:cNvGrpSpPr/>
            <p:nvPr/>
          </p:nvGrpSpPr>
          <p:grpSpPr>
            <a:xfrm>
              <a:off x="5343134" y="771550"/>
              <a:ext cx="3509150" cy="1516542"/>
              <a:chOff x="100297" y="483364"/>
              <a:chExt cx="5137746" cy="2220368"/>
            </a:xfrm>
          </p:grpSpPr>
          <p:grpSp>
            <p:nvGrpSpPr>
              <p:cNvPr id="12" name="Group 11">
                <a:extLst>
                  <a:ext uri="{FF2B5EF4-FFF2-40B4-BE49-F238E27FC236}">
                    <a16:creationId xmlns:a16="http://schemas.microsoft.com/office/drawing/2014/main" id="{1D92FA9F-6562-4856-98DC-E9110F1BD1AE}"/>
                  </a:ext>
                </a:extLst>
              </p:cNvPr>
              <p:cNvGrpSpPr/>
              <p:nvPr/>
            </p:nvGrpSpPr>
            <p:grpSpPr>
              <a:xfrm>
                <a:off x="100297" y="978813"/>
                <a:ext cx="3924448" cy="1724919"/>
                <a:chOff x="272223" y="945252"/>
                <a:chExt cx="3924448" cy="1724919"/>
              </a:xfrm>
            </p:grpSpPr>
            <p:pic>
              <p:nvPicPr>
                <p:cNvPr id="17" name="Picture 2" descr="Image result for haldia petrochemicals main gate">
                  <a:extLst>
                    <a:ext uri="{FF2B5EF4-FFF2-40B4-BE49-F238E27FC236}">
                      <a16:creationId xmlns:a16="http://schemas.microsoft.com/office/drawing/2014/main" id="{C8432FCE-DA1F-4767-8654-956C9724A717}"/>
                    </a:ext>
                  </a:extLst>
                </p:cNvPr>
                <p:cNvPicPr>
                  <a:picLocks noChangeAspect="1" noChangeArrowheads="1"/>
                </p:cNvPicPr>
                <p:nvPr/>
              </p:nvPicPr>
              <p:blipFill>
                <a:blip r:embed="rId2" cstate="print">
                  <a:extLst>
                    <a:ext uri="{28A0092B-C50C-407E-A947-70E740481C1C}">
                      <a14:useLocalDpi xmlns:a14="http://schemas.microsoft.com/office/drawing/2010/main"/>
                    </a:ext>
                  </a:extLst>
                </a:blip>
                <a:srcRect/>
                <a:stretch>
                  <a:fillRect/>
                </a:stretch>
              </p:blipFill>
              <p:spPr bwMode="auto">
                <a:xfrm>
                  <a:off x="323528" y="987072"/>
                  <a:ext cx="1167792" cy="580223"/>
                </a:xfrm>
                <a:prstGeom prst="rect">
                  <a:avLst/>
                </a:prstGeom>
                <a:noFill/>
                <a:extLst>
                  <a:ext uri="{909E8E84-426E-40DD-AFC4-6F175D3DCCD1}">
                    <a14:hiddenFill xmlns:a14="http://schemas.microsoft.com/office/drawing/2010/main">
                      <a:solidFill>
                        <a:srgbClr val="FFFFFF"/>
                      </a:solidFill>
                    </a14:hiddenFill>
                  </a:ext>
                </a:extLst>
              </p:spPr>
            </p:pic>
            <p:grpSp>
              <p:nvGrpSpPr>
                <p:cNvPr id="18" name="Group 17">
                  <a:extLst>
                    <a:ext uri="{FF2B5EF4-FFF2-40B4-BE49-F238E27FC236}">
                      <a16:creationId xmlns:a16="http://schemas.microsoft.com/office/drawing/2014/main" id="{08B0B86D-6301-429E-8991-8596532E8458}"/>
                    </a:ext>
                  </a:extLst>
                </p:cNvPr>
                <p:cNvGrpSpPr/>
                <p:nvPr/>
              </p:nvGrpSpPr>
              <p:grpSpPr>
                <a:xfrm>
                  <a:off x="272223" y="1541466"/>
                  <a:ext cx="1128705" cy="1128705"/>
                  <a:chOff x="323528" y="1592771"/>
                  <a:chExt cx="1026095" cy="1026095"/>
                </a:xfrm>
              </p:grpSpPr>
              <p:pic>
                <p:nvPicPr>
                  <p:cNvPr id="23" name="Picture 4" descr="Image result for iocl haldia">
                    <a:extLst>
                      <a:ext uri="{FF2B5EF4-FFF2-40B4-BE49-F238E27FC236}">
                        <a16:creationId xmlns:a16="http://schemas.microsoft.com/office/drawing/2014/main" id="{C69F56EE-3163-4076-9984-90E7565145AC}"/>
                      </a:ext>
                    </a:extLst>
                  </p:cNvPr>
                  <p:cNvPicPr>
                    <a:picLocks noChangeAspect="1" noChangeArrowheads="1"/>
                  </p:cNvPicPr>
                  <p:nvPr/>
                </p:nvPicPr>
                <p:blipFill>
                  <a:blip r:embed="rId3" cstate="print">
                    <a:extLst>
                      <a:ext uri="{28A0092B-C50C-407E-A947-70E740481C1C}">
                        <a14:useLocalDpi xmlns:a14="http://schemas.microsoft.com/office/drawing/2010/main"/>
                      </a:ext>
                    </a:extLst>
                  </a:blip>
                  <a:srcRect/>
                  <a:stretch>
                    <a:fillRect/>
                  </a:stretch>
                </p:blipFill>
                <p:spPr bwMode="auto">
                  <a:xfrm>
                    <a:off x="323528" y="1592771"/>
                    <a:ext cx="1026095" cy="1026095"/>
                  </a:xfrm>
                  <a:prstGeom prst="rect">
                    <a:avLst/>
                  </a:prstGeom>
                  <a:noFill/>
                  <a:extLst>
                    <a:ext uri="{909E8E84-426E-40DD-AFC4-6F175D3DCCD1}">
                      <a14:hiddenFill xmlns:a14="http://schemas.microsoft.com/office/drawing/2010/main">
                        <a:solidFill>
                          <a:srgbClr val="FFFFFF"/>
                        </a:solidFill>
                      </a14:hiddenFill>
                    </a:ext>
                  </a:extLst>
                </p:spPr>
              </p:pic>
              <p:sp>
                <p:nvSpPr>
                  <p:cNvPr id="24" name="Oval 10">
                    <a:extLst>
                      <a:ext uri="{FF2B5EF4-FFF2-40B4-BE49-F238E27FC236}">
                        <a16:creationId xmlns:a16="http://schemas.microsoft.com/office/drawing/2014/main" id="{91751575-A04B-4F03-96D7-3D31705FE551}"/>
                      </a:ext>
                    </a:extLst>
                  </p:cNvPr>
                  <p:cNvSpPr/>
                  <p:nvPr/>
                </p:nvSpPr>
                <p:spPr>
                  <a:xfrm>
                    <a:off x="658200" y="2140999"/>
                    <a:ext cx="416077" cy="186955"/>
                  </a:xfrm>
                  <a:custGeom>
                    <a:avLst/>
                    <a:gdLst>
                      <a:gd name="connsiteX0" fmla="*/ 0 w 360040"/>
                      <a:gd name="connsiteY0" fmla="*/ 100223 h 200446"/>
                      <a:gd name="connsiteX1" fmla="*/ 180020 w 360040"/>
                      <a:gd name="connsiteY1" fmla="*/ 0 h 200446"/>
                      <a:gd name="connsiteX2" fmla="*/ 360040 w 360040"/>
                      <a:gd name="connsiteY2" fmla="*/ 100223 h 200446"/>
                      <a:gd name="connsiteX3" fmla="*/ 180020 w 360040"/>
                      <a:gd name="connsiteY3" fmla="*/ 200446 h 200446"/>
                      <a:gd name="connsiteX4" fmla="*/ 0 w 360040"/>
                      <a:gd name="connsiteY4" fmla="*/ 100223 h 200446"/>
                      <a:gd name="connsiteX0" fmla="*/ 0 w 360040"/>
                      <a:gd name="connsiteY0" fmla="*/ 100223 h 179015"/>
                      <a:gd name="connsiteX1" fmla="*/ 180020 w 360040"/>
                      <a:gd name="connsiteY1" fmla="*/ 0 h 179015"/>
                      <a:gd name="connsiteX2" fmla="*/ 360040 w 360040"/>
                      <a:gd name="connsiteY2" fmla="*/ 100223 h 179015"/>
                      <a:gd name="connsiteX3" fmla="*/ 180020 w 360040"/>
                      <a:gd name="connsiteY3" fmla="*/ 179015 h 179015"/>
                      <a:gd name="connsiteX4" fmla="*/ 0 w 360040"/>
                      <a:gd name="connsiteY4" fmla="*/ 100223 h 179015"/>
                      <a:gd name="connsiteX0" fmla="*/ 0 w 410046"/>
                      <a:gd name="connsiteY0" fmla="*/ 101689 h 180984"/>
                      <a:gd name="connsiteX1" fmla="*/ 180020 w 410046"/>
                      <a:gd name="connsiteY1" fmla="*/ 1466 h 180984"/>
                      <a:gd name="connsiteX2" fmla="*/ 410046 w 410046"/>
                      <a:gd name="connsiteY2" fmla="*/ 63589 h 180984"/>
                      <a:gd name="connsiteX3" fmla="*/ 180020 w 410046"/>
                      <a:gd name="connsiteY3" fmla="*/ 180481 h 180984"/>
                      <a:gd name="connsiteX4" fmla="*/ 0 w 410046"/>
                      <a:gd name="connsiteY4" fmla="*/ 101689 h 180984"/>
                      <a:gd name="connsiteX0" fmla="*/ 6031 w 416077"/>
                      <a:gd name="connsiteY0" fmla="*/ 101689 h 186955"/>
                      <a:gd name="connsiteX1" fmla="*/ 186051 w 416077"/>
                      <a:gd name="connsiteY1" fmla="*/ 1466 h 186955"/>
                      <a:gd name="connsiteX2" fmla="*/ 416077 w 416077"/>
                      <a:gd name="connsiteY2" fmla="*/ 63589 h 186955"/>
                      <a:gd name="connsiteX3" fmla="*/ 186051 w 416077"/>
                      <a:gd name="connsiteY3" fmla="*/ 180481 h 186955"/>
                      <a:gd name="connsiteX4" fmla="*/ 55888 w 416077"/>
                      <a:gd name="connsiteY4" fmla="*/ 164433 h 186955"/>
                      <a:gd name="connsiteX5" fmla="*/ 6031 w 416077"/>
                      <a:gd name="connsiteY5" fmla="*/ 101689 h 1869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16077" h="186955">
                        <a:moveTo>
                          <a:pt x="6031" y="101689"/>
                        </a:moveTo>
                        <a:cubicBezTo>
                          <a:pt x="27725" y="74528"/>
                          <a:pt x="117710" y="7816"/>
                          <a:pt x="186051" y="1466"/>
                        </a:cubicBezTo>
                        <a:cubicBezTo>
                          <a:pt x="254392" y="-4884"/>
                          <a:pt x="416077" y="8237"/>
                          <a:pt x="416077" y="63589"/>
                        </a:cubicBezTo>
                        <a:cubicBezTo>
                          <a:pt x="416077" y="118941"/>
                          <a:pt x="246082" y="163674"/>
                          <a:pt x="186051" y="180481"/>
                        </a:cubicBezTo>
                        <a:cubicBezTo>
                          <a:pt x="126020" y="197288"/>
                          <a:pt x="85891" y="177565"/>
                          <a:pt x="55888" y="164433"/>
                        </a:cubicBezTo>
                        <a:cubicBezTo>
                          <a:pt x="25885" y="151301"/>
                          <a:pt x="-15663" y="128850"/>
                          <a:pt x="6031" y="101689"/>
                        </a:cubicBezTo>
                        <a:close/>
                      </a:path>
                    </a:pathLst>
                  </a:custGeom>
                  <a:solidFill>
                    <a:srgbClr val="E664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IN">
                      <a:solidFill>
                        <a:prstClr val="white"/>
                      </a:solidFill>
                      <a:latin typeface="Calibri"/>
                    </a:endParaRPr>
                  </a:p>
                </p:txBody>
              </p:sp>
            </p:grpSp>
            <p:pic>
              <p:nvPicPr>
                <p:cNvPr id="19" name="Picture 6" descr="https://mcpi.co.in/wp-content/uploads/2018/10/mcpi-logo-new.jpg">
                  <a:extLst>
                    <a:ext uri="{FF2B5EF4-FFF2-40B4-BE49-F238E27FC236}">
                      <a16:creationId xmlns:a16="http://schemas.microsoft.com/office/drawing/2014/main" id="{3B41A757-A8AC-48B5-8192-0C1C2A4BA00D}"/>
                    </a:ext>
                  </a:extLst>
                </p:cNvPr>
                <p:cNvPicPr>
                  <a:picLocks noChangeAspect="1" noChangeArrowheads="1"/>
                </p:cNvPicPr>
                <p:nvPr/>
              </p:nvPicPr>
              <p:blipFill>
                <a:blip r:embed="rId4" cstate="print">
                  <a:extLst>
                    <a:ext uri="{28A0092B-C50C-407E-A947-70E740481C1C}">
                      <a14:useLocalDpi xmlns:a14="http://schemas.microsoft.com/office/drawing/2010/main"/>
                    </a:ext>
                  </a:extLst>
                </a:blip>
                <a:srcRect/>
                <a:stretch>
                  <a:fillRect/>
                </a:stretch>
              </p:blipFill>
              <p:spPr bwMode="auto">
                <a:xfrm>
                  <a:off x="1647582" y="1707654"/>
                  <a:ext cx="914285" cy="864733"/>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8" descr="Image result for tata power haldia logo">
                  <a:extLst>
                    <a:ext uri="{FF2B5EF4-FFF2-40B4-BE49-F238E27FC236}">
                      <a16:creationId xmlns:a16="http://schemas.microsoft.com/office/drawing/2014/main" id="{05EE9DFB-01B0-495E-BC33-06CB1E3F5DF3}"/>
                    </a:ext>
                  </a:extLst>
                </p:cNvPr>
                <p:cNvPicPr>
                  <a:picLocks noChangeAspect="1" noChangeArrowheads="1"/>
                </p:cNvPicPr>
                <p:nvPr/>
              </p:nvPicPr>
              <p:blipFill>
                <a:blip r:embed="rId5" cstate="print">
                  <a:extLst>
                    <a:ext uri="{28A0092B-C50C-407E-A947-70E740481C1C}">
                      <a14:useLocalDpi xmlns:a14="http://schemas.microsoft.com/office/drawing/2010/main"/>
                    </a:ext>
                  </a:extLst>
                </a:blip>
                <a:srcRect/>
                <a:stretch>
                  <a:fillRect/>
                </a:stretch>
              </p:blipFill>
              <p:spPr bwMode="auto">
                <a:xfrm>
                  <a:off x="1359550" y="945252"/>
                  <a:ext cx="1440677" cy="681989"/>
                </a:xfrm>
                <a:prstGeom prst="rect">
                  <a:avLst/>
                </a:prstGeom>
                <a:noFill/>
                <a:extLst>
                  <a:ext uri="{909E8E84-426E-40DD-AFC4-6F175D3DCCD1}">
                    <a14:hiddenFill xmlns:a14="http://schemas.microsoft.com/office/drawing/2010/main">
                      <a:solidFill>
                        <a:srgbClr val="FFFFFF"/>
                      </a:solidFill>
                    </a14:hiddenFill>
                  </a:ext>
                </a:extLst>
              </p:spPr>
            </p:pic>
            <p:pic>
              <p:nvPicPr>
                <p:cNvPr id="21" name="Picture 10" descr="Image result for kolkata port haldia logo">
                  <a:extLst>
                    <a:ext uri="{FF2B5EF4-FFF2-40B4-BE49-F238E27FC236}">
                      <a16:creationId xmlns:a16="http://schemas.microsoft.com/office/drawing/2014/main" id="{F2A8FDF1-DDF3-4326-8F2B-0E48745BBF26}"/>
                    </a:ext>
                  </a:extLst>
                </p:cNvPr>
                <p:cNvPicPr>
                  <a:picLocks noChangeAspect="1" noChangeArrowheads="1"/>
                </p:cNvPicPr>
                <p:nvPr/>
              </p:nvPicPr>
              <p:blipFill>
                <a:blip r:embed="rId6" cstate="print">
                  <a:extLst>
                    <a:ext uri="{28A0092B-C50C-407E-A947-70E740481C1C}">
                      <a14:useLocalDpi xmlns:a14="http://schemas.microsoft.com/office/drawing/2010/main"/>
                    </a:ext>
                  </a:extLst>
                </a:blip>
                <a:srcRect/>
                <a:stretch>
                  <a:fillRect/>
                </a:stretch>
              </p:blipFill>
              <p:spPr bwMode="auto">
                <a:xfrm>
                  <a:off x="2583685" y="1746101"/>
                  <a:ext cx="1612986" cy="828000"/>
                </a:xfrm>
                <a:prstGeom prst="rect">
                  <a:avLst/>
                </a:prstGeom>
                <a:noFill/>
                <a:extLst>
                  <a:ext uri="{909E8E84-426E-40DD-AFC4-6F175D3DCCD1}">
                    <a14:hiddenFill xmlns:a14="http://schemas.microsoft.com/office/drawing/2010/main">
                      <a:solidFill>
                        <a:srgbClr val="FFFFFF"/>
                      </a:solidFill>
                    </a14:hiddenFill>
                  </a:ext>
                </a:extLst>
              </p:spPr>
            </p:pic>
            <p:pic>
              <p:nvPicPr>
                <p:cNvPr id="22" name="Picture 12" descr="Related image">
                  <a:extLst>
                    <a:ext uri="{FF2B5EF4-FFF2-40B4-BE49-F238E27FC236}">
                      <a16:creationId xmlns:a16="http://schemas.microsoft.com/office/drawing/2014/main" id="{F4355783-F76F-495D-B021-E5D0B106FEA7}"/>
                    </a:ext>
                  </a:extLst>
                </p:cNvPr>
                <p:cNvPicPr>
                  <a:picLocks noChangeAspect="1" noChangeArrowheads="1"/>
                </p:cNvPicPr>
                <p:nvPr/>
              </p:nvPicPr>
              <p:blipFill rotWithShape="1">
                <a:blip r:embed="rId7" cstate="print">
                  <a:extLst>
                    <a:ext uri="{28A0092B-C50C-407E-A947-70E740481C1C}">
                      <a14:useLocalDpi xmlns:a14="http://schemas.microsoft.com/office/drawing/2010/main"/>
                    </a:ext>
                  </a:extLst>
                </a:blip>
                <a:srcRect/>
                <a:stretch/>
              </p:blipFill>
              <p:spPr bwMode="auto">
                <a:xfrm>
                  <a:off x="2871718" y="987072"/>
                  <a:ext cx="1075323" cy="670899"/>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13" name="Group 12">
                <a:extLst>
                  <a:ext uri="{FF2B5EF4-FFF2-40B4-BE49-F238E27FC236}">
                    <a16:creationId xmlns:a16="http://schemas.microsoft.com/office/drawing/2014/main" id="{C3517CDB-7AF9-478F-AD4F-9C64A4FC2E29}"/>
                  </a:ext>
                </a:extLst>
              </p:cNvPr>
              <p:cNvGrpSpPr/>
              <p:nvPr/>
            </p:nvGrpSpPr>
            <p:grpSpPr>
              <a:xfrm>
                <a:off x="100297" y="483364"/>
                <a:ext cx="5137746" cy="1404286"/>
                <a:chOff x="100297" y="483364"/>
                <a:chExt cx="5137746" cy="1404286"/>
              </a:xfrm>
            </p:grpSpPr>
            <p:sp>
              <p:nvSpPr>
                <p:cNvPr id="14" name="TextBox 13">
                  <a:extLst>
                    <a:ext uri="{FF2B5EF4-FFF2-40B4-BE49-F238E27FC236}">
                      <a16:creationId xmlns:a16="http://schemas.microsoft.com/office/drawing/2014/main" id="{2D9A8F43-E56E-4A8D-87B7-41A4E708DFE5}"/>
                    </a:ext>
                  </a:extLst>
                </p:cNvPr>
                <p:cNvSpPr txBox="1"/>
                <p:nvPr/>
              </p:nvSpPr>
              <p:spPr>
                <a:xfrm>
                  <a:off x="100297" y="483364"/>
                  <a:ext cx="4985743" cy="1404286"/>
                </a:xfrm>
                <a:prstGeom prst="rect">
                  <a:avLst/>
                </a:prstGeom>
                <a:noFill/>
              </p:spPr>
              <p:txBody>
                <a:bodyPr wrap="square" rtlCol="0">
                  <a:spAutoFit/>
                </a:bodyPr>
                <a:lstStyle/>
                <a:p>
                  <a:pPr algn="ctr">
                    <a:defRPr/>
                  </a:pPr>
                  <a:r>
                    <a:rPr lang="en-IN" sz="1200" b="1" dirty="0">
                      <a:solidFill>
                        <a:prstClr val="black"/>
                      </a:solidFill>
                      <a:latin typeface="Cambria" panose="02040503050406030204" pitchFamily="18" charset="0"/>
                      <a:ea typeface="Cambria" panose="02040503050406030204" pitchFamily="18" charset="0"/>
                    </a:rPr>
                    <a:t>Key Industries account for ~86% of water supply</a:t>
                  </a:r>
                </a:p>
                <a:p>
                  <a:pPr algn="ctr">
                    <a:defRPr/>
                  </a:pPr>
                  <a:endParaRPr lang="en-IN" sz="1200" b="1" dirty="0">
                    <a:solidFill>
                      <a:prstClr val="black"/>
                    </a:solidFill>
                    <a:latin typeface="Cambria" panose="02040503050406030204" pitchFamily="18" charset="0"/>
                    <a:ea typeface="Cambria" panose="02040503050406030204" pitchFamily="18" charset="0"/>
                  </a:endParaRPr>
                </a:p>
                <a:p>
                  <a:pPr algn="ctr">
                    <a:defRPr/>
                  </a:pPr>
                  <a:endParaRPr lang="en-IN" sz="1200" b="1" dirty="0">
                    <a:solidFill>
                      <a:prstClr val="black"/>
                    </a:solidFill>
                    <a:latin typeface="Cambria" panose="02040503050406030204" pitchFamily="18" charset="0"/>
                    <a:ea typeface="Cambria" panose="02040503050406030204" pitchFamily="18" charset="0"/>
                  </a:endParaRPr>
                </a:p>
                <a:p>
                  <a:pPr algn="ctr">
                    <a:defRPr/>
                  </a:pPr>
                  <a:endParaRPr lang="en-IN" sz="1200" b="1" dirty="0">
                    <a:solidFill>
                      <a:prstClr val="black"/>
                    </a:solidFill>
                    <a:latin typeface="Cambria" panose="02040503050406030204" pitchFamily="18" charset="0"/>
                    <a:ea typeface="Cambria" panose="02040503050406030204" pitchFamily="18" charset="0"/>
                  </a:endParaRPr>
                </a:p>
                <a:p>
                  <a:pPr algn="ctr">
                    <a:defRPr/>
                  </a:pPr>
                  <a:endParaRPr lang="en-IN" sz="1200" b="1" dirty="0">
                    <a:solidFill>
                      <a:prstClr val="black"/>
                    </a:solidFill>
                    <a:latin typeface="Cambria" panose="02040503050406030204" pitchFamily="18" charset="0"/>
                    <a:ea typeface="Cambria" panose="02040503050406030204" pitchFamily="18" charset="0"/>
                  </a:endParaRPr>
                </a:p>
                <a:p>
                  <a:pPr algn="ctr">
                    <a:defRPr/>
                  </a:pPr>
                  <a:endParaRPr lang="en-IN" sz="1200" b="1" dirty="0">
                    <a:solidFill>
                      <a:prstClr val="black"/>
                    </a:solidFill>
                    <a:latin typeface="Cambria" panose="02040503050406030204" pitchFamily="18" charset="0"/>
                    <a:ea typeface="Cambria" panose="02040503050406030204" pitchFamily="18" charset="0"/>
                  </a:endParaRPr>
                </a:p>
              </p:txBody>
            </p:sp>
            <p:pic>
              <p:nvPicPr>
                <p:cNvPr id="15" name="Picture 20" descr="Related image">
                  <a:extLst>
                    <a:ext uri="{FF2B5EF4-FFF2-40B4-BE49-F238E27FC236}">
                      <a16:creationId xmlns:a16="http://schemas.microsoft.com/office/drawing/2014/main" id="{259CF97C-D06C-47CF-A55C-FEDCDA553324}"/>
                    </a:ext>
                  </a:extLst>
                </p:cNvPr>
                <p:cNvPicPr>
                  <a:picLocks noChangeAspect="1" noChangeArrowheads="1"/>
                </p:cNvPicPr>
                <p:nvPr/>
              </p:nvPicPr>
              <p:blipFill rotWithShape="1">
                <a:blip r:embed="rId8" cstate="print">
                  <a:extLst>
                    <a:ext uri="{28A0092B-C50C-407E-A947-70E740481C1C}">
                      <a14:useLocalDpi xmlns:a14="http://schemas.microsoft.com/office/drawing/2010/main"/>
                    </a:ext>
                  </a:extLst>
                </a:blip>
                <a:srcRect/>
                <a:stretch/>
              </p:blipFill>
              <p:spPr bwMode="auto">
                <a:xfrm>
                  <a:off x="4076750" y="1241900"/>
                  <a:ext cx="983649" cy="402401"/>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16" descr="http://www.hiranmayeenergy.com/images/logo.png">
                  <a:extLst>
                    <a:ext uri="{FF2B5EF4-FFF2-40B4-BE49-F238E27FC236}">
                      <a16:creationId xmlns:a16="http://schemas.microsoft.com/office/drawing/2014/main" id="{C9B5D70F-FD4A-44D2-B927-0AD81E0D128C}"/>
                    </a:ext>
                  </a:extLst>
                </p:cNvPr>
                <p:cNvPicPr>
                  <a:picLocks noChangeAspect="1" noChangeArrowheads="1"/>
                </p:cNvPicPr>
                <p:nvPr/>
              </p:nvPicPr>
              <p:blipFill>
                <a:blip r:embed="rId9" cstate="print">
                  <a:extLst>
                    <a:ext uri="{28A0092B-C50C-407E-A947-70E740481C1C}">
                      <a14:useLocalDpi xmlns:a14="http://schemas.microsoft.com/office/drawing/2010/main"/>
                    </a:ext>
                  </a:extLst>
                </a:blip>
                <a:srcRect/>
                <a:stretch>
                  <a:fillRect/>
                </a:stretch>
              </p:blipFill>
              <p:spPr bwMode="auto">
                <a:xfrm>
                  <a:off x="3835237" y="1131590"/>
                  <a:ext cx="1402806" cy="185738"/>
                </a:xfrm>
                <a:prstGeom prst="rect">
                  <a:avLst/>
                </a:prstGeom>
                <a:noFill/>
                <a:extLst>
                  <a:ext uri="{909E8E84-426E-40DD-AFC4-6F175D3DCCD1}">
                    <a14:hiddenFill xmlns:a14="http://schemas.microsoft.com/office/drawing/2010/main">
                      <a:solidFill>
                        <a:srgbClr val="FFFFFF"/>
                      </a:solidFill>
                    </a14:hiddenFill>
                  </a:ext>
                </a:extLst>
              </p:spPr>
            </p:pic>
          </p:grpSp>
        </p:grpSp>
        <p:grpSp>
          <p:nvGrpSpPr>
            <p:cNvPr id="9" name="Group 8">
              <a:extLst>
                <a:ext uri="{FF2B5EF4-FFF2-40B4-BE49-F238E27FC236}">
                  <a16:creationId xmlns:a16="http://schemas.microsoft.com/office/drawing/2014/main" id="{36D4540F-A7F8-444B-8C63-69ECD1E1D4D4}"/>
                </a:ext>
              </a:extLst>
            </p:cNvPr>
            <p:cNvGrpSpPr/>
            <p:nvPr/>
          </p:nvGrpSpPr>
          <p:grpSpPr>
            <a:xfrm>
              <a:off x="7943681" y="1724205"/>
              <a:ext cx="757328" cy="353766"/>
              <a:chOff x="8050265" y="1669309"/>
              <a:chExt cx="568992" cy="292368"/>
            </a:xfrm>
          </p:grpSpPr>
          <p:pic>
            <p:nvPicPr>
              <p:cNvPr id="10" name="Picture 22" descr="https://www.electrosteelcastings.com/images/electrosteel-logo.jpg">
                <a:extLst>
                  <a:ext uri="{FF2B5EF4-FFF2-40B4-BE49-F238E27FC236}">
                    <a16:creationId xmlns:a16="http://schemas.microsoft.com/office/drawing/2014/main" id="{AF08D31C-199E-4FF0-99A9-69265DDD4C71}"/>
                  </a:ext>
                </a:extLst>
              </p:cNvPr>
              <p:cNvPicPr>
                <a:picLocks noChangeAspect="1" noChangeArrowheads="1"/>
              </p:cNvPicPr>
              <p:nvPr/>
            </p:nvPicPr>
            <p:blipFill rotWithShape="1">
              <a:blip r:embed="rId10" cstate="print">
                <a:extLst>
                  <a:ext uri="{28A0092B-C50C-407E-A947-70E740481C1C}">
                    <a14:useLocalDpi xmlns:a14="http://schemas.microsoft.com/office/drawing/2010/main"/>
                  </a:ext>
                </a:extLst>
              </a:blip>
              <a:srcRect/>
              <a:stretch/>
            </p:blipFill>
            <p:spPr bwMode="auto">
              <a:xfrm>
                <a:off x="8050265" y="1669309"/>
                <a:ext cx="568992" cy="221553"/>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22" descr="https://www.electrosteelcastings.com/images/electrosteel-logo.jpg">
                <a:extLst>
                  <a:ext uri="{FF2B5EF4-FFF2-40B4-BE49-F238E27FC236}">
                    <a16:creationId xmlns:a16="http://schemas.microsoft.com/office/drawing/2014/main" id="{63920FE3-1F33-4F3D-AD55-C88334476091}"/>
                  </a:ext>
                </a:extLst>
              </p:cNvPr>
              <p:cNvPicPr>
                <a:picLocks noChangeAspect="1" noChangeArrowheads="1"/>
              </p:cNvPicPr>
              <p:nvPr/>
            </p:nvPicPr>
            <p:blipFill rotWithShape="1">
              <a:blip r:embed="rId11" cstate="print">
                <a:extLst>
                  <a:ext uri="{28A0092B-C50C-407E-A947-70E740481C1C}">
                    <a14:useLocalDpi xmlns:a14="http://schemas.microsoft.com/office/drawing/2010/main"/>
                  </a:ext>
                </a:extLst>
              </a:blip>
              <a:srcRect/>
              <a:stretch/>
            </p:blipFill>
            <p:spPr bwMode="auto">
              <a:xfrm>
                <a:off x="8068772" y="1829022"/>
                <a:ext cx="531978" cy="132655"/>
              </a:xfrm>
              <a:prstGeom prst="rect">
                <a:avLst/>
              </a:prstGeom>
              <a:noFill/>
              <a:extLst>
                <a:ext uri="{909E8E84-426E-40DD-AFC4-6F175D3DCCD1}">
                  <a14:hiddenFill xmlns:a14="http://schemas.microsoft.com/office/drawing/2010/main">
                    <a:solidFill>
                      <a:srgbClr val="FFFFFF"/>
                    </a:solidFill>
                  </a14:hiddenFill>
                </a:ext>
              </a:extLst>
            </p:spPr>
          </p:pic>
        </p:grpSp>
      </p:grpSp>
      <p:sp>
        <p:nvSpPr>
          <p:cNvPr id="2" name="Title 1">
            <a:extLst>
              <a:ext uri="{FF2B5EF4-FFF2-40B4-BE49-F238E27FC236}">
                <a16:creationId xmlns:a16="http://schemas.microsoft.com/office/drawing/2014/main" id="{4708E131-F0CE-48E6-B9D2-409B7DC94DFB}"/>
              </a:ext>
            </a:extLst>
          </p:cNvPr>
          <p:cNvSpPr>
            <a:spLocks noGrp="1"/>
          </p:cNvSpPr>
          <p:nvPr>
            <p:ph type="title"/>
          </p:nvPr>
        </p:nvSpPr>
        <p:spPr>
          <a:xfrm>
            <a:off x="139546" y="139526"/>
            <a:ext cx="6741159" cy="276999"/>
          </a:xfrm>
        </p:spPr>
        <p:txBody>
          <a:bodyPr/>
          <a:lstStyle/>
          <a:p>
            <a:r>
              <a:rPr lang="en-IN" sz="1800" dirty="0"/>
              <a:t>Project Background</a:t>
            </a:r>
          </a:p>
        </p:txBody>
      </p:sp>
      <p:pic>
        <p:nvPicPr>
          <p:cNvPr id="25" name="Picture 24">
            <a:extLst>
              <a:ext uri="{FF2B5EF4-FFF2-40B4-BE49-F238E27FC236}">
                <a16:creationId xmlns:a16="http://schemas.microsoft.com/office/drawing/2014/main" id="{93A5E521-ADB8-47C6-BADA-384154768F8C}"/>
              </a:ext>
            </a:extLst>
          </p:cNvPr>
          <p:cNvPicPr/>
          <p:nvPr/>
        </p:nvPicPr>
        <p:blipFill rotWithShape="1">
          <a:blip r:embed="rId12" cstate="screen">
            <a:extLst>
              <a:ext uri="{28A0092B-C50C-407E-A947-70E740481C1C}">
                <a14:useLocalDpi xmlns:a14="http://schemas.microsoft.com/office/drawing/2010/main"/>
              </a:ext>
            </a:extLst>
          </a:blip>
          <a:srcRect/>
          <a:stretch/>
        </p:blipFill>
        <p:spPr bwMode="auto">
          <a:xfrm>
            <a:off x="5701762" y="102400"/>
            <a:ext cx="1323950" cy="323701"/>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4978537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08E131-F0CE-48E6-B9D2-409B7DC94DFB}"/>
              </a:ext>
            </a:extLst>
          </p:cNvPr>
          <p:cNvSpPr>
            <a:spLocks noGrp="1"/>
          </p:cNvSpPr>
          <p:nvPr>
            <p:ph type="title"/>
          </p:nvPr>
        </p:nvSpPr>
        <p:spPr>
          <a:xfrm>
            <a:off x="139546" y="139526"/>
            <a:ext cx="6741159" cy="276999"/>
          </a:xfrm>
        </p:spPr>
        <p:txBody>
          <a:bodyPr/>
          <a:lstStyle/>
          <a:p>
            <a:r>
              <a:rPr lang="en-IN" sz="1800" dirty="0"/>
              <a:t>Project Highlights</a:t>
            </a:r>
          </a:p>
        </p:txBody>
      </p:sp>
      <p:pic>
        <p:nvPicPr>
          <p:cNvPr id="25" name="Picture 24">
            <a:extLst>
              <a:ext uri="{FF2B5EF4-FFF2-40B4-BE49-F238E27FC236}">
                <a16:creationId xmlns:a16="http://schemas.microsoft.com/office/drawing/2014/main" id="{93A5E521-ADB8-47C6-BADA-384154768F8C}"/>
              </a:ext>
            </a:extLst>
          </p:cNvPr>
          <p:cNvPicPr/>
          <p:nvPr/>
        </p:nvPicPr>
        <p:blipFill rotWithShape="1">
          <a:blip r:embed="rId2" cstate="screen">
            <a:extLst>
              <a:ext uri="{28A0092B-C50C-407E-A947-70E740481C1C}">
                <a14:useLocalDpi xmlns:a14="http://schemas.microsoft.com/office/drawing/2010/main"/>
              </a:ext>
            </a:extLst>
          </a:blip>
          <a:srcRect/>
          <a:stretch/>
        </p:blipFill>
        <p:spPr bwMode="auto">
          <a:xfrm>
            <a:off x="5701762" y="102400"/>
            <a:ext cx="1323950" cy="323701"/>
          </a:xfrm>
          <a:prstGeom prst="rect">
            <a:avLst/>
          </a:prstGeom>
          <a:noFill/>
          <a:ln>
            <a:noFill/>
          </a:ln>
          <a:extLst>
            <a:ext uri="{53640926-AAD7-44D8-BBD7-CCE9431645EC}">
              <a14:shadowObscured xmlns:a14="http://schemas.microsoft.com/office/drawing/2010/main"/>
            </a:ext>
          </a:extLst>
        </p:spPr>
      </p:pic>
      <p:graphicFrame>
        <p:nvGraphicFramePr>
          <p:cNvPr id="27" name="Diagram 26">
            <a:extLst>
              <a:ext uri="{FF2B5EF4-FFF2-40B4-BE49-F238E27FC236}">
                <a16:creationId xmlns:a16="http://schemas.microsoft.com/office/drawing/2014/main" id="{08D7D947-FD62-4E40-A4BA-A7F8F9A3A36F}"/>
              </a:ext>
            </a:extLst>
          </p:cNvPr>
          <p:cNvGraphicFramePr/>
          <p:nvPr>
            <p:extLst>
              <p:ext uri="{D42A27DB-BD31-4B8C-83A1-F6EECF244321}">
                <p14:modId xmlns:p14="http://schemas.microsoft.com/office/powerpoint/2010/main" val="839022877"/>
              </p:ext>
            </p:extLst>
          </p:nvPr>
        </p:nvGraphicFramePr>
        <p:xfrm>
          <a:off x="190512" y="713191"/>
          <a:ext cx="8762976" cy="405811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8408683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08EB3A2B-CC40-4682-B126-B92462E1A8B1}"/>
              </a:ext>
            </a:extLst>
          </p:cNvPr>
          <p:cNvSpPr/>
          <p:nvPr/>
        </p:nvSpPr>
        <p:spPr>
          <a:xfrm>
            <a:off x="32081" y="6264"/>
            <a:ext cx="7327032" cy="57606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91432" tIns="45716" rIns="91432" bIns="45716" rtlCol="0" anchor="ctr"/>
          <a:lstStyle/>
          <a:p>
            <a:pPr>
              <a:defRPr/>
            </a:pPr>
            <a:r>
              <a:rPr lang="en-US" sz="2400" dirty="0">
                <a:latin typeface="Rockwell Condensed" panose="02060603050405020104" pitchFamily="18" charset="0"/>
              </a:rPr>
              <a:t>SCHEMATIC DIAGRAM OF OLD &amp; NEW WTP PROCESS</a:t>
            </a:r>
            <a:endParaRPr lang="en-US" sz="2400" b="1" dirty="0">
              <a:solidFill>
                <a:prstClr val="white"/>
              </a:solidFill>
              <a:latin typeface="Rockwell Condensed" panose="02060603050405020104" pitchFamily="18" charset="0"/>
              <a:cs typeface="Arial" pitchFamily="34" charset="0"/>
            </a:endParaRPr>
          </a:p>
        </p:txBody>
      </p:sp>
      <p:sp>
        <p:nvSpPr>
          <p:cNvPr id="12" name="TextBox 11">
            <a:extLst>
              <a:ext uri="{FF2B5EF4-FFF2-40B4-BE49-F238E27FC236}">
                <a16:creationId xmlns:a16="http://schemas.microsoft.com/office/drawing/2014/main" id="{C2E071C0-2C17-4153-A062-FC8156FC8C1D}"/>
              </a:ext>
            </a:extLst>
          </p:cNvPr>
          <p:cNvSpPr txBox="1"/>
          <p:nvPr/>
        </p:nvSpPr>
        <p:spPr>
          <a:xfrm>
            <a:off x="1" y="3270057"/>
            <a:ext cx="1152128" cy="219288"/>
          </a:xfrm>
          <a:prstGeom prst="rect">
            <a:avLst/>
          </a:prstGeom>
          <a:noFill/>
        </p:spPr>
        <p:txBody>
          <a:bodyPr wrap="square" lIns="91432" tIns="45716" rIns="91432" bIns="45716" rtlCol="0">
            <a:spAutoFit/>
          </a:bodyPr>
          <a:lstStyle/>
          <a:p>
            <a:r>
              <a:rPr lang="en-US" sz="800" b="1" dirty="0">
                <a:ln w="0"/>
                <a:effectLst>
                  <a:outerShdw blurRad="38100" dist="19050" dir="2700000" algn="tl" rotWithShape="0">
                    <a:schemeClr val="dk1">
                      <a:alpha val="40000"/>
                    </a:schemeClr>
                  </a:outerShdw>
                </a:effectLst>
                <a:latin typeface="Century Gothic" panose="020B0502020202020204" pitchFamily="34" charset="0"/>
              </a:rPr>
              <a:t>HOOGHLY RIVER</a:t>
            </a:r>
            <a:endParaRPr lang="en-IN" sz="800" b="1" dirty="0">
              <a:ln w="0"/>
              <a:effectLst>
                <a:outerShdw blurRad="38100" dist="19050" dir="2700000" algn="tl" rotWithShape="0">
                  <a:schemeClr val="dk1">
                    <a:alpha val="40000"/>
                  </a:schemeClr>
                </a:outerShdw>
              </a:effectLst>
              <a:latin typeface="Century Gothic" panose="020B0502020202020204" pitchFamily="34" charset="0"/>
            </a:endParaRPr>
          </a:p>
        </p:txBody>
      </p:sp>
      <p:sp>
        <p:nvSpPr>
          <p:cNvPr id="13" name="Rectangle 12">
            <a:extLst>
              <a:ext uri="{FF2B5EF4-FFF2-40B4-BE49-F238E27FC236}">
                <a16:creationId xmlns:a16="http://schemas.microsoft.com/office/drawing/2014/main" id="{958F66C6-2487-4485-9B76-708D9751BC74}"/>
              </a:ext>
            </a:extLst>
          </p:cNvPr>
          <p:cNvSpPr/>
          <p:nvPr/>
        </p:nvSpPr>
        <p:spPr>
          <a:xfrm>
            <a:off x="1033603" y="1343506"/>
            <a:ext cx="1584176" cy="525830"/>
          </a:xfrm>
          <a:prstGeom prst="rect">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w="3175">
            <a:solidFill>
              <a:schemeClr val="tx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lIns="91432" tIns="45716" rIns="91432" bIns="45716" rtlCol="0" anchor="ctr"/>
          <a:lstStyle/>
          <a:p>
            <a:pPr algn="ctr"/>
            <a:r>
              <a:rPr lang="en-US" sz="800" b="1" dirty="0">
                <a:ln w="0"/>
                <a:solidFill>
                  <a:schemeClr val="tx1"/>
                </a:solidFill>
                <a:effectLst>
                  <a:outerShdw blurRad="38100" dist="19050" dir="2700000" algn="tl" rotWithShape="0">
                    <a:schemeClr val="dk1">
                      <a:alpha val="40000"/>
                    </a:schemeClr>
                  </a:outerShdw>
                </a:effectLst>
                <a:latin typeface="Century Gothic" panose="020B0502020202020204" pitchFamily="34" charset="0"/>
              </a:rPr>
              <a:t>INTAKE PUMP HOUSE</a:t>
            </a:r>
          </a:p>
          <a:p>
            <a:pPr algn="ctr"/>
            <a:r>
              <a:rPr lang="en-US" sz="800" b="1" dirty="0">
                <a:ln w="0"/>
                <a:solidFill>
                  <a:schemeClr val="tx1"/>
                </a:solidFill>
                <a:effectLst>
                  <a:outerShdw blurRad="38100" dist="19050" dir="2700000" algn="tl" rotWithShape="0">
                    <a:schemeClr val="dk1">
                      <a:alpha val="40000"/>
                    </a:schemeClr>
                  </a:outerShdw>
                </a:effectLst>
                <a:latin typeface="Century Gothic" panose="020B0502020202020204" pitchFamily="34" charset="0"/>
              </a:rPr>
              <a:t>25MGD OLD WTP</a:t>
            </a:r>
            <a:endParaRPr lang="en-IN" sz="800" b="1" dirty="0">
              <a:ln w="0"/>
              <a:solidFill>
                <a:schemeClr val="tx1"/>
              </a:solidFill>
              <a:effectLst>
                <a:outerShdw blurRad="38100" dist="19050" dir="2700000" algn="tl" rotWithShape="0">
                  <a:schemeClr val="dk1">
                    <a:alpha val="40000"/>
                  </a:schemeClr>
                </a:outerShdw>
              </a:effectLst>
              <a:latin typeface="Century Gothic" panose="020B0502020202020204" pitchFamily="34" charset="0"/>
            </a:endParaRPr>
          </a:p>
        </p:txBody>
      </p:sp>
      <p:sp>
        <p:nvSpPr>
          <p:cNvPr id="15" name="Freeform: Shape 14">
            <a:extLst>
              <a:ext uri="{FF2B5EF4-FFF2-40B4-BE49-F238E27FC236}">
                <a16:creationId xmlns:a16="http://schemas.microsoft.com/office/drawing/2014/main" id="{FAA2CF2F-C19F-4185-A8DF-D515429F34FA}"/>
              </a:ext>
            </a:extLst>
          </p:cNvPr>
          <p:cNvSpPr/>
          <p:nvPr/>
        </p:nvSpPr>
        <p:spPr>
          <a:xfrm>
            <a:off x="395543" y="626991"/>
            <a:ext cx="658755" cy="4432852"/>
          </a:xfrm>
          <a:custGeom>
            <a:avLst/>
            <a:gdLst>
              <a:gd name="connsiteX0" fmla="*/ 0 w 658755"/>
              <a:gd name="connsiteY0" fmla="*/ 0 h 4432852"/>
              <a:gd name="connsiteX1" fmla="*/ 407505 w 658755"/>
              <a:gd name="connsiteY1" fmla="*/ 864704 h 4432852"/>
              <a:gd name="connsiteX2" fmla="*/ 168966 w 658755"/>
              <a:gd name="connsiteY2" fmla="*/ 1858618 h 4432852"/>
              <a:gd name="connsiteX3" fmla="*/ 655983 w 658755"/>
              <a:gd name="connsiteY3" fmla="*/ 2842591 h 4432852"/>
              <a:gd name="connsiteX4" fmla="*/ 357809 w 658755"/>
              <a:gd name="connsiteY4" fmla="*/ 4015409 h 4432852"/>
              <a:gd name="connsiteX5" fmla="*/ 149087 w 658755"/>
              <a:gd name="connsiteY5" fmla="*/ 4432852 h 44328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58755" h="4432852">
                <a:moveTo>
                  <a:pt x="0" y="0"/>
                </a:moveTo>
                <a:cubicBezTo>
                  <a:pt x="189672" y="277467"/>
                  <a:pt x="379344" y="554934"/>
                  <a:pt x="407505" y="864704"/>
                </a:cubicBezTo>
                <a:cubicBezTo>
                  <a:pt x="435666" y="1174474"/>
                  <a:pt x="127553" y="1528970"/>
                  <a:pt x="168966" y="1858618"/>
                </a:cubicBezTo>
                <a:cubicBezTo>
                  <a:pt x="210379" y="2188266"/>
                  <a:pt x="624509" y="2483126"/>
                  <a:pt x="655983" y="2842591"/>
                </a:cubicBezTo>
                <a:cubicBezTo>
                  <a:pt x="687457" y="3202056"/>
                  <a:pt x="442292" y="3750366"/>
                  <a:pt x="357809" y="4015409"/>
                </a:cubicBezTo>
                <a:cubicBezTo>
                  <a:pt x="273326" y="4280452"/>
                  <a:pt x="208722" y="4427883"/>
                  <a:pt x="149087" y="4432852"/>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lIns="91432" tIns="45716" rIns="91432" bIns="45716" rtlCol="0" anchor="ctr"/>
          <a:lstStyle/>
          <a:p>
            <a:pPr algn="ctr"/>
            <a:endParaRPr lang="en-IN" sz="800" b="1">
              <a:ln w="0"/>
              <a:solidFill>
                <a:schemeClr val="tx1"/>
              </a:solidFill>
              <a:effectLst>
                <a:outerShdw blurRad="38100" dist="19050" dir="2700000" algn="tl" rotWithShape="0">
                  <a:schemeClr val="dk1">
                    <a:alpha val="40000"/>
                  </a:schemeClr>
                </a:outerShdw>
              </a:effectLst>
              <a:latin typeface="Century Gothic" panose="020B0502020202020204" pitchFamily="34" charset="0"/>
            </a:endParaRPr>
          </a:p>
        </p:txBody>
      </p:sp>
      <p:sp>
        <p:nvSpPr>
          <p:cNvPr id="20" name="Rectangle 19">
            <a:extLst>
              <a:ext uri="{FF2B5EF4-FFF2-40B4-BE49-F238E27FC236}">
                <a16:creationId xmlns:a16="http://schemas.microsoft.com/office/drawing/2014/main" id="{4257B4C5-F8D7-4158-AD99-F5726B03F522}"/>
              </a:ext>
            </a:extLst>
          </p:cNvPr>
          <p:cNvSpPr/>
          <p:nvPr/>
        </p:nvSpPr>
        <p:spPr>
          <a:xfrm>
            <a:off x="2887486" y="992734"/>
            <a:ext cx="1396484" cy="1045734"/>
          </a:xfrm>
          <a:prstGeom prst="rect">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w="3175">
            <a:solidFill>
              <a:schemeClr val="tx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lIns="91432" tIns="45716" rIns="91432" bIns="45716" rtlCol="0" anchor="ctr"/>
          <a:lstStyle/>
          <a:p>
            <a:pPr algn="ctr"/>
            <a:r>
              <a:rPr lang="en-US" sz="800" b="1" dirty="0">
                <a:ln w="0"/>
                <a:solidFill>
                  <a:schemeClr val="tx1"/>
                </a:solidFill>
                <a:effectLst>
                  <a:outerShdw blurRad="38100" dist="19050" dir="2700000" algn="tl" rotWithShape="0">
                    <a:schemeClr val="dk1">
                      <a:alpha val="40000"/>
                    </a:schemeClr>
                  </a:outerShdw>
                </a:effectLst>
                <a:latin typeface="Century Gothic" panose="020B0502020202020204" pitchFamily="34" charset="0"/>
              </a:rPr>
              <a:t>WATER TREATMENT PLANT</a:t>
            </a:r>
          </a:p>
          <a:p>
            <a:pPr algn="ctr"/>
            <a:r>
              <a:rPr lang="en-US" sz="800" b="1" dirty="0">
                <a:ln w="0"/>
                <a:solidFill>
                  <a:schemeClr val="tx1"/>
                </a:solidFill>
                <a:effectLst>
                  <a:outerShdw blurRad="38100" dist="19050" dir="2700000" algn="tl" rotWithShape="0">
                    <a:schemeClr val="dk1">
                      <a:alpha val="40000"/>
                    </a:schemeClr>
                  </a:outerShdw>
                </a:effectLst>
                <a:latin typeface="Century Gothic" panose="020B0502020202020204" pitchFamily="34" charset="0"/>
              </a:rPr>
              <a:t>25MGD OLD WTP</a:t>
            </a:r>
            <a:endParaRPr lang="en-IN" sz="800" b="1" dirty="0">
              <a:ln w="0"/>
              <a:solidFill>
                <a:schemeClr val="tx1"/>
              </a:solidFill>
              <a:effectLst>
                <a:outerShdw blurRad="38100" dist="19050" dir="2700000" algn="tl" rotWithShape="0">
                  <a:schemeClr val="dk1">
                    <a:alpha val="40000"/>
                  </a:schemeClr>
                </a:outerShdw>
              </a:effectLst>
              <a:latin typeface="Century Gothic" panose="020B0502020202020204" pitchFamily="34" charset="0"/>
            </a:endParaRPr>
          </a:p>
        </p:txBody>
      </p:sp>
      <p:sp>
        <p:nvSpPr>
          <p:cNvPr id="16" name="Arrow: Right 15">
            <a:extLst>
              <a:ext uri="{FF2B5EF4-FFF2-40B4-BE49-F238E27FC236}">
                <a16:creationId xmlns:a16="http://schemas.microsoft.com/office/drawing/2014/main" id="{2E764BE0-36BA-4B4E-9ED8-B5A09D8A2CFB}"/>
              </a:ext>
            </a:extLst>
          </p:cNvPr>
          <p:cNvSpPr/>
          <p:nvPr/>
        </p:nvSpPr>
        <p:spPr>
          <a:xfrm>
            <a:off x="691819" y="1534413"/>
            <a:ext cx="288032" cy="144016"/>
          </a:xfrm>
          <a:prstGeom prst="rightArrow">
            <a:avLst/>
          </a:prstGeom>
          <a:ln/>
        </p:spPr>
        <p:style>
          <a:lnRef idx="2">
            <a:schemeClr val="dk1">
              <a:shade val="50000"/>
            </a:schemeClr>
          </a:lnRef>
          <a:fillRef idx="1">
            <a:schemeClr val="dk1"/>
          </a:fillRef>
          <a:effectRef idx="0">
            <a:schemeClr val="dk1"/>
          </a:effectRef>
          <a:fontRef idx="minor">
            <a:schemeClr val="lt1"/>
          </a:fontRef>
        </p:style>
        <p:txBody>
          <a:bodyPr lIns="91432" tIns="45716" rIns="91432" bIns="45716" rtlCol="0" anchor="ctr"/>
          <a:lstStyle/>
          <a:p>
            <a:pPr algn="ctr"/>
            <a:endParaRPr lang="en-IN" sz="800" b="1">
              <a:ln w="0"/>
              <a:solidFill>
                <a:schemeClr val="tx1"/>
              </a:solidFill>
              <a:effectLst>
                <a:outerShdw blurRad="38100" dist="19050" dir="2700000" algn="tl" rotWithShape="0">
                  <a:schemeClr val="dk1">
                    <a:alpha val="40000"/>
                  </a:schemeClr>
                </a:outerShdw>
              </a:effectLst>
              <a:latin typeface="Century Gothic" panose="020B0502020202020204" pitchFamily="34" charset="0"/>
            </a:endParaRPr>
          </a:p>
        </p:txBody>
      </p:sp>
      <p:sp>
        <p:nvSpPr>
          <p:cNvPr id="22" name="Arrow: Right 21">
            <a:extLst>
              <a:ext uri="{FF2B5EF4-FFF2-40B4-BE49-F238E27FC236}">
                <a16:creationId xmlns:a16="http://schemas.microsoft.com/office/drawing/2014/main" id="{2535E2C4-7F23-4CC5-BD06-ADA2022165EA}"/>
              </a:ext>
            </a:extLst>
          </p:cNvPr>
          <p:cNvSpPr/>
          <p:nvPr/>
        </p:nvSpPr>
        <p:spPr>
          <a:xfrm>
            <a:off x="2671529" y="1534413"/>
            <a:ext cx="189384" cy="144016"/>
          </a:xfrm>
          <a:prstGeom prst="rightArrow">
            <a:avLst/>
          </a:prstGeom>
          <a:ln/>
        </p:spPr>
        <p:style>
          <a:lnRef idx="2">
            <a:schemeClr val="dk1">
              <a:shade val="50000"/>
            </a:schemeClr>
          </a:lnRef>
          <a:fillRef idx="1">
            <a:schemeClr val="dk1"/>
          </a:fillRef>
          <a:effectRef idx="0">
            <a:schemeClr val="dk1"/>
          </a:effectRef>
          <a:fontRef idx="minor">
            <a:schemeClr val="lt1"/>
          </a:fontRef>
        </p:style>
        <p:txBody>
          <a:bodyPr lIns="91432" tIns="45716" rIns="91432" bIns="45716" rtlCol="0" anchor="ctr"/>
          <a:lstStyle/>
          <a:p>
            <a:pPr algn="ctr"/>
            <a:endParaRPr lang="en-IN" sz="800" b="1">
              <a:ln w="0"/>
              <a:solidFill>
                <a:schemeClr val="tx1"/>
              </a:solidFill>
              <a:effectLst>
                <a:outerShdw blurRad="38100" dist="19050" dir="2700000" algn="tl" rotWithShape="0">
                  <a:schemeClr val="dk1">
                    <a:alpha val="40000"/>
                  </a:schemeClr>
                </a:outerShdw>
              </a:effectLst>
              <a:latin typeface="Century Gothic" panose="020B0502020202020204" pitchFamily="34" charset="0"/>
            </a:endParaRPr>
          </a:p>
        </p:txBody>
      </p:sp>
      <p:sp>
        <p:nvSpPr>
          <p:cNvPr id="23" name="Rectangle 22">
            <a:extLst>
              <a:ext uri="{FF2B5EF4-FFF2-40B4-BE49-F238E27FC236}">
                <a16:creationId xmlns:a16="http://schemas.microsoft.com/office/drawing/2014/main" id="{3F1337C0-600E-4381-9E06-DBFFFAF3300D}"/>
              </a:ext>
            </a:extLst>
          </p:cNvPr>
          <p:cNvSpPr/>
          <p:nvPr/>
        </p:nvSpPr>
        <p:spPr>
          <a:xfrm>
            <a:off x="1043947" y="2962480"/>
            <a:ext cx="1584176" cy="525830"/>
          </a:xfrm>
          <a:prstGeom prst="rect">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w="3175">
            <a:solidFill>
              <a:schemeClr val="tx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lIns="91432" tIns="45716" rIns="91432" bIns="45716" rtlCol="0" anchor="ctr"/>
          <a:lstStyle/>
          <a:p>
            <a:pPr algn="ctr"/>
            <a:r>
              <a:rPr lang="en-US" sz="800" b="1" dirty="0">
                <a:ln w="0"/>
                <a:solidFill>
                  <a:schemeClr val="tx1"/>
                </a:solidFill>
                <a:effectLst>
                  <a:outerShdw blurRad="38100" dist="19050" dir="2700000" algn="tl" rotWithShape="0">
                    <a:schemeClr val="dk1">
                      <a:alpha val="40000"/>
                    </a:schemeClr>
                  </a:outerShdw>
                </a:effectLst>
                <a:latin typeface="Century Gothic" panose="020B0502020202020204" pitchFamily="34" charset="0"/>
              </a:rPr>
              <a:t>INTAKE PUMP HOUSE</a:t>
            </a:r>
          </a:p>
          <a:p>
            <a:pPr algn="ctr"/>
            <a:r>
              <a:rPr lang="en-US" sz="800" b="1" dirty="0">
                <a:ln w="0"/>
                <a:solidFill>
                  <a:schemeClr val="tx1"/>
                </a:solidFill>
                <a:effectLst>
                  <a:outerShdw blurRad="38100" dist="19050" dir="2700000" algn="tl" rotWithShape="0">
                    <a:schemeClr val="dk1">
                      <a:alpha val="40000"/>
                    </a:schemeClr>
                  </a:outerShdw>
                </a:effectLst>
                <a:latin typeface="Century Gothic" panose="020B0502020202020204" pitchFamily="34" charset="0"/>
              </a:rPr>
              <a:t>25MGD NEW WTP</a:t>
            </a:r>
            <a:endParaRPr lang="en-IN" sz="800" b="1" dirty="0">
              <a:ln w="0"/>
              <a:solidFill>
                <a:schemeClr val="tx1"/>
              </a:solidFill>
              <a:effectLst>
                <a:outerShdw blurRad="38100" dist="19050" dir="2700000" algn="tl" rotWithShape="0">
                  <a:schemeClr val="dk1">
                    <a:alpha val="40000"/>
                  </a:schemeClr>
                </a:outerShdw>
              </a:effectLst>
              <a:latin typeface="Century Gothic" panose="020B0502020202020204" pitchFamily="34" charset="0"/>
            </a:endParaRPr>
          </a:p>
        </p:txBody>
      </p:sp>
      <p:sp>
        <p:nvSpPr>
          <p:cNvPr id="24" name="Rectangle 23">
            <a:extLst>
              <a:ext uri="{FF2B5EF4-FFF2-40B4-BE49-F238E27FC236}">
                <a16:creationId xmlns:a16="http://schemas.microsoft.com/office/drawing/2014/main" id="{CEF9FB83-2CBC-4E5A-B3F9-38EC19813A58}"/>
              </a:ext>
            </a:extLst>
          </p:cNvPr>
          <p:cNvSpPr/>
          <p:nvPr/>
        </p:nvSpPr>
        <p:spPr>
          <a:xfrm>
            <a:off x="2903713" y="2753496"/>
            <a:ext cx="1364030" cy="2122510"/>
          </a:xfrm>
          <a:prstGeom prst="rect">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w="3175">
            <a:solidFill>
              <a:schemeClr val="tx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lIns="91432" tIns="45716" rIns="91432" bIns="45716" rtlCol="0" anchor="ctr"/>
          <a:lstStyle/>
          <a:p>
            <a:pPr algn="ctr"/>
            <a:r>
              <a:rPr lang="en-US" sz="800" b="1" dirty="0">
                <a:ln w="0"/>
                <a:solidFill>
                  <a:schemeClr val="tx1"/>
                </a:solidFill>
                <a:effectLst>
                  <a:outerShdw blurRad="38100" dist="19050" dir="2700000" algn="tl" rotWithShape="0">
                    <a:schemeClr val="dk1">
                      <a:alpha val="40000"/>
                    </a:schemeClr>
                  </a:outerShdw>
                </a:effectLst>
                <a:latin typeface="Century Gothic" panose="020B0502020202020204" pitchFamily="34" charset="0"/>
              </a:rPr>
              <a:t>WATER TREATMENT PLANT</a:t>
            </a:r>
          </a:p>
          <a:p>
            <a:pPr algn="ctr"/>
            <a:r>
              <a:rPr lang="en-US" sz="800" b="1" dirty="0">
                <a:ln w="0"/>
                <a:solidFill>
                  <a:schemeClr val="tx1"/>
                </a:solidFill>
                <a:effectLst>
                  <a:outerShdw blurRad="38100" dist="19050" dir="2700000" algn="tl" rotWithShape="0">
                    <a:schemeClr val="dk1">
                      <a:alpha val="40000"/>
                    </a:schemeClr>
                  </a:outerShdw>
                </a:effectLst>
                <a:latin typeface="Century Gothic" panose="020B0502020202020204" pitchFamily="34" charset="0"/>
              </a:rPr>
              <a:t>25MGD NEW WTP</a:t>
            </a:r>
            <a:endParaRPr lang="en-IN" sz="800" b="1" dirty="0">
              <a:ln w="0"/>
              <a:solidFill>
                <a:schemeClr val="tx1"/>
              </a:solidFill>
              <a:effectLst>
                <a:outerShdw blurRad="38100" dist="19050" dir="2700000" algn="tl" rotWithShape="0">
                  <a:schemeClr val="dk1">
                    <a:alpha val="40000"/>
                  </a:schemeClr>
                </a:outerShdw>
              </a:effectLst>
              <a:latin typeface="Century Gothic" panose="020B0502020202020204" pitchFamily="34" charset="0"/>
            </a:endParaRPr>
          </a:p>
        </p:txBody>
      </p:sp>
      <p:sp>
        <p:nvSpPr>
          <p:cNvPr id="25" name="Arrow: Right 24">
            <a:extLst>
              <a:ext uri="{FF2B5EF4-FFF2-40B4-BE49-F238E27FC236}">
                <a16:creationId xmlns:a16="http://schemas.microsoft.com/office/drawing/2014/main" id="{021808B1-6860-467F-B871-662CA4E04269}"/>
              </a:ext>
            </a:extLst>
          </p:cNvPr>
          <p:cNvSpPr/>
          <p:nvPr/>
        </p:nvSpPr>
        <p:spPr>
          <a:xfrm>
            <a:off x="691987" y="3031704"/>
            <a:ext cx="288032" cy="144016"/>
          </a:xfrm>
          <a:prstGeom prst="rightArrow">
            <a:avLst/>
          </a:prstGeom>
          <a:ln/>
        </p:spPr>
        <p:style>
          <a:lnRef idx="2">
            <a:schemeClr val="dk1">
              <a:shade val="50000"/>
            </a:schemeClr>
          </a:lnRef>
          <a:fillRef idx="1">
            <a:schemeClr val="dk1"/>
          </a:fillRef>
          <a:effectRef idx="0">
            <a:schemeClr val="dk1"/>
          </a:effectRef>
          <a:fontRef idx="minor">
            <a:schemeClr val="lt1"/>
          </a:fontRef>
        </p:style>
        <p:txBody>
          <a:bodyPr lIns="91432" tIns="45716" rIns="91432" bIns="45716" rtlCol="0" anchor="ctr"/>
          <a:lstStyle/>
          <a:p>
            <a:pPr algn="ctr"/>
            <a:endParaRPr lang="en-IN" sz="800" b="1">
              <a:ln w="0"/>
              <a:solidFill>
                <a:schemeClr val="tx1"/>
              </a:solidFill>
              <a:effectLst>
                <a:outerShdw blurRad="38100" dist="19050" dir="2700000" algn="tl" rotWithShape="0">
                  <a:schemeClr val="dk1">
                    <a:alpha val="40000"/>
                  </a:schemeClr>
                </a:outerShdw>
              </a:effectLst>
              <a:latin typeface="Century Gothic" panose="020B0502020202020204" pitchFamily="34" charset="0"/>
            </a:endParaRPr>
          </a:p>
        </p:txBody>
      </p:sp>
      <p:sp>
        <p:nvSpPr>
          <p:cNvPr id="26" name="Arrow: Right 25">
            <a:extLst>
              <a:ext uri="{FF2B5EF4-FFF2-40B4-BE49-F238E27FC236}">
                <a16:creationId xmlns:a16="http://schemas.microsoft.com/office/drawing/2014/main" id="{12871BA3-BE48-4BCD-892C-849C67CD3B85}"/>
              </a:ext>
            </a:extLst>
          </p:cNvPr>
          <p:cNvSpPr/>
          <p:nvPr/>
        </p:nvSpPr>
        <p:spPr>
          <a:xfrm>
            <a:off x="2675988" y="3051951"/>
            <a:ext cx="189384" cy="144016"/>
          </a:xfrm>
          <a:prstGeom prst="rightArrow">
            <a:avLst/>
          </a:prstGeom>
          <a:ln/>
        </p:spPr>
        <p:style>
          <a:lnRef idx="2">
            <a:schemeClr val="dk1">
              <a:shade val="50000"/>
            </a:schemeClr>
          </a:lnRef>
          <a:fillRef idx="1">
            <a:schemeClr val="dk1"/>
          </a:fillRef>
          <a:effectRef idx="0">
            <a:schemeClr val="dk1"/>
          </a:effectRef>
          <a:fontRef idx="minor">
            <a:schemeClr val="lt1"/>
          </a:fontRef>
        </p:style>
        <p:txBody>
          <a:bodyPr lIns="91432" tIns="45716" rIns="91432" bIns="45716" rtlCol="0" anchor="ctr"/>
          <a:lstStyle/>
          <a:p>
            <a:pPr algn="ctr"/>
            <a:endParaRPr lang="en-IN" sz="800" b="1">
              <a:ln w="0"/>
              <a:solidFill>
                <a:schemeClr val="tx1"/>
              </a:solidFill>
              <a:effectLst>
                <a:outerShdw blurRad="38100" dist="19050" dir="2700000" algn="tl" rotWithShape="0">
                  <a:schemeClr val="dk1">
                    <a:alpha val="40000"/>
                  </a:schemeClr>
                </a:outerShdw>
              </a:effectLst>
              <a:latin typeface="Century Gothic" panose="020B0502020202020204" pitchFamily="34" charset="0"/>
            </a:endParaRPr>
          </a:p>
        </p:txBody>
      </p:sp>
      <p:pic>
        <p:nvPicPr>
          <p:cNvPr id="28" name="Picture 6" descr="Toilet Icon 3360962">
            <a:extLst>
              <a:ext uri="{FF2B5EF4-FFF2-40B4-BE49-F238E27FC236}">
                <a16:creationId xmlns:a16="http://schemas.microsoft.com/office/drawing/2014/main" id="{7604E7E5-9745-4981-89E8-C19C37F67DA3}"/>
              </a:ext>
            </a:extLst>
          </p:cNvPr>
          <p:cNvPicPr>
            <a:picLocks noChangeAspect="1" noChangeArrowheads="1"/>
          </p:cNvPicPr>
          <p:nvPr/>
        </p:nvPicPr>
        <p:blipFill rotWithShape="1">
          <a:blip r:embed="rId2" cstate="print">
            <a:extLst>
              <a:ext uri="{28A0092B-C50C-407E-A947-70E740481C1C}">
                <a14:useLocalDpi xmlns:a14="http://schemas.microsoft.com/office/drawing/2010/main"/>
              </a:ext>
            </a:extLst>
          </a:blip>
          <a:srcRect/>
          <a:stretch/>
        </p:blipFill>
        <p:spPr bwMode="auto">
          <a:xfrm>
            <a:off x="4685954" y="612459"/>
            <a:ext cx="585273" cy="525830"/>
          </a:xfrm>
          <a:prstGeom prst="rect">
            <a:avLst/>
          </a:prstGeom>
          <a:noFill/>
          <a:extLst>
            <a:ext uri="{909E8E84-426E-40DD-AFC4-6F175D3DCCD1}">
              <a14:hiddenFill xmlns:a14="http://schemas.microsoft.com/office/drawing/2010/main">
                <a:solidFill>
                  <a:srgbClr val="FFFFFF"/>
                </a:solidFill>
              </a14:hiddenFill>
            </a:ext>
          </a:extLst>
        </p:spPr>
      </p:pic>
      <p:sp>
        <p:nvSpPr>
          <p:cNvPr id="31" name="Arrow: Right 30">
            <a:extLst>
              <a:ext uri="{FF2B5EF4-FFF2-40B4-BE49-F238E27FC236}">
                <a16:creationId xmlns:a16="http://schemas.microsoft.com/office/drawing/2014/main" id="{9C923DCD-470F-4E5C-8403-991B65DDA90D}"/>
              </a:ext>
            </a:extLst>
          </p:cNvPr>
          <p:cNvSpPr/>
          <p:nvPr/>
        </p:nvSpPr>
        <p:spPr>
          <a:xfrm>
            <a:off x="4312492" y="1022749"/>
            <a:ext cx="500102" cy="48038"/>
          </a:xfrm>
          <a:prstGeom prst="rightArrow">
            <a:avLst/>
          </a:prstGeom>
          <a:ln/>
        </p:spPr>
        <p:style>
          <a:lnRef idx="2">
            <a:schemeClr val="dk1">
              <a:shade val="50000"/>
            </a:schemeClr>
          </a:lnRef>
          <a:fillRef idx="1">
            <a:schemeClr val="dk1"/>
          </a:fillRef>
          <a:effectRef idx="0">
            <a:schemeClr val="dk1"/>
          </a:effectRef>
          <a:fontRef idx="minor">
            <a:schemeClr val="lt1"/>
          </a:fontRef>
        </p:style>
        <p:txBody>
          <a:bodyPr lIns="91432" tIns="45716" rIns="91432" bIns="45716" rtlCol="0" anchor="ctr"/>
          <a:lstStyle/>
          <a:p>
            <a:pPr algn="ctr"/>
            <a:endParaRPr lang="en-IN" sz="800" b="1">
              <a:ln w="0"/>
              <a:solidFill>
                <a:schemeClr val="tx1"/>
              </a:solidFill>
              <a:effectLst>
                <a:outerShdw blurRad="38100" dist="19050" dir="2700000" algn="tl" rotWithShape="0">
                  <a:schemeClr val="dk1">
                    <a:alpha val="40000"/>
                  </a:schemeClr>
                </a:outerShdw>
              </a:effectLst>
              <a:latin typeface="Century Gothic" panose="020B0502020202020204" pitchFamily="34" charset="0"/>
            </a:endParaRPr>
          </a:p>
        </p:txBody>
      </p:sp>
      <p:sp>
        <p:nvSpPr>
          <p:cNvPr id="32" name="Arrow: Right 31">
            <a:extLst>
              <a:ext uri="{FF2B5EF4-FFF2-40B4-BE49-F238E27FC236}">
                <a16:creationId xmlns:a16="http://schemas.microsoft.com/office/drawing/2014/main" id="{F186AAA6-456D-4D8F-B7A7-E6EDB9336C50}"/>
              </a:ext>
            </a:extLst>
          </p:cNvPr>
          <p:cNvSpPr/>
          <p:nvPr/>
        </p:nvSpPr>
        <p:spPr>
          <a:xfrm>
            <a:off x="5102776" y="878578"/>
            <a:ext cx="500102" cy="48038"/>
          </a:xfrm>
          <a:prstGeom prst="rightArrow">
            <a:avLst/>
          </a:prstGeom>
          <a:ln/>
        </p:spPr>
        <p:style>
          <a:lnRef idx="2">
            <a:schemeClr val="dk1">
              <a:shade val="50000"/>
            </a:schemeClr>
          </a:lnRef>
          <a:fillRef idx="1">
            <a:schemeClr val="dk1"/>
          </a:fillRef>
          <a:effectRef idx="0">
            <a:schemeClr val="dk1"/>
          </a:effectRef>
          <a:fontRef idx="minor">
            <a:schemeClr val="lt1"/>
          </a:fontRef>
        </p:style>
        <p:txBody>
          <a:bodyPr lIns="91432" tIns="45716" rIns="91432" bIns="45716" rtlCol="0" anchor="ctr"/>
          <a:lstStyle/>
          <a:p>
            <a:pPr algn="ctr"/>
            <a:endParaRPr lang="en-IN" sz="800" b="1">
              <a:ln w="0"/>
              <a:solidFill>
                <a:schemeClr val="tx1"/>
              </a:solidFill>
              <a:effectLst>
                <a:outerShdw blurRad="38100" dist="19050" dir="2700000" algn="tl" rotWithShape="0">
                  <a:schemeClr val="dk1">
                    <a:alpha val="40000"/>
                  </a:schemeClr>
                </a:outerShdw>
              </a:effectLst>
              <a:latin typeface="Century Gothic" panose="020B0502020202020204" pitchFamily="34" charset="0"/>
            </a:endParaRPr>
          </a:p>
        </p:txBody>
      </p:sp>
      <p:sp>
        <p:nvSpPr>
          <p:cNvPr id="18" name="TextBox 17">
            <a:extLst>
              <a:ext uri="{FF2B5EF4-FFF2-40B4-BE49-F238E27FC236}">
                <a16:creationId xmlns:a16="http://schemas.microsoft.com/office/drawing/2014/main" id="{BC726EA7-E732-4063-B699-99C2D2DB2746}"/>
              </a:ext>
            </a:extLst>
          </p:cNvPr>
          <p:cNvSpPr txBox="1"/>
          <p:nvPr/>
        </p:nvSpPr>
        <p:spPr>
          <a:xfrm>
            <a:off x="5124643" y="661598"/>
            <a:ext cx="1584176" cy="219288"/>
          </a:xfrm>
          <a:prstGeom prst="rect">
            <a:avLst/>
          </a:prstGeom>
          <a:noFill/>
        </p:spPr>
        <p:txBody>
          <a:bodyPr wrap="square" lIns="91432" tIns="45716" rIns="91432" bIns="45716" rtlCol="0">
            <a:spAutoFit/>
          </a:bodyPr>
          <a:lstStyle/>
          <a:p>
            <a:r>
              <a:rPr lang="en-US" sz="800" b="1" dirty="0">
                <a:ln w="0"/>
                <a:effectLst>
                  <a:outerShdw blurRad="38100" dist="19050" dir="2700000" algn="tl" rotWithShape="0">
                    <a:schemeClr val="dk1">
                      <a:alpha val="40000"/>
                    </a:schemeClr>
                  </a:outerShdw>
                </a:effectLst>
                <a:latin typeface="Century Gothic" panose="020B0502020202020204" pitchFamily="34" charset="0"/>
              </a:rPr>
              <a:t>LOCAL DISTRIBUTION</a:t>
            </a:r>
            <a:endParaRPr lang="en-IN" sz="800" b="1" dirty="0">
              <a:ln w="0"/>
              <a:effectLst>
                <a:outerShdw blurRad="38100" dist="19050" dir="2700000" algn="tl" rotWithShape="0">
                  <a:schemeClr val="dk1">
                    <a:alpha val="40000"/>
                  </a:schemeClr>
                </a:outerShdw>
              </a:effectLst>
              <a:latin typeface="Century Gothic" panose="020B0502020202020204" pitchFamily="34" charset="0"/>
            </a:endParaRPr>
          </a:p>
        </p:txBody>
      </p:sp>
      <p:sp>
        <p:nvSpPr>
          <p:cNvPr id="36" name="Arrow: Right 35">
            <a:extLst>
              <a:ext uri="{FF2B5EF4-FFF2-40B4-BE49-F238E27FC236}">
                <a16:creationId xmlns:a16="http://schemas.microsoft.com/office/drawing/2014/main" id="{C5141C7C-2995-4B6A-8A4A-2D5520C499B3}"/>
              </a:ext>
            </a:extLst>
          </p:cNvPr>
          <p:cNvSpPr/>
          <p:nvPr/>
        </p:nvSpPr>
        <p:spPr>
          <a:xfrm flipV="1">
            <a:off x="4267747" y="4654812"/>
            <a:ext cx="1751583" cy="53302"/>
          </a:xfrm>
          <a:prstGeom prst="rightArrow">
            <a:avLst/>
          </a:prstGeom>
          <a:ln/>
        </p:spPr>
        <p:style>
          <a:lnRef idx="2">
            <a:schemeClr val="dk1">
              <a:shade val="50000"/>
            </a:schemeClr>
          </a:lnRef>
          <a:fillRef idx="1">
            <a:schemeClr val="dk1"/>
          </a:fillRef>
          <a:effectRef idx="0">
            <a:schemeClr val="dk1"/>
          </a:effectRef>
          <a:fontRef idx="minor">
            <a:schemeClr val="lt1"/>
          </a:fontRef>
        </p:style>
        <p:txBody>
          <a:bodyPr lIns="91432" tIns="45716" rIns="91432" bIns="45716" rtlCol="0" anchor="ctr"/>
          <a:lstStyle/>
          <a:p>
            <a:pPr algn="ctr"/>
            <a:endParaRPr lang="en-IN" sz="800" b="1">
              <a:ln w="0"/>
              <a:solidFill>
                <a:schemeClr val="tx1"/>
              </a:solidFill>
              <a:effectLst>
                <a:outerShdw blurRad="38100" dist="19050" dir="2700000" algn="tl" rotWithShape="0">
                  <a:schemeClr val="dk1">
                    <a:alpha val="40000"/>
                  </a:schemeClr>
                </a:outerShdw>
              </a:effectLst>
              <a:latin typeface="Century Gothic" panose="020B0502020202020204" pitchFamily="34" charset="0"/>
            </a:endParaRPr>
          </a:p>
        </p:txBody>
      </p:sp>
      <p:sp>
        <p:nvSpPr>
          <p:cNvPr id="37" name="Arrow: Right 36">
            <a:extLst>
              <a:ext uri="{FF2B5EF4-FFF2-40B4-BE49-F238E27FC236}">
                <a16:creationId xmlns:a16="http://schemas.microsoft.com/office/drawing/2014/main" id="{B9F3A6A9-266E-4F93-89CB-E741530488BE}"/>
              </a:ext>
            </a:extLst>
          </p:cNvPr>
          <p:cNvSpPr/>
          <p:nvPr/>
        </p:nvSpPr>
        <p:spPr>
          <a:xfrm>
            <a:off x="4267744" y="1202957"/>
            <a:ext cx="1793846" cy="45719"/>
          </a:xfrm>
          <a:prstGeom prst="rightArrow">
            <a:avLst/>
          </a:prstGeom>
          <a:ln/>
        </p:spPr>
        <p:style>
          <a:lnRef idx="2">
            <a:schemeClr val="dk1">
              <a:shade val="50000"/>
            </a:schemeClr>
          </a:lnRef>
          <a:fillRef idx="1">
            <a:schemeClr val="dk1"/>
          </a:fillRef>
          <a:effectRef idx="0">
            <a:schemeClr val="dk1"/>
          </a:effectRef>
          <a:fontRef idx="minor">
            <a:schemeClr val="lt1"/>
          </a:fontRef>
        </p:style>
        <p:txBody>
          <a:bodyPr lIns="91432" tIns="45716" rIns="91432" bIns="45716" rtlCol="0" anchor="ctr"/>
          <a:lstStyle/>
          <a:p>
            <a:pPr algn="ctr"/>
            <a:endParaRPr lang="en-IN" sz="800" b="1">
              <a:ln w="0"/>
              <a:solidFill>
                <a:schemeClr val="tx1"/>
              </a:solidFill>
              <a:effectLst>
                <a:outerShdw blurRad="38100" dist="19050" dir="2700000" algn="tl" rotWithShape="0">
                  <a:schemeClr val="dk1">
                    <a:alpha val="40000"/>
                  </a:schemeClr>
                </a:outerShdw>
              </a:effectLst>
              <a:latin typeface="Century Gothic" panose="020B0502020202020204" pitchFamily="34" charset="0"/>
            </a:endParaRPr>
          </a:p>
        </p:txBody>
      </p:sp>
      <p:sp>
        <p:nvSpPr>
          <p:cNvPr id="38" name="Rectangle 37">
            <a:extLst>
              <a:ext uri="{FF2B5EF4-FFF2-40B4-BE49-F238E27FC236}">
                <a16:creationId xmlns:a16="http://schemas.microsoft.com/office/drawing/2014/main" id="{A26C509D-4BD5-4F9C-AEBE-90E442EA94EF}"/>
              </a:ext>
            </a:extLst>
          </p:cNvPr>
          <p:cNvSpPr/>
          <p:nvPr/>
        </p:nvSpPr>
        <p:spPr>
          <a:xfrm>
            <a:off x="6092211" y="970781"/>
            <a:ext cx="629812" cy="601181"/>
          </a:xfrm>
          <a:prstGeom prst="rect">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w="3175">
            <a:solidFill>
              <a:schemeClr val="tx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lIns="91432" tIns="45716" rIns="91432" bIns="45716" rtlCol="0" anchor="ctr"/>
          <a:lstStyle/>
          <a:p>
            <a:pPr algn="ctr"/>
            <a:r>
              <a:rPr lang="en-US" sz="800" b="1" dirty="0">
                <a:ln w="0"/>
                <a:solidFill>
                  <a:schemeClr val="tx1"/>
                </a:solidFill>
                <a:effectLst>
                  <a:outerShdw blurRad="38100" dist="19050" dir="2700000" algn="tl" rotWithShape="0">
                    <a:schemeClr val="dk1">
                      <a:alpha val="40000"/>
                    </a:schemeClr>
                  </a:outerShdw>
                </a:effectLst>
                <a:latin typeface="Century Gothic" panose="020B0502020202020204" pitchFamily="34" charset="0"/>
              </a:rPr>
              <a:t>HPL</a:t>
            </a:r>
          </a:p>
          <a:p>
            <a:pPr algn="ctr"/>
            <a:r>
              <a:rPr lang="en-US" sz="800" b="1" dirty="0">
                <a:ln w="0"/>
                <a:solidFill>
                  <a:schemeClr val="tx1"/>
                </a:solidFill>
                <a:effectLst>
                  <a:outerShdw blurRad="38100" dist="19050" dir="2700000" algn="tl" rotWithShape="0">
                    <a:schemeClr val="dk1">
                      <a:alpha val="40000"/>
                    </a:schemeClr>
                  </a:outerShdw>
                </a:effectLst>
                <a:latin typeface="Century Gothic" panose="020B0502020202020204" pitchFamily="34" charset="0"/>
              </a:rPr>
              <a:t>PUMP HOUSE</a:t>
            </a:r>
            <a:endParaRPr lang="en-IN" sz="800" b="1" dirty="0">
              <a:ln w="0"/>
              <a:solidFill>
                <a:schemeClr val="tx1"/>
              </a:solidFill>
              <a:effectLst>
                <a:outerShdw blurRad="38100" dist="19050" dir="2700000" algn="tl" rotWithShape="0">
                  <a:schemeClr val="dk1">
                    <a:alpha val="40000"/>
                  </a:schemeClr>
                </a:outerShdw>
              </a:effectLst>
              <a:latin typeface="Century Gothic" panose="020B0502020202020204" pitchFamily="34" charset="0"/>
            </a:endParaRPr>
          </a:p>
        </p:txBody>
      </p:sp>
      <p:sp>
        <p:nvSpPr>
          <p:cNvPr id="39" name="Arrow: Right 38">
            <a:extLst>
              <a:ext uri="{FF2B5EF4-FFF2-40B4-BE49-F238E27FC236}">
                <a16:creationId xmlns:a16="http://schemas.microsoft.com/office/drawing/2014/main" id="{0390C112-3AFF-4777-9709-2326063610EE}"/>
              </a:ext>
            </a:extLst>
          </p:cNvPr>
          <p:cNvSpPr/>
          <p:nvPr/>
        </p:nvSpPr>
        <p:spPr>
          <a:xfrm flipV="1">
            <a:off x="4288253" y="1583567"/>
            <a:ext cx="406881" cy="45719"/>
          </a:xfrm>
          <a:prstGeom prst="rightArrow">
            <a:avLst/>
          </a:prstGeom>
          <a:ln/>
        </p:spPr>
        <p:style>
          <a:lnRef idx="2">
            <a:schemeClr val="dk1">
              <a:shade val="50000"/>
            </a:schemeClr>
          </a:lnRef>
          <a:fillRef idx="1">
            <a:schemeClr val="dk1"/>
          </a:fillRef>
          <a:effectRef idx="0">
            <a:schemeClr val="dk1"/>
          </a:effectRef>
          <a:fontRef idx="minor">
            <a:schemeClr val="lt1"/>
          </a:fontRef>
        </p:style>
        <p:txBody>
          <a:bodyPr lIns="91432" tIns="45716" rIns="91432" bIns="45716" rtlCol="0" anchor="ctr"/>
          <a:lstStyle/>
          <a:p>
            <a:pPr algn="ctr"/>
            <a:endParaRPr lang="en-IN" sz="800" b="1">
              <a:ln w="0"/>
              <a:solidFill>
                <a:schemeClr val="tx1"/>
              </a:solidFill>
              <a:effectLst>
                <a:outerShdw blurRad="38100" dist="19050" dir="2700000" algn="tl" rotWithShape="0">
                  <a:schemeClr val="dk1">
                    <a:alpha val="40000"/>
                  </a:schemeClr>
                </a:outerShdw>
              </a:effectLst>
              <a:latin typeface="Century Gothic" panose="020B0502020202020204" pitchFamily="34" charset="0"/>
            </a:endParaRPr>
          </a:p>
        </p:txBody>
      </p:sp>
      <p:sp>
        <p:nvSpPr>
          <p:cNvPr id="19" name="Rectangle 18">
            <a:extLst>
              <a:ext uri="{FF2B5EF4-FFF2-40B4-BE49-F238E27FC236}">
                <a16:creationId xmlns:a16="http://schemas.microsoft.com/office/drawing/2014/main" id="{D779CF68-CAC8-4645-B2F3-3FFB2810A8A3}"/>
              </a:ext>
            </a:extLst>
          </p:cNvPr>
          <p:cNvSpPr/>
          <p:nvPr/>
        </p:nvSpPr>
        <p:spPr>
          <a:xfrm flipH="1">
            <a:off x="6833180" y="1412153"/>
            <a:ext cx="45719" cy="1569099"/>
          </a:xfrm>
          <a:prstGeom prst="rect">
            <a:avLst/>
          </a:prstGeom>
          <a:ln/>
        </p:spPr>
        <p:style>
          <a:lnRef idx="2">
            <a:schemeClr val="dk1">
              <a:shade val="50000"/>
            </a:schemeClr>
          </a:lnRef>
          <a:fillRef idx="1">
            <a:schemeClr val="dk1"/>
          </a:fillRef>
          <a:effectRef idx="0">
            <a:schemeClr val="dk1"/>
          </a:effectRef>
          <a:fontRef idx="minor">
            <a:schemeClr val="lt1"/>
          </a:fontRef>
        </p:style>
        <p:txBody>
          <a:bodyPr lIns="91432" tIns="45716" rIns="91432" bIns="45716" rtlCol="0" anchor="ctr"/>
          <a:lstStyle/>
          <a:p>
            <a:pPr algn="ctr"/>
            <a:endParaRPr lang="en-IN" sz="800" b="1">
              <a:ln w="0"/>
              <a:solidFill>
                <a:schemeClr val="tx1"/>
              </a:solidFill>
              <a:effectLst>
                <a:outerShdw blurRad="38100" dist="19050" dir="2700000" algn="tl" rotWithShape="0">
                  <a:schemeClr val="dk1">
                    <a:alpha val="40000"/>
                  </a:schemeClr>
                </a:outerShdw>
              </a:effectLst>
              <a:latin typeface="Century Gothic" panose="020B0502020202020204" pitchFamily="34" charset="0"/>
            </a:endParaRPr>
          </a:p>
        </p:txBody>
      </p:sp>
      <p:sp>
        <p:nvSpPr>
          <p:cNvPr id="42" name="Arrow: Right 41">
            <a:extLst>
              <a:ext uri="{FF2B5EF4-FFF2-40B4-BE49-F238E27FC236}">
                <a16:creationId xmlns:a16="http://schemas.microsoft.com/office/drawing/2014/main" id="{1DB5C459-6DDC-4509-9D88-1EE57D6B75AE}"/>
              </a:ext>
            </a:extLst>
          </p:cNvPr>
          <p:cNvSpPr/>
          <p:nvPr/>
        </p:nvSpPr>
        <p:spPr>
          <a:xfrm>
            <a:off x="5116899" y="1800079"/>
            <a:ext cx="1713640" cy="45719"/>
          </a:xfrm>
          <a:prstGeom prst="rightArrow">
            <a:avLst/>
          </a:prstGeom>
          <a:ln/>
        </p:spPr>
        <p:style>
          <a:lnRef idx="2">
            <a:schemeClr val="dk1">
              <a:shade val="50000"/>
            </a:schemeClr>
          </a:lnRef>
          <a:fillRef idx="1">
            <a:schemeClr val="dk1"/>
          </a:fillRef>
          <a:effectRef idx="0">
            <a:schemeClr val="dk1"/>
          </a:effectRef>
          <a:fontRef idx="minor">
            <a:schemeClr val="lt1"/>
          </a:fontRef>
        </p:style>
        <p:txBody>
          <a:bodyPr lIns="91432" tIns="45716" rIns="91432" bIns="45716" rtlCol="0" anchor="ctr"/>
          <a:lstStyle/>
          <a:p>
            <a:pPr algn="ctr"/>
            <a:endParaRPr lang="en-IN" sz="800" b="1">
              <a:ln w="0"/>
              <a:solidFill>
                <a:schemeClr val="tx1"/>
              </a:solidFill>
              <a:effectLst>
                <a:outerShdw blurRad="38100" dist="19050" dir="2700000" algn="tl" rotWithShape="0">
                  <a:schemeClr val="dk1">
                    <a:alpha val="40000"/>
                  </a:schemeClr>
                </a:outerShdw>
              </a:effectLst>
              <a:latin typeface="Century Gothic" panose="020B0502020202020204" pitchFamily="34" charset="0"/>
            </a:endParaRPr>
          </a:p>
        </p:txBody>
      </p:sp>
      <p:sp>
        <p:nvSpPr>
          <p:cNvPr id="43" name="Arrow: Right 42">
            <a:extLst>
              <a:ext uri="{FF2B5EF4-FFF2-40B4-BE49-F238E27FC236}">
                <a16:creationId xmlns:a16="http://schemas.microsoft.com/office/drawing/2014/main" id="{09CB8138-0CD7-4D01-8E7B-274463F7E33B}"/>
              </a:ext>
            </a:extLst>
          </p:cNvPr>
          <p:cNvSpPr/>
          <p:nvPr/>
        </p:nvSpPr>
        <p:spPr>
          <a:xfrm flipV="1">
            <a:off x="6876266" y="1398471"/>
            <a:ext cx="237223" cy="47910"/>
          </a:xfrm>
          <a:prstGeom prst="rightArrow">
            <a:avLst/>
          </a:prstGeom>
          <a:ln/>
        </p:spPr>
        <p:style>
          <a:lnRef idx="2">
            <a:schemeClr val="dk1">
              <a:shade val="50000"/>
            </a:schemeClr>
          </a:lnRef>
          <a:fillRef idx="1">
            <a:schemeClr val="dk1"/>
          </a:fillRef>
          <a:effectRef idx="0">
            <a:schemeClr val="dk1"/>
          </a:effectRef>
          <a:fontRef idx="minor">
            <a:schemeClr val="lt1"/>
          </a:fontRef>
        </p:style>
        <p:txBody>
          <a:bodyPr lIns="91432" tIns="45716" rIns="91432" bIns="45716" rtlCol="0" anchor="ctr"/>
          <a:lstStyle/>
          <a:p>
            <a:pPr algn="ctr"/>
            <a:endParaRPr lang="en-IN" sz="800" b="1">
              <a:ln w="0"/>
              <a:solidFill>
                <a:schemeClr val="tx1"/>
              </a:solidFill>
              <a:effectLst>
                <a:outerShdw blurRad="38100" dist="19050" dir="2700000" algn="tl" rotWithShape="0">
                  <a:schemeClr val="dk1">
                    <a:alpha val="40000"/>
                  </a:schemeClr>
                </a:outerShdw>
              </a:effectLst>
              <a:latin typeface="Century Gothic" panose="020B0502020202020204" pitchFamily="34" charset="0"/>
            </a:endParaRPr>
          </a:p>
        </p:txBody>
      </p:sp>
      <p:sp>
        <p:nvSpPr>
          <p:cNvPr id="44" name="Arrow: Right 43">
            <a:extLst>
              <a:ext uri="{FF2B5EF4-FFF2-40B4-BE49-F238E27FC236}">
                <a16:creationId xmlns:a16="http://schemas.microsoft.com/office/drawing/2014/main" id="{B8455BB0-E0D7-44A1-A69E-97F25D8DF0EC}"/>
              </a:ext>
            </a:extLst>
          </p:cNvPr>
          <p:cNvSpPr/>
          <p:nvPr/>
        </p:nvSpPr>
        <p:spPr>
          <a:xfrm flipV="1">
            <a:off x="6883817" y="1891511"/>
            <a:ext cx="237223" cy="47910"/>
          </a:xfrm>
          <a:prstGeom prst="rightArrow">
            <a:avLst/>
          </a:prstGeom>
          <a:ln/>
        </p:spPr>
        <p:style>
          <a:lnRef idx="2">
            <a:schemeClr val="dk1">
              <a:shade val="50000"/>
            </a:schemeClr>
          </a:lnRef>
          <a:fillRef idx="1">
            <a:schemeClr val="dk1"/>
          </a:fillRef>
          <a:effectRef idx="0">
            <a:schemeClr val="dk1"/>
          </a:effectRef>
          <a:fontRef idx="minor">
            <a:schemeClr val="lt1"/>
          </a:fontRef>
        </p:style>
        <p:txBody>
          <a:bodyPr lIns="91432" tIns="45716" rIns="91432" bIns="45716" rtlCol="0" anchor="ctr"/>
          <a:lstStyle/>
          <a:p>
            <a:pPr algn="ctr"/>
            <a:endParaRPr lang="en-IN" sz="800" b="1">
              <a:ln w="0"/>
              <a:solidFill>
                <a:schemeClr val="tx1"/>
              </a:solidFill>
              <a:effectLst>
                <a:outerShdw blurRad="38100" dist="19050" dir="2700000" algn="tl" rotWithShape="0">
                  <a:schemeClr val="dk1">
                    <a:alpha val="40000"/>
                  </a:schemeClr>
                </a:outerShdw>
              </a:effectLst>
              <a:latin typeface="Century Gothic" panose="020B0502020202020204" pitchFamily="34" charset="0"/>
            </a:endParaRPr>
          </a:p>
        </p:txBody>
      </p:sp>
      <p:sp>
        <p:nvSpPr>
          <p:cNvPr id="45" name="Arrow: Right 44">
            <a:extLst>
              <a:ext uri="{FF2B5EF4-FFF2-40B4-BE49-F238E27FC236}">
                <a16:creationId xmlns:a16="http://schemas.microsoft.com/office/drawing/2014/main" id="{3190AA34-2440-4236-98FF-2CBF689B1A22}"/>
              </a:ext>
            </a:extLst>
          </p:cNvPr>
          <p:cNvSpPr/>
          <p:nvPr/>
        </p:nvSpPr>
        <p:spPr>
          <a:xfrm flipV="1">
            <a:off x="6878899" y="2336641"/>
            <a:ext cx="237223" cy="47910"/>
          </a:xfrm>
          <a:prstGeom prst="rightArrow">
            <a:avLst/>
          </a:prstGeom>
          <a:ln/>
        </p:spPr>
        <p:style>
          <a:lnRef idx="2">
            <a:schemeClr val="dk1">
              <a:shade val="50000"/>
            </a:schemeClr>
          </a:lnRef>
          <a:fillRef idx="1">
            <a:schemeClr val="dk1"/>
          </a:fillRef>
          <a:effectRef idx="0">
            <a:schemeClr val="dk1"/>
          </a:effectRef>
          <a:fontRef idx="minor">
            <a:schemeClr val="lt1"/>
          </a:fontRef>
        </p:style>
        <p:txBody>
          <a:bodyPr lIns="91432" tIns="45716" rIns="91432" bIns="45716" rtlCol="0" anchor="ctr"/>
          <a:lstStyle/>
          <a:p>
            <a:pPr algn="ctr"/>
            <a:endParaRPr lang="en-IN" sz="800" b="1">
              <a:ln w="0"/>
              <a:solidFill>
                <a:schemeClr val="tx1"/>
              </a:solidFill>
              <a:effectLst>
                <a:outerShdw blurRad="38100" dist="19050" dir="2700000" algn="tl" rotWithShape="0">
                  <a:schemeClr val="dk1">
                    <a:alpha val="40000"/>
                  </a:schemeClr>
                </a:outerShdw>
              </a:effectLst>
              <a:latin typeface="Century Gothic" panose="020B0502020202020204" pitchFamily="34" charset="0"/>
            </a:endParaRPr>
          </a:p>
        </p:txBody>
      </p:sp>
      <p:sp>
        <p:nvSpPr>
          <p:cNvPr id="46" name="Arrow: Right 45">
            <a:extLst>
              <a:ext uri="{FF2B5EF4-FFF2-40B4-BE49-F238E27FC236}">
                <a16:creationId xmlns:a16="http://schemas.microsoft.com/office/drawing/2014/main" id="{88519C1D-3C50-4854-AF3A-A538A8A2F4FB}"/>
              </a:ext>
            </a:extLst>
          </p:cNvPr>
          <p:cNvSpPr/>
          <p:nvPr/>
        </p:nvSpPr>
        <p:spPr>
          <a:xfrm flipV="1">
            <a:off x="6876266" y="2931623"/>
            <a:ext cx="237223" cy="47910"/>
          </a:xfrm>
          <a:prstGeom prst="rightArrow">
            <a:avLst/>
          </a:prstGeom>
          <a:ln/>
        </p:spPr>
        <p:style>
          <a:lnRef idx="2">
            <a:schemeClr val="dk1">
              <a:shade val="50000"/>
            </a:schemeClr>
          </a:lnRef>
          <a:fillRef idx="1">
            <a:schemeClr val="dk1"/>
          </a:fillRef>
          <a:effectRef idx="0">
            <a:schemeClr val="dk1"/>
          </a:effectRef>
          <a:fontRef idx="minor">
            <a:schemeClr val="lt1"/>
          </a:fontRef>
        </p:style>
        <p:txBody>
          <a:bodyPr lIns="91432" tIns="45716" rIns="91432" bIns="45716" rtlCol="0" anchor="ctr"/>
          <a:lstStyle/>
          <a:p>
            <a:pPr algn="ctr"/>
            <a:endParaRPr lang="en-IN" sz="800" b="1">
              <a:ln w="0"/>
              <a:solidFill>
                <a:schemeClr val="tx1"/>
              </a:solidFill>
              <a:effectLst>
                <a:outerShdw blurRad="38100" dist="19050" dir="2700000" algn="tl" rotWithShape="0">
                  <a:schemeClr val="dk1">
                    <a:alpha val="40000"/>
                  </a:schemeClr>
                </a:outerShdw>
              </a:effectLst>
              <a:latin typeface="Century Gothic" panose="020B0502020202020204" pitchFamily="34" charset="0"/>
            </a:endParaRPr>
          </a:p>
        </p:txBody>
      </p:sp>
      <p:sp>
        <p:nvSpPr>
          <p:cNvPr id="47" name="Rectangle 46">
            <a:extLst>
              <a:ext uri="{FF2B5EF4-FFF2-40B4-BE49-F238E27FC236}">
                <a16:creationId xmlns:a16="http://schemas.microsoft.com/office/drawing/2014/main" id="{1390861C-9D12-4D83-96B7-4F49E7A8F929}"/>
              </a:ext>
            </a:extLst>
          </p:cNvPr>
          <p:cNvSpPr/>
          <p:nvPr/>
        </p:nvSpPr>
        <p:spPr>
          <a:xfrm>
            <a:off x="7092290" y="1207023"/>
            <a:ext cx="678691" cy="435070"/>
          </a:xfrm>
          <a:prstGeom prst="rect">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w="3175">
            <a:solidFill>
              <a:schemeClr val="tx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lIns="91432" tIns="45716" rIns="91432" bIns="45716" rtlCol="0" anchor="ctr"/>
          <a:lstStyle/>
          <a:p>
            <a:pPr algn="ctr"/>
            <a:r>
              <a:rPr lang="en-US" sz="800" b="1" dirty="0">
                <a:ln w="0"/>
                <a:solidFill>
                  <a:schemeClr val="tx1"/>
                </a:solidFill>
                <a:effectLst>
                  <a:outerShdw blurRad="38100" dist="19050" dir="2700000" algn="tl" rotWithShape="0">
                    <a:schemeClr val="dk1">
                      <a:alpha val="40000"/>
                    </a:schemeClr>
                  </a:outerShdw>
                </a:effectLst>
                <a:latin typeface="Century Gothic" panose="020B0502020202020204" pitchFamily="34" charset="0"/>
              </a:rPr>
              <a:t>PG</a:t>
            </a:r>
            <a:endParaRPr lang="en-IN" sz="800" b="1" dirty="0">
              <a:ln w="0"/>
              <a:solidFill>
                <a:schemeClr val="tx1"/>
              </a:solidFill>
              <a:effectLst>
                <a:outerShdw blurRad="38100" dist="19050" dir="2700000" algn="tl" rotWithShape="0">
                  <a:schemeClr val="dk1">
                    <a:alpha val="40000"/>
                  </a:schemeClr>
                </a:outerShdw>
              </a:effectLst>
              <a:latin typeface="Century Gothic" panose="020B0502020202020204" pitchFamily="34" charset="0"/>
            </a:endParaRPr>
          </a:p>
        </p:txBody>
      </p:sp>
      <p:sp>
        <p:nvSpPr>
          <p:cNvPr id="48" name="Rectangle 47">
            <a:extLst>
              <a:ext uri="{FF2B5EF4-FFF2-40B4-BE49-F238E27FC236}">
                <a16:creationId xmlns:a16="http://schemas.microsoft.com/office/drawing/2014/main" id="{ECE2CA0C-4E60-4B68-BFDF-683BB933787E}"/>
              </a:ext>
            </a:extLst>
          </p:cNvPr>
          <p:cNvSpPr/>
          <p:nvPr/>
        </p:nvSpPr>
        <p:spPr>
          <a:xfrm>
            <a:off x="7111037" y="1721886"/>
            <a:ext cx="683895" cy="435070"/>
          </a:xfrm>
          <a:prstGeom prst="rect">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w="3175">
            <a:solidFill>
              <a:schemeClr val="tx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lIns="91432" tIns="45716" rIns="91432" bIns="45716" rtlCol="0" anchor="ctr"/>
          <a:lstStyle/>
          <a:p>
            <a:pPr algn="ctr"/>
            <a:r>
              <a:rPr lang="en-US" sz="800" b="1" dirty="0">
                <a:ln w="0"/>
                <a:solidFill>
                  <a:schemeClr val="tx1"/>
                </a:solidFill>
                <a:effectLst>
                  <a:outerShdw blurRad="38100" dist="19050" dir="2700000" algn="tl" rotWithShape="0">
                    <a:schemeClr val="dk1">
                      <a:alpha val="40000"/>
                    </a:schemeClr>
                  </a:outerShdw>
                </a:effectLst>
                <a:latin typeface="Century Gothic" panose="020B0502020202020204" pitchFamily="34" charset="0"/>
              </a:rPr>
              <a:t>SG</a:t>
            </a:r>
            <a:endParaRPr lang="en-IN" sz="800" b="1" dirty="0">
              <a:ln w="0"/>
              <a:solidFill>
                <a:schemeClr val="tx1"/>
              </a:solidFill>
              <a:effectLst>
                <a:outerShdw blurRad="38100" dist="19050" dir="2700000" algn="tl" rotWithShape="0">
                  <a:schemeClr val="dk1">
                    <a:alpha val="40000"/>
                  </a:schemeClr>
                </a:outerShdw>
              </a:effectLst>
              <a:latin typeface="Century Gothic" panose="020B0502020202020204" pitchFamily="34" charset="0"/>
            </a:endParaRPr>
          </a:p>
        </p:txBody>
      </p:sp>
      <p:sp>
        <p:nvSpPr>
          <p:cNvPr id="49" name="Rectangle 48">
            <a:extLst>
              <a:ext uri="{FF2B5EF4-FFF2-40B4-BE49-F238E27FC236}">
                <a16:creationId xmlns:a16="http://schemas.microsoft.com/office/drawing/2014/main" id="{FFB5CF09-3AA7-4635-91B0-EE8A5993EF86}"/>
              </a:ext>
            </a:extLst>
          </p:cNvPr>
          <p:cNvSpPr/>
          <p:nvPr/>
        </p:nvSpPr>
        <p:spPr>
          <a:xfrm>
            <a:off x="7116246" y="2212647"/>
            <a:ext cx="678691" cy="435070"/>
          </a:xfrm>
          <a:prstGeom prst="rect">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w="3175">
            <a:solidFill>
              <a:schemeClr val="tx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lIns="91432" tIns="45716" rIns="91432" bIns="45716" rtlCol="0" anchor="ctr"/>
          <a:lstStyle/>
          <a:p>
            <a:pPr algn="ctr"/>
            <a:r>
              <a:rPr lang="en-US" sz="800" b="1" dirty="0">
                <a:ln w="0"/>
                <a:solidFill>
                  <a:schemeClr val="tx1"/>
                </a:solidFill>
                <a:effectLst>
                  <a:outerShdw blurRad="38100" dist="19050" dir="2700000" algn="tl" rotWithShape="0">
                    <a:schemeClr val="dk1">
                      <a:alpha val="40000"/>
                    </a:schemeClr>
                  </a:outerShdw>
                </a:effectLst>
                <a:latin typeface="Century Gothic" panose="020B0502020202020204" pitchFamily="34" charset="0"/>
              </a:rPr>
              <a:t>SMALL</a:t>
            </a:r>
          </a:p>
          <a:p>
            <a:pPr algn="ctr"/>
            <a:r>
              <a:rPr lang="en-US" sz="800" b="1" dirty="0">
                <a:ln w="0"/>
                <a:solidFill>
                  <a:schemeClr val="tx1"/>
                </a:solidFill>
                <a:effectLst>
                  <a:outerShdw blurRad="38100" dist="19050" dir="2700000" algn="tl" rotWithShape="0">
                    <a:schemeClr val="dk1">
                      <a:alpha val="40000"/>
                    </a:schemeClr>
                  </a:outerShdw>
                </a:effectLst>
                <a:latin typeface="Century Gothic" panose="020B0502020202020204" pitchFamily="34" charset="0"/>
              </a:rPr>
              <a:t>MCPI</a:t>
            </a:r>
            <a:endParaRPr lang="en-IN" sz="800" b="1" dirty="0">
              <a:ln w="0"/>
              <a:solidFill>
                <a:schemeClr val="tx1"/>
              </a:solidFill>
              <a:effectLst>
                <a:outerShdw blurRad="38100" dist="19050" dir="2700000" algn="tl" rotWithShape="0">
                  <a:schemeClr val="dk1">
                    <a:alpha val="40000"/>
                  </a:schemeClr>
                </a:outerShdw>
              </a:effectLst>
              <a:latin typeface="Century Gothic" panose="020B0502020202020204" pitchFamily="34" charset="0"/>
            </a:endParaRPr>
          </a:p>
        </p:txBody>
      </p:sp>
      <p:sp>
        <p:nvSpPr>
          <p:cNvPr id="50" name="Rectangle 49">
            <a:extLst>
              <a:ext uri="{FF2B5EF4-FFF2-40B4-BE49-F238E27FC236}">
                <a16:creationId xmlns:a16="http://schemas.microsoft.com/office/drawing/2014/main" id="{46F641BE-0A9A-4198-90C9-EA8EE9372F04}"/>
              </a:ext>
            </a:extLst>
          </p:cNvPr>
          <p:cNvSpPr/>
          <p:nvPr/>
        </p:nvSpPr>
        <p:spPr>
          <a:xfrm>
            <a:off x="7116246" y="2721807"/>
            <a:ext cx="678691" cy="435070"/>
          </a:xfrm>
          <a:prstGeom prst="rect">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w="3175">
            <a:solidFill>
              <a:schemeClr val="tx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lIns="91432" tIns="45716" rIns="91432" bIns="45716" rtlCol="0" anchor="ctr"/>
          <a:lstStyle/>
          <a:p>
            <a:pPr algn="ctr"/>
            <a:r>
              <a:rPr lang="en-US" sz="800" b="1" dirty="0">
                <a:ln w="0"/>
                <a:solidFill>
                  <a:schemeClr val="tx1"/>
                </a:solidFill>
                <a:effectLst>
                  <a:outerShdw blurRad="38100" dist="19050" dir="2700000" algn="tl" rotWithShape="0">
                    <a:schemeClr val="dk1">
                      <a:alpha val="40000"/>
                    </a:schemeClr>
                  </a:outerShdw>
                </a:effectLst>
                <a:latin typeface="Century Gothic" panose="020B0502020202020204" pitchFamily="34" charset="0"/>
              </a:rPr>
              <a:t>BIG MCPI</a:t>
            </a:r>
            <a:endParaRPr lang="en-IN" sz="800" b="1" dirty="0">
              <a:ln w="0"/>
              <a:solidFill>
                <a:schemeClr val="tx1"/>
              </a:solidFill>
              <a:effectLst>
                <a:outerShdw blurRad="38100" dist="19050" dir="2700000" algn="tl" rotWithShape="0">
                  <a:schemeClr val="dk1">
                    <a:alpha val="40000"/>
                  </a:schemeClr>
                </a:outerShdw>
              </a:effectLst>
              <a:latin typeface="Century Gothic" panose="020B0502020202020204" pitchFamily="34" charset="0"/>
            </a:endParaRPr>
          </a:p>
        </p:txBody>
      </p:sp>
      <p:sp>
        <p:nvSpPr>
          <p:cNvPr id="53" name="Arrow: Right 52">
            <a:extLst>
              <a:ext uri="{FF2B5EF4-FFF2-40B4-BE49-F238E27FC236}">
                <a16:creationId xmlns:a16="http://schemas.microsoft.com/office/drawing/2014/main" id="{508F579F-389A-4D2E-BE9E-14EFB60B5BF7}"/>
              </a:ext>
            </a:extLst>
          </p:cNvPr>
          <p:cNvSpPr/>
          <p:nvPr/>
        </p:nvSpPr>
        <p:spPr>
          <a:xfrm flipV="1">
            <a:off x="7740362" y="1339938"/>
            <a:ext cx="237223" cy="47910"/>
          </a:xfrm>
          <a:prstGeom prst="rightArrow">
            <a:avLst/>
          </a:prstGeom>
          <a:ln/>
        </p:spPr>
        <p:style>
          <a:lnRef idx="2">
            <a:schemeClr val="dk1">
              <a:shade val="50000"/>
            </a:schemeClr>
          </a:lnRef>
          <a:fillRef idx="1">
            <a:schemeClr val="dk1"/>
          </a:fillRef>
          <a:effectRef idx="0">
            <a:schemeClr val="dk1"/>
          </a:effectRef>
          <a:fontRef idx="minor">
            <a:schemeClr val="lt1"/>
          </a:fontRef>
        </p:style>
        <p:txBody>
          <a:bodyPr lIns="91432" tIns="45716" rIns="91432" bIns="45716" rtlCol="0" anchor="ctr"/>
          <a:lstStyle/>
          <a:p>
            <a:pPr algn="ctr"/>
            <a:endParaRPr lang="en-IN" sz="800" b="1">
              <a:ln w="0"/>
              <a:solidFill>
                <a:schemeClr val="tx1"/>
              </a:solidFill>
              <a:effectLst>
                <a:outerShdw blurRad="38100" dist="19050" dir="2700000" algn="tl" rotWithShape="0">
                  <a:schemeClr val="dk1">
                    <a:alpha val="40000"/>
                  </a:schemeClr>
                </a:outerShdw>
              </a:effectLst>
              <a:latin typeface="Century Gothic" panose="020B0502020202020204" pitchFamily="34" charset="0"/>
            </a:endParaRPr>
          </a:p>
        </p:txBody>
      </p:sp>
      <p:sp>
        <p:nvSpPr>
          <p:cNvPr id="54" name="Arrow: Right 53">
            <a:extLst>
              <a:ext uri="{FF2B5EF4-FFF2-40B4-BE49-F238E27FC236}">
                <a16:creationId xmlns:a16="http://schemas.microsoft.com/office/drawing/2014/main" id="{6EA2F83C-6883-431E-BAD4-1BBCF211EF57}"/>
              </a:ext>
            </a:extLst>
          </p:cNvPr>
          <p:cNvSpPr/>
          <p:nvPr/>
        </p:nvSpPr>
        <p:spPr>
          <a:xfrm flipV="1">
            <a:off x="7761561" y="1832978"/>
            <a:ext cx="237223" cy="47910"/>
          </a:xfrm>
          <a:prstGeom prst="rightArrow">
            <a:avLst/>
          </a:prstGeom>
          <a:ln/>
        </p:spPr>
        <p:style>
          <a:lnRef idx="2">
            <a:schemeClr val="dk1">
              <a:shade val="50000"/>
            </a:schemeClr>
          </a:lnRef>
          <a:fillRef idx="1">
            <a:schemeClr val="dk1"/>
          </a:fillRef>
          <a:effectRef idx="0">
            <a:schemeClr val="dk1"/>
          </a:effectRef>
          <a:fontRef idx="minor">
            <a:schemeClr val="lt1"/>
          </a:fontRef>
        </p:style>
        <p:txBody>
          <a:bodyPr lIns="91432" tIns="45716" rIns="91432" bIns="45716" rtlCol="0" anchor="ctr"/>
          <a:lstStyle/>
          <a:p>
            <a:pPr algn="ctr"/>
            <a:endParaRPr lang="en-IN" sz="800" b="1">
              <a:ln w="0"/>
              <a:solidFill>
                <a:schemeClr val="tx1"/>
              </a:solidFill>
              <a:effectLst>
                <a:outerShdw blurRad="38100" dist="19050" dir="2700000" algn="tl" rotWithShape="0">
                  <a:schemeClr val="dk1">
                    <a:alpha val="40000"/>
                  </a:schemeClr>
                </a:outerShdw>
              </a:effectLst>
              <a:latin typeface="Century Gothic" panose="020B0502020202020204" pitchFamily="34" charset="0"/>
            </a:endParaRPr>
          </a:p>
        </p:txBody>
      </p:sp>
      <p:sp>
        <p:nvSpPr>
          <p:cNvPr id="57" name="Rectangle 56">
            <a:extLst>
              <a:ext uri="{FF2B5EF4-FFF2-40B4-BE49-F238E27FC236}">
                <a16:creationId xmlns:a16="http://schemas.microsoft.com/office/drawing/2014/main" id="{D56162BB-CDB4-4DA7-BA34-1DE70805A6CB}"/>
              </a:ext>
            </a:extLst>
          </p:cNvPr>
          <p:cNvSpPr/>
          <p:nvPr/>
        </p:nvSpPr>
        <p:spPr>
          <a:xfrm>
            <a:off x="7956386" y="1148490"/>
            <a:ext cx="938257" cy="435070"/>
          </a:xfrm>
          <a:prstGeom prst="rect">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w="3175">
            <a:solidFill>
              <a:schemeClr val="tx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lIns="91432" tIns="45716" rIns="91432" bIns="45716" rtlCol="0" anchor="ctr"/>
          <a:lstStyle/>
          <a:p>
            <a:pPr algn="ctr"/>
            <a:r>
              <a:rPr lang="en-US" sz="800" b="1" dirty="0">
                <a:ln w="0"/>
                <a:solidFill>
                  <a:schemeClr val="tx1"/>
                </a:solidFill>
                <a:effectLst>
                  <a:outerShdw blurRad="38100" dist="19050" dir="2700000" algn="tl" rotWithShape="0">
                    <a:schemeClr val="dk1">
                      <a:alpha val="40000"/>
                    </a:schemeClr>
                  </a:outerShdw>
                </a:effectLst>
                <a:latin typeface="Century Gothic" panose="020B0502020202020204" pitchFamily="34" charset="0"/>
              </a:rPr>
              <a:t>HATIBERIA</a:t>
            </a:r>
            <a:endParaRPr lang="en-IN" sz="800" b="1" dirty="0">
              <a:ln w="0"/>
              <a:solidFill>
                <a:schemeClr val="tx1"/>
              </a:solidFill>
              <a:effectLst>
                <a:outerShdw blurRad="38100" dist="19050" dir="2700000" algn="tl" rotWithShape="0">
                  <a:schemeClr val="dk1">
                    <a:alpha val="40000"/>
                  </a:schemeClr>
                </a:outerShdw>
              </a:effectLst>
              <a:latin typeface="Century Gothic" panose="020B0502020202020204" pitchFamily="34" charset="0"/>
            </a:endParaRPr>
          </a:p>
        </p:txBody>
      </p:sp>
      <p:sp>
        <p:nvSpPr>
          <p:cNvPr id="58" name="Rectangle 57">
            <a:extLst>
              <a:ext uri="{FF2B5EF4-FFF2-40B4-BE49-F238E27FC236}">
                <a16:creationId xmlns:a16="http://schemas.microsoft.com/office/drawing/2014/main" id="{4197F209-CB6D-4BC5-99B6-08B6743A45A2}"/>
              </a:ext>
            </a:extLst>
          </p:cNvPr>
          <p:cNvSpPr/>
          <p:nvPr/>
        </p:nvSpPr>
        <p:spPr>
          <a:xfrm>
            <a:off x="7963389" y="1663353"/>
            <a:ext cx="938257" cy="435070"/>
          </a:xfrm>
          <a:prstGeom prst="rect">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w="3175">
            <a:solidFill>
              <a:schemeClr val="tx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lIns="91432" tIns="45716" rIns="91432" bIns="45716" rtlCol="0" anchor="ctr"/>
          <a:lstStyle/>
          <a:p>
            <a:pPr algn="ctr"/>
            <a:r>
              <a:rPr lang="en-US" sz="800" b="1" dirty="0">
                <a:ln w="0"/>
                <a:solidFill>
                  <a:schemeClr val="tx1"/>
                </a:solidFill>
                <a:effectLst>
                  <a:outerShdw blurRad="38100" dist="19050" dir="2700000" algn="tl" rotWithShape="0">
                    <a:schemeClr val="dk1">
                      <a:alpha val="40000"/>
                    </a:schemeClr>
                  </a:outerShdw>
                </a:effectLst>
                <a:latin typeface="Century Gothic" panose="020B0502020202020204" pitchFamily="34" charset="0"/>
              </a:rPr>
              <a:t>MUNICIPAL SUPPLY</a:t>
            </a:r>
            <a:endParaRPr lang="en-IN" sz="800" b="1" dirty="0">
              <a:ln w="0"/>
              <a:solidFill>
                <a:schemeClr val="tx1"/>
              </a:solidFill>
              <a:effectLst>
                <a:outerShdw blurRad="38100" dist="19050" dir="2700000" algn="tl" rotWithShape="0">
                  <a:schemeClr val="dk1">
                    <a:alpha val="40000"/>
                  </a:schemeClr>
                </a:outerShdw>
              </a:effectLst>
              <a:latin typeface="Century Gothic" panose="020B0502020202020204" pitchFamily="34" charset="0"/>
            </a:endParaRPr>
          </a:p>
        </p:txBody>
      </p:sp>
      <p:sp>
        <p:nvSpPr>
          <p:cNvPr id="63" name="Arrow: Right 62">
            <a:extLst>
              <a:ext uri="{FF2B5EF4-FFF2-40B4-BE49-F238E27FC236}">
                <a16:creationId xmlns:a16="http://schemas.microsoft.com/office/drawing/2014/main" id="{187DF980-01E1-4709-9651-35DC672B05B7}"/>
              </a:ext>
            </a:extLst>
          </p:cNvPr>
          <p:cNvSpPr/>
          <p:nvPr/>
        </p:nvSpPr>
        <p:spPr>
          <a:xfrm flipV="1">
            <a:off x="4280637" y="4127823"/>
            <a:ext cx="237223" cy="47910"/>
          </a:xfrm>
          <a:prstGeom prst="rightArrow">
            <a:avLst/>
          </a:prstGeom>
          <a:ln/>
        </p:spPr>
        <p:style>
          <a:lnRef idx="2">
            <a:schemeClr val="dk1">
              <a:shade val="50000"/>
            </a:schemeClr>
          </a:lnRef>
          <a:fillRef idx="1">
            <a:schemeClr val="dk1"/>
          </a:fillRef>
          <a:effectRef idx="0">
            <a:schemeClr val="dk1"/>
          </a:effectRef>
          <a:fontRef idx="minor">
            <a:schemeClr val="lt1"/>
          </a:fontRef>
        </p:style>
        <p:txBody>
          <a:bodyPr lIns="91432" tIns="45716" rIns="91432" bIns="45716" rtlCol="0" anchor="ctr"/>
          <a:lstStyle/>
          <a:p>
            <a:pPr algn="ctr"/>
            <a:endParaRPr lang="en-IN" sz="800" b="1">
              <a:ln w="0"/>
              <a:solidFill>
                <a:schemeClr val="tx1"/>
              </a:solidFill>
              <a:effectLst>
                <a:outerShdw blurRad="38100" dist="19050" dir="2700000" algn="tl" rotWithShape="0">
                  <a:schemeClr val="dk1">
                    <a:alpha val="40000"/>
                  </a:schemeClr>
                </a:outerShdw>
              </a:effectLst>
              <a:latin typeface="Century Gothic" panose="020B0502020202020204" pitchFamily="34" charset="0"/>
            </a:endParaRPr>
          </a:p>
        </p:txBody>
      </p:sp>
      <p:sp>
        <p:nvSpPr>
          <p:cNvPr id="64" name="Rectangle 63">
            <a:extLst>
              <a:ext uri="{FF2B5EF4-FFF2-40B4-BE49-F238E27FC236}">
                <a16:creationId xmlns:a16="http://schemas.microsoft.com/office/drawing/2014/main" id="{5FB1BA3C-5CDD-4872-B3DB-CFF0BE0FD67C}"/>
              </a:ext>
            </a:extLst>
          </p:cNvPr>
          <p:cNvSpPr/>
          <p:nvPr/>
        </p:nvSpPr>
        <p:spPr>
          <a:xfrm>
            <a:off x="4551808" y="3910290"/>
            <a:ext cx="1364030" cy="435070"/>
          </a:xfrm>
          <a:prstGeom prst="rect">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w="3175">
            <a:solidFill>
              <a:schemeClr val="tx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lIns="91432" tIns="45716" rIns="91432" bIns="45716" rtlCol="0" anchor="ctr"/>
          <a:lstStyle/>
          <a:p>
            <a:pPr algn="ctr"/>
            <a:r>
              <a:rPr lang="en-US" sz="800" b="1" dirty="0">
                <a:ln w="0"/>
                <a:solidFill>
                  <a:schemeClr val="tx1"/>
                </a:solidFill>
                <a:effectLst>
                  <a:outerShdw blurRad="38100" dist="19050" dir="2700000" algn="tl" rotWithShape="0">
                    <a:schemeClr val="dk1">
                      <a:alpha val="40000"/>
                    </a:schemeClr>
                  </a:outerShdw>
                </a:effectLst>
                <a:latin typeface="Century Gothic" panose="020B0502020202020204" pitchFamily="34" charset="0"/>
              </a:rPr>
              <a:t>BASUDEV PUR</a:t>
            </a:r>
          </a:p>
          <a:p>
            <a:pPr algn="ctr"/>
            <a:r>
              <a:rPr lang="en-US" sz="800" b="1" dirty="0">
                <a:ln w="0"/>
                <a:solidFill>
                  <a:schemeClr val="tx1"/>
                </a:solidFill>
                <a:effectLst>
                  <a:outerShdw blurRad="38100" dist="19050" dir="2700000" algn="tl" rotWithShape="0">
                    <a:schemeClr val="dk1">
                      <a:alpha val="40000"/>
                    </a:schemeClr>
                  </a:outerShdw>
                </a:effectLst>
                <a:latin typeface="Century Gothic" panose="020B0502020202020204" pitchFamily="34" charset="0"/>
              </a:rPr>
              <a:t>PUMP STATION</a:t>
            </a:r>
          </a:p>
        </p:txBody>
      </p:sp>
      <p:sp>
        <p:nvSpPr>
          <p:cNvPr id="65" name="Rectangle 64">
            <a:extLst>
              <a:ext uri="{FF2B5EF4-FFF2-40B4-BE49-F238E27FC236}">
                <a16:creationId xmlns:a16="http://schemas.microsoft.com/office/drawing/2014/main" id="{996BF7FA-207C-4DBB-B727-BAA2FFAEED8B}"/>
              </a:ext>
            </a:extLst>
          </p:cNvPr>
          <p:cNvSpPr/>
          <p:nvPr/>
        </p:nvSpPr>
        <p:spPr>
          <a:xfrm>
            <a:off x="4551807" y="3125415"/>
            <a:ext cx="1152128" cy="435070"/>
          </a:xfrm>
          <a:prstGeom prst="rect">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w="3175">
            <a:solidFill>
              <a:schemeClr val="tx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lIns="91432" tIns="45716" rIns="91432" bIns="45716" rtlCol="0" anchor="ctr"/>
          <a:lstStyle/>
          <a:p>
            <a:pPr algn="ctr"/>
            <a:r>
              <a:rPr lang="en-US" sz="800" b="1" dirty="0">
                <a:ln w="0"/>
                <a:solidFill>
                  <a:schemeClr val="tx1"/>
                </a:solidFill>
                <a:effectLst>
                  <a:outerShdw blurRad="38100" dist="19050" dir="2700000" algn="tl" rotWithShape="0">
                    <a:schemeClr val="dk1">
                      <a:alpha val="40000"/>
                    </a:schemeClr>
                  </a:outerShdw>
                </a:effectLst>
                <a:latin typeface="Century Gothic" panose="020B0502020202020204" pitchFamily="34" charset="0"/>
              </a:rPr>
              <a:t>BRAJALALCHAK</a:t>
            </a:r>
            <a:endParaRPr lang="en-IN" sz="800" b="1" dirty="0">
              <a:ln w="0"/>
              <a:solidFill>
                <a:schemeClr val="tx1"/>
              </a:solidFill>
              <a:effectLst>
                <a:outerShdw blurRad="38100" dist="19050" dir="2700000" algn="tl" rotWithShape="0">
                  <a:schemeClr val="dk1">
                    <a:alpha val="40000"/>
                  </a:schemeClr>
                </a:outerShdw>
              </a:effectLst>
              <a:latin typeface="Century Gothic" panose="020B0502020202020204" pitchFamily="34" charset="0"/>
            </a:endParaRPr>
          </a:p>
        </p:txBody>
      </p:sp>
      <p:sp>
        <p:nvSpPr>
          <p:cNvPr id="66" name="Arrow: Right 65">
            <a:extLst>
              <a:ext uri="{FF2B5EF4-FFF2-40B4-BE49-F238E27FC236}">
                <a16:creationId xmlns:a16="http://schemas.microsoft.com/office/drawing/2014/main" id="{66C901F1-05B2-4C7E-8F8A-1419424BB538}"/>
              </a:ext>
            </a:extLst>
          </p:cNvPr>
          <p:cNvSpPr/>
          <p:nvPr/>
        </p:nvSpPr>
        <p:spPr>
          <a:xfrm flipV="1">
            <a:off x="4273243" y="3272836"/>
            <a:ext cx="237223" cy="47910"/>
          </a:xfrm>
          <a:prstGeom prst="rightArrow">
            <a:avLst/>
          </a:prstGeom>
          <a:ln/>
        </p:spPr>
        <p:style>
          <a:lnRef idx="2">
            <a:schemeClr val="dk1">
              <a:shade val="50000"/>
            </a:schemeClr>
          </a:lnRef>
          <a:fillRef idx="1">
            <a:schemeClr val="dk1"/>
          </a:fillRef>
          <a:effectRef idx="0">
            <a:schemeClr val="dk1"/>
          </a:effectRef>
          <a:fontRef idx="minor">
            <a:schemeClr val="lt1"/>
          </a:fontRef>
        </p:style>
        <p:txBody>
          <a:bodyPr lIns="91432" tIns="45716" rIns="91432" bIns="45716" rtlCol="0" anchor="ctr"/>
          <a:lstStyle/>
          <a:p>
            <a:pPr algn="ctr"/>
            <a:endParaRPr lang="en-IN" sz="800" b="1">
              <a:ln w="0"/>
              <a:solidFill>
                <a:schemeClr val="tx1"/>
              </a:solidFill>
              <a:effectLst>
                <a:outerShdw blurRad="38100" dist="19050" dir="2700000" algn="tl" rotWithShape="0">
                  <a:schemeClr val="dk1">
                    <a:alpha val="40000"/>
                  </a:schemeClr>
                </a:outerShdw>
              </a:effectLst>
              <a:latin typeface="Century Gothic" panose="020B0502020202020204" pitchFamily="34" charset="0"/>
            </a:endParaRPr>
          </a:p>
        </p:txBody>
      </p:sp>
      <p:sp>
        <p:nvSpPr>
          <p:cNvPr id="67" name="Rectangle 66">
            <a:extLst>
              <a:ext uri="{FF2B5EF4-FFF2-40B4-BE49-F238E27FC236}">
                <a16:creationId xmlns:a16="http://schemas.microsoft.com/office/drawing/2014/main" id="{86F2E63B-8DCF-4F4A-9E67-11B0D7EE7687}"/>
              </a:ext>
            </a:extLst>
          </p:cNvPr>
          <p:cNvSpPr/>
          <p:nvPr/>
        </p:nvSpPr>
        <p:spPr>
          <a:xfrm>
            <a:off x="6010835" y="3144792"/>
            <a:ext cx="872981" cy="435070"/>
          </a:xfrm>
          <a:prstGeom prst="rect">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w="3175">
            <a:solidFill>
              <a:schemeClr val="tx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lIns="91432" tIns="45716" rIns="91432" bIns="45716" rtlCol="0" anchor="ctr"/>
          <a:lstStyle/>
          <a:p>
            <a:pPr algn="ctr"/>
            <a:r>
              <a:rPr lang="en-US" sz="800" b="1" dirty="0">
                <a:ln w="0"/>
                <a:solidFill>
                  <a:schemeClr val="tx1"/>
                </a:solidFill>
                <a:effectLst>
                  <a:outerShdw blurRad="38100" dist="19050" dir="2700000" algn="tl" rotWithShape="0">
                    <a:schemeClr val="dk1">
                      <a:alpha val="40000"/>
                    </a:schemeClr>
                  </a:outerShdw>
                </a:effectLst>
                <a:latin typeface="Century Gothic" panose="020B0502020202020204" pitchFamily="34" charset="0"/>
              </a:rPr>
              <a:t>HATIBERIYA</a:t>
            </a:r>
          </a:p>
          <a:p>
            <a:pPr algn="ctr"/>
            <a:r>
              <a:rPr lang="en-US" sz="800" b="1" dirty="0">
                <a:ln w="0"/>
                <a:solidFill>
                  <a:schemeClr val="tx1"/>
                </a:solidFill>
                <a:effectLst>
                  <a:outerShdw blurRad="38100" dist="19050" dir="2700000" algn="tl" rotWithShape="0">
                    <a:schemeClr val="dk1">
                      <a:alpha val="40000"/>
                    </a:schemeClr>
                  </a:outerShdw>
                </a:effectLst>
                <a:latin typeface="Century Gothic" panose="020B0502020202020204" pitchFamily="34" charset="0"/>
              </a:rPr>
              <a:t>PUMP STATION</a:t>
            </a:r>
            <a:endParaRPr lang="en-IN" sz="800" b="1" dirty="0">
              <a:ln w="0"/>
              <a:solidFill>
                <a:schemeClr val="tx1"/>
              </a:solidFill>
              <a:effectLst>
                <a:outerShdw blurRad="38100" dist="19050" dir="2700000" algn="tl" rotWithShape="0">
                  <a:schemeClr val="dk1">
                    <a:alpha val="40000"/>
                  </a:schemeClr>
                </a:outerShdw>
              </a:effectLst>
              <a:latin typeface="Century Gothic" panose="020B0502020202020204" pitchFamily="34" charset="0"/>
            </a:endParaRPr>
          </a:p>
        </p:txBody>
      </p:sp>
      <p:sp>
        <p:nvSpPr>
          <p:cNvPr id="68" name="Arrow: Right 67">
            <a:extLst>
              <a:ext uri="{FF2B5EF4-FFF2-40B4-BE49-F238E27FC236}">
                <a16:creationId xmlns:a16="http://schemas.microsoft.com/office/drawing/2014/main" id="{876B6F17-F804-4C39-BE82-405FA76954BC}"/>
              </a:ext>
            </a:extLst>
          </p:cNvPr>
          <p:cNvSpPr/>
          <p:nvPr/>
        </p:nvSpPr>
        <p:spPr>
          <a:xfrm flipV="1">
            <a:off x="5703943" y="3319203"/>
            <a:ext cx="237223" cy="47910"/>
          </a:xfrm>
          <a:prstGeom prst="rightArrow">
            <a:avLst/>
          </a:prstGeom>
          <a:ln/>
        </p:spPr>
        <p:style>
          <a:lnRef idx="2">
            <a:schemeClr val="dk1">
              <a:shade val="50000"/>
            </a:schemeClr>
          </a:lnRef>
          <a:fillRef idx="1">
            <a:schemeClr val="dk1"/>
          </a:fillRef>
          <a:effectRef idx="0">
            <a:schemeClr val="dk1"/>
          </a:effectRef>
          <a:fontRef idx="minor">
            <a:schemeClr val="lt1"/>
          </a:fontRef>
        </p:style>
        <p:txBody>
          <a:bodyPr lIns="91432" tIns="45716" rIns="91432" bIns="45716" rtlCol="0" anchor="ctr"/>
          <a:lstStyle/>
          <a:p>
            <a:pPr algn="ctr"/>
            <a:endParaRPr lang="en-IN" sz="800" b="1">
              <a:ln w="0"/>
              <a:solidFill>
                <a:schemeClr val="tx1"/>
              </a:solidFill>
              <a:effectLst>
                <a:outerShdw blurRad="38100" dist="19050" dir="2700000" algn="tl" rotWithShape="0">
                  <a:schemeClr val="dk1">
                    <a:alpha val="40000"/>
                  </a:schemeClr>
                </a:outerShdw>
              </a:effectLst>
              <a:latin typeface="Century Gothic" panose="020B0502020202020204" pitchFamily="34" charset="0"/>
            </a:endParaRPr>
          </a:p>
        </p:txBody>
      </p:sp>
      <p:sp>
        <p:nvSpPr>
          <p:cNvPr id="69" name="Rectangle 68">
            <a:extLst>
              <a:ext uri="{FF2B5EF4-FFF2-40B4-BE49-F238E27FC236}">
                <a16:creationId xmlns:a16="http://schemas.microsoft.com/office/drawing/2014/main" id="{924B66D8-5E56-4F0C-8F32-243991F27BD5}"/>
              </a:ext>
            </a:extLst>
          </p:cNvPr>
          <p:cNvSpPr/>
          <p:nvPr/>
        </p:nvSpPr>
        <p:spPr>
          <a:xfrm flipH="1">
            <a:off x="7369703" y="3386004"/>
            <a:ext cx="45719" cy="1093189"/>
          </a:xfrm>
          <a:prstGeom prst="rect">
            <a:avLst/>
          </a:prstGeom>
          <a:ln/>
        </p:spPr>
        <p:style>
          <a:lnRef idx="2">
            <a:schemeClr val="dk1">
              <a:shade val="50000"/>
            </a:schemeClr>
          </a:lnRef>
          <a:fillRef idx="1">
            <a:schemeClr val="dk1"/>
          </a:fillRef>
          <a:effectRef idx="0">
            <a:schemeClr val="dk1"/>
          </a:effectRef>
          <a:fontRef idx="minor">
            <a:schemeClr val="lt1"/>
          </a:fontRef>
        </p:style>
        <p:txBody>
          <a:bodyPr lIns="91432" tIns="45716" rIns="91432" bIns="45716" rtlCol="0" anchor="ctr"/>
          <a:lstStyle/>
          <a:p>
            <a:pPr algn="ctr"/>
            <a:endParaRPr lang="en-IN" sz="800" b="1">
              <a:ln w="0"/>
              <a:solidFill>
                <a:schemeClr val="tx1"/>
              </a:solidFill>
              <a:effectLst>
                <a:outerShdw blurRad="38100" dist="19050" dir="2700000" algn="tl" rotWithShape="0">
                  <a:schemeClr val="dk1">
                    <a:alpha val="40000"/>
                  </a:schemeClr>
                </a:outerShdw>
              </a:effectLst>
              <a:latin typeface="Century Gothic" panose="020B0502020202020204" pitchFamily="34" charset="0"/>
            </a:endParaRPr>
          </a:p>
        </p:txBody>
      </p:sp>
      <p:sp>
        <p:nvSpPr>
          <p:cNvPr id="70" name="Arrow: Right 69">
            <a:extLst>
              <a:ext uri="{FF2B5EF4-FFF2-40B4-BE49-F238E27FC236}">
                <a16:creationId xmlns:a16="http://schemas.microsoft.com/office/drawing/2014/main" id="{E57CD35D-ED66-4597-995A-3E747E011BFB}"/>
              </a:ext>
            </a:extLst>
          </p:cNvPr>
          <p:cNvSpPr/>
          <p:nvPr/>
        </p:nvSpPr>
        <p:spPr>
          <a:xfrm flipV="1">
            <a:off x="7420341" y="3389447"/>
            <a:ext cx="237223" cy="47910"/>
          </a:xfrm>
          <a:prstGeom prst="rightArrow">
            <a:avLst/>
          </a:prstGeom>
          <a:ln/>
        </p:spPr>
        <p:style>
          <a:lnRef idx="2">
            <a:schemeClr val="dk1">
              <a:shade val="50000"/>
            </a:schemeClr>
          </a:lnRef>
          <a:fillRef idx="1">
            <a:schemeClr val="dk1"/>
          </a:fillRef>
          <a:effectRef idx="0">
            <a:schemeClr val="dk1"/>
          </a:effectRef>
          <a:fontRef idx="minor">
            <a:schemeClr val="lt1"/>
          </a:fontRef>
        </p:style>
        <p:txBody>
          <a:bodyPr lIns="91432" tIns="45716" rIns="91432" bIns="45716" rtlCol="0" anchor="ctr"/>
          <a:lstStyle/>
          <a:p>
            <a:pPr algn="ctr"/>
            <a:endParaRPr lang="en-IN" sz="800" b="1">
              <a:ln w="0"/>
              <a:solidFill>
                <a:schemeClr val="tx1"/>
              </a:solidFill>
              <a:effectLst>
                <a:outerShdw blurRad="38100" dist="19050" dir="2700000" algn="tl" rotWithShape="0">
                  <a:schemeClr val="dk1">
                    <a:alpha val="40000"/>
                  </a:schemeClr>
                </a:outerShdw>
              </a:effectLst>
              <a:latin typeface="Century Gothic" panose="020B0502020202020204" pitchFamily="34" charset="0"/>
            </a:endParaRPr>
          </a:p>
        </p:txBody>
      </p:sp>
      <p:sp>
        <p:nvSpPr>
          <p:cNvPr id="71" name="Arrow: Right 70">
            <a:extLst>
              <a:ext uri="{FF2B5EF4-FFF2-40B4-BE49-F238E27FC236}">
                <a16:creationId xmlns:a16="http://schemas.microsoft.com/office/drawing/2014/main" id="{A3F793A3-A675-4D99-BFCA-C24C3757E83B}"/>
              </a:ext>
            </a:extLst>
          </p:cNvPr>
          <p:cNvSpPr/>
          <p:nvPr/>
        </p:nvSpPr>
        <p:spPr>
          <a:xfrm flipV="1">
            <a:off x="7415423" y="3834577"/>
            <a:ext cx="237223" cy="47910"/>
          </a:xfrm>
          <a:prstGeom prst="rightArrow">
            <a:avLst/>
          </a:prstGeom>
          <a:ln/>
        </p:spPr>
        <p:style>
          <a:lnRef idx="2">
            <a:schemeClr val="dk1">
              <a:shade val="50000"/>
            </a:schemeClr>
          </a:lnRef>
          <a:fillRef idx="1">
            <a:schemeClr val="dk1"/>
          </a:fillRef>
          <a:effectRef idx="0">
            <a:schemeClr val="dk1"/>
          </a:effectRef>
          <a:fontRef idx="minor">
            <a:schemeClr val="lt1"/>
          </a:fontRef>
        </p:style>
        <p:txBody>
          <a:bodyPr lIns="91432" tIns="45716" rIns="91432" bIns="45716" rtlCol="0" anchor="ctr"/>
          <a:lstStyle/>
          <a:p>
            <a:pPr algn="ctr"/>
            <a:endParaRPr lang="en-IN" sz="800" b="1">
              <a:ln w="0"/>
              <a:solidFill>
                <a:schemeClr val="tx1"/>
              </a:solidFill>
              <a:effectLst>
                <a:outerShdw blurRad="38100" dist="19050" dir="2700000" algn="tl" rotWithShape="0">
                  <a:schemeClr val="dk1">
                    <a:alpha val="40000"/>
                  </a:schemeClr>
                </a:outerShdw>
              </a:effectLst>
              <a:latin typeface="Century Gothic" panose="020B0502020202020204" pitchFamily="34" charset="0"/>
            </a:endParaRPr>
          </a:p>
        </p:txBody>
      </p:sp>
      <p:sp>
        <p:nvSpPr>
          <p:cNvPr id="72" name="Arrow: Right 71">
            <a:extLst>
              <a:ext uri="{FF2B5EF4-FFF2-40B4-BE49-F238E27FC236}">
                <a16:creationId xmlns:a16="http://schemas.microsoft.com/office/drawing/2014/main" id="{E4D3E7DB-5573-4710-8914-C65D44077037}"/>
              </a:ext>
            </a:extLst>
          </p:cNvPr>
          <p:cNvSpPr/>
          <p:nvPr/>
        </p:nvSpPr>
        <p:spPr>
          <a:xfrm flipV="1">
            <a:off x="7434798" y="4429559"/>
            <a:ext cx="237223" cy="47910"/>
          </a:xfrm>
          <a:prstGeom prst="rightArrow">
            <a:avLst/>
          </a:prstGeom>
          <a:ln/>
        </p:spPr>
        <p:style>
          <a:lnRef idx="2">
            <a:schemeClr val="dk1">
              <a:shade val="50000"/>
            </a:schemeClr>
          </a:lnRef>
          <a:fillRef idx="1">
            <a:schemeClr val="dk1"/>
          </a:fillRef>
          <a:effectRef idx="0">
            <a:schemeClr val="dk1"/>
          </a:effectRef>
          <a:fontRef idx="minor">
            <a:schemeClr val="lt1"/>
          </a:fontRef>
        </p:style>
        <p:txBody>
          <a:bodyPr lIns="91432" tIns="45716" rIns="91432" bIns="45716" rtlCol="0" anchor="ctr"/>
          <a:lstStyle/>
          <a:p>
            <a:pPr algn="ctr"/>
            <a:endParaRPr lang="en-IN" sz="800" b="1">
              <a:ln w="0"/>
              <a:solidFill>
                <a:schemeClr val="tx1"/>
              </a:solidFill>
              <a:effectLst>
                <a:outerShdw blurRad="38100" dist="19050" dir="2700000" algn="tl" rotWithShape="0">
                  <a:schemeClr val="dk1">
                    <a:alpha val="40000"/>
                  </a:schemeClr>
                </a:outerShdw>
              </a:effectLst>
              <a:latin typeface="Century Gothic" panose="020B0502020202020204" pitchFamily="34" charset="0"/>
            </a:endParaRPr>
          </a:p>
        </p:txBody>
      </p:sp>
      <p:sp>
        <p:nvSpPr>
          <p:cNvPr id="73" name="Rectangle 72">
            <a:extLst>
              <a:ext uri="{FF2B5EF4-FFF2-40B4-BE49-F238E27FC236}">
                <a16:creationId xmlns:a16="http://schemas.microsoft.com/office/drawing/2014/main" id="{0FD6D16A-1AC2-481C-B70C-02532B2A3B72}"/>
              </a:ext>
            </a:extLst>
          </p:cNvPr>
          <p:cNvSpPr/>
          <p:nvPr/>
        </p:nvSpPr>
        <p:spPr>
          <a:xfrm>
            <a:off x="7737005" y="3219822"/>
            <a:ext cx="683895" cy="435070"/>
          </a:xfrm>
          <a:prstGeom prst="rect">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w="3175">
            <a:solidFill>
              <a:schemeClr val="tx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lIns="91432" tIns="45716" rIns="91432" bIns="45716" rtlCol="0" anchor="ctr"/>
          <a:lstStyle/>
          <a:p>
            <a:pPr algn="ctr"/>
            <a:r>
              <a:rPr lang="en-US" sz="800" b="1" dirty="0">
                <a:ln w="0"/>
                <a:solidFill>
                  <a:schemeClr val="tx1"/>
                </a:solidFill>
                <a:effectLst>
                  <a:outerShdw blurRad="38100" dist="19050" dir="2700000" algn="tl" rotWithShape="0">
                    <a:schemeClr val="dk1">
                      <a:alpha val="40000"/>
                    </a:schemeClr>
                  </a:outerShdw>
                </a:effectLst>
                <a:latin typeface="Century Gothic" panose="020B0502020202020204" pitchFamily="34" charset="0"/>
              </a:rPr>
              <a:t>IPCL</a:t>
            </a:r>
          </a:p>
          <a:p>
            <a:pPr algn="ctr"/>
            <a:r>
              <a:rPr lang="en-US" sz="800" b="1" dirty="0">
                <a:ln w="0"/>
                <a:solidFill>
                  <a:schemeClr val="tx1"/>
                </a:solidFill>
                <a:effectLst>
                  <a:outerShdw blurRad="38100" dist="19050" dir="2700000" algn="tl" rotWithShape="0">
                    <a:schemeClr val="dk1">
                      <a:alpha val="40000"/>
                    </a:schemeClr>
                  </a:outerShdw>
                </a:effectLst>
                <a:latin typeface="Century Gothic" panose="020B0502020202020204" pitchFamily="34" charset="0"/>
              </a:rPr>
              <a:t>PLANT</a:t>
            </a:r>
            <a:endParaRPr lang="en-IN" sz="800" b="1" dirty="0">
              <a:ln w="0"/>
              <a:solidFill>
                <a:schemeClr val="tx1"/>
              </a:solidFill>
              <a:effectLst>
                <a:outerShdw blurRad="38100" dist="19050" dir="2700000" algn="tl" rotWithShape="0">
                  <a:schemeClr val="dk1">
                    <a:alpha val="40000"/>
                  </a:schemeClr>
                </a:outerShdw>
              </a:effectLst>
              <a:latin typeface="Century Gothic" panose="020B0502020202020204" pitchFamily="34" charset="0"/>
            </a:endParaRPr>
          </a:p>
        </p:txBody>
      </p:sp>
      <p:sp>
        <p:nvSpPr>
          <p:cNvPr id="74" name="Rectangle 73">
            <a:extLst>
              <a:ext uri="{FF2B5EF4-FFF2-40B4-BE49-F238E27FC236}">
                <a16:creationId xmlns:a16="http://schemas.microsoft.com/office/drawing/2014/main" id="{ACE2F400-E78F-4377-ACB3-51AB7272396B}"/>
              </a:ext>
            </a:extLst>
          </p:cNvPr>
          <p:cNvSpPr/>
          <p:nvPr/>
        </p:nvSpPr>
        <p:spPr>
          <a:xfrm>
            <a:off x="7742204" y="3710583"/>
            <a:ext cx="767253" cy="435070"/>
          </a:xfrm>
          <a:prstGeom prst="rect">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w="3175">
            <a:solidFill>
              <a:schemeClr val="tx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lIns="91432" tIns="45716" rIns="91432" bIns="45716" rtlCol="0" anchor="ctr"/>
          <a:lstStyle/>
          <a:p>
            <a:pPr algn="ctr"/>
            <a:r>
              <a:rPr lang="en-US" sz="800" b="1" dirty="0">
                <a:ln w="0"/>
                <a:solidFill>
                  <a:schemeClr val="tx1"/>
                </a:solidFill>
                <a:effectLst>
                  <a:outerShdw blurRad="38100" dist="19050" dir="2700000" algn="tl" rotWithShape="0">
                    <a:schemeClr val="dk1">
                      <a:alpha val="40000"/>
                    </a:schemeClr>
                  </a:outerShdw>
                </a:effectLst>
                <a:latin typeface="Century Gothic" panose="020B0502020202020204" pitchFamily="34" charset="0"/>
              </a:rPr>
              <a:t>MEDICAL</a:t>
            </a:r>
            <a:endParaRPr lang="en-IN" sz="800" b="1" dirty="0">
              <a:ln w="0"/>
              <a:solidFill>
                <a:schemeClr val="tx1"/>
              </a:solidFill>
              <a:effectLst>
                <a:outerShdw blurRad="38100" dist="19050" dir="2700000" algn="tl" rotWithShape="0">
                  <a:schemeClr val="dk1">
                    <a:alpha val="40000"/>
                  </a:schemeClr>
                </a:outerShdw>
              </a:effectLst>
              <a:latin typeface="Century Gothic" panose="020B0502020202020204" pitchFamily="34" charset="0"/>
            </a:endParaRPr>
          </a:p>
        </p:txBody>
      </p:sp>
      <p:sp>
        <p:nvSpPr>
          <p:cNvPr id="75" name="Rectangle 74">
            <a:extLst>
              <a:ext uri="{FF2B5EF4-FFF2-40B4-BE49-F238E27FC236}">
                <a16:creationId xmlns:a16="http://schemas.microsoft.com/office/drawing/2014/main" id="{8DDAE861-A024-47BF-AE87-BBF04489ADA3}"/>
              </a:ext>
            </a:extLst>
          </p:cNvPr>
          <p:cNvSpPr/>
          <p:nvPr/>
        </p:nvSpPr>
        <p:spPr>
          <a:xfrm>
            <a:off x="7742211" y="4219743"/>
            <a:ext cx="678691" cy="435070"/>
          </a:xfrm>
          <a:prstGeom prst="rect">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w="3175">
            <a:solidFill>
              <a:schemeClr val="tx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lIns="91432" tIns="45716" rIns="91432" bIns="45716" rtlCol="0" anchor="ctr"/>
          <a:lstStyle/>
          <a:p>
            <a:pPr algn="ctr"/>
            <a:r>
              <a:rPr lang="en-US" sz="800" b="1" dirty="0">
                <a:ln w="0"/>
                <a:solidFill>
                  <a:schemeClr val="tx1"/>
                </a:solidFill>
                <a:effectLst>
                  <a:outerShdw blurRad="38100" dist="19050" dir="2700000" algn="tl" rotWithShape="0">
                    <a:schemeClr val="dk1">
                      <a:alpha val="40000"/>
                    </a:schemeClr>
                  </a:outerShdw>
                </a:effectLst>
                <a:latin typeface="Century Gothic" panose="020B0502020202020204" pitchFamily="34" charset="0"/>
              </a:rPr>
              <a:t>HPL</a:t>
            </a:r>
            <a:endParaRPr lang="en-IN" sz="800" b="1" dirty="0">
              <a:ln w="0"/>
              <a:solidFill>
                <a:schemeClr val="tx1"/>
              </a:solidFill>
              <a:effectLst>
                <a:outerShdw blurRad="38100" dist="19050" dir="2700000" algn="tl" rotWithShape="0">
                  <a:schemeClr val="dk1">
                    <a:alpha val="40000"/>
                  </a:schemeClr>
                </a:outerShdw>
              </a:effectLst>
              <a:latin typeface="Century Gothic" panose="020B0502020202020204" pitchFamily="34" charset="0"/>
            </a:endParaRPr>
          </a:p>
        </p:txBody>
      </p:sp>
      <p:sp>
        <p:nvSpPr>
          <p:cNvPr id="76" name="Arrow: Right 75">
            <a:extLst>
              <a:ext uri="{FF2B5EF4-FFF2-40B4-BE49-F238E27FC236}">
                <a16:creationId xmlns:a16="http://schemas.microsoft.com/office/drawing/2014/main" id="{40B1F5C3-AB55-400D-8BAA-513735D2135F}"/>
              </a:ext>
            </a:extLst>
          </p:cNvPr>
          <p:cNvSpPr/>
          <p:nvPr/>
        </p:nvSpPr>
        <p:spPr>
          <a:xfrm>
            <a:off x="5868145" y="4049507"/>
            <a:ext cx="1496630" cy="45719"/>
          </a:xfrm>
          <a:prstGeom prst="rightArrow">
            <a:avLst/>
          </a:prstGeom>
          <a:ln/>
        </p:spPr>
        <p:style>
          <a:lnRef idx="2">
            <a:schemeClr val="dk1">
              <a:shade val="50000"/>
            </a:schemeClr>
          </a:lnRef>
          <a:fillRef idx="1">
            <a:schemeClr val="dk1"/>
          </a:fillRef>
          <a:effectRef idx="0">
            <a:schemeClr val="dk1"/>
          </a:effectRef>
          <a:fontRef idx="minor">
            <a:schemeClr val="lt1"/>
          </a:fontRef>
        </p:style>
        <p:txBody>
          <a:bodyPr lIns="91432" tIns="45716" rIns="91432" bIns="45716" rtlCol="0" anchor="ctr"/>
          <a:lstStyle/>
          <a:p>
            <a:pPr algn="ctr"/>
            <a:endParaRPr lang="en-IN" sz="800" b="1">
              <a:ln w="0"/>
              <a:solidFill>
                <a:schemeClr val="tx1"/>
              </a:solidFill>
              <a:effectLst>
                <a:outerShdw blurRad="38100" dist="19050" dir="2700000" algn="tl" rotWithShape="0">
                  <a:schemeClr val="dk1">
                    <a:alpha val="40000"/>
                  </a:schemeClr>
                </a:outerShdw>
              </a:effectLst>
              <a:latin typeface="Century Gothic" panose="020B0502020202020204" pitchFamily="34" charset="0"/>
            </a:endParaRPr>
          </a:p>
        </p:txBody>
      </p:sp>
      <p:sp>
        <p:nvSpPr>
          <p:cNvPr id="78" name="Rectangle 77">
            <a:extLst>
              <a:ext uri="{FF2B5EF4-FFF2-40B4-BE49-F238E27FC236}">
                <a16:creationId xmlns:a16="http://schemas.microsoft.com/office/drawing/2014/main" id="{328144F5-7EA4-4E83-B9E4-2E73FE250042}"/>
              </a:ext>
            </a:extLst>
          </p:cNvPr>
          <p:cNvSpPr/>
          <p:nvPr/>
        </p:nvSpPr>
        <p:spPr>
          <a:xfrm>
            <a:off x="4674440" y="1446387"/>
            <a:ext cx="406881" cy="764791"/>
          </a:xfrm>
          <a:prstGeom prst="rect">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w="3175">
            <a:solidFill>
              <a:schemeClr val="tx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vert="vert270" lIns="91432" tIns="45716" rIns="91432" bIns="45716" rtlCol="0" anchor="ctr"/>
          <a:lstStyle/>
          <a:p>
            <a:pPr algn="ctr"/>
            <a:r>
              <a:rPr lang="en-US" sz="800" b="1" dirty="0">
                <a:ln w="0"/>
                <a:solidFill>
                  <a:schemeClr val="tx1"/>
                </a:solidFill>
                <a:effectLst>
                  <a:outerShdw blurRad="38100" dist="19050" dir="2700000" algn="tl" rotWithShape="0">
                    <a:schemeClr val="dk1">
                      <a:alpha val="40000"/>
                    </a:schemeClr>
                  </a:outerShdw>
                </a:effectLst>
                <a:latin typeface="Century Gothic" panose="020B0502020202020204" pitchFamily="34" charset="0"/>
              </a:rPr>
              <a:t>C-PUR</a:t>
            </a:r>
          </a:p>
          <a:p>
            <a:pPr algn="ctr"/>
            <a:r>
              <a:rPr lang="en-US" sz="800" b="1" dirty="0">
                <a:ln w="0"/>
                <a:solidFill>
                  <a:schemeClr val="tx1"/>
                </a:solidFill>
                <a:effectLst>
                  <a:outerShdw blurRad="38100" dist="19050" dir="2700000" algn="tl" rotWithShape="0">
                    <a:schemeClr val="dk1">
                      <a:alpha val="40000"/>
                    </a:schemeClr>
                  </a:outerShdw>
                </a:effectLst>
                <a:latin typeface="Century Gothic" panose="020B0502020202020204" pitchFamily="34" charset="0"/>
              </a:rPr>
              <a:t>MAIN PUMP STATION</a:t>
            </a:r>
            <a:endParaRPr lang="en-IN" sz="800" b="1" dirty="0">
              <a:ln w="0"/>
              <a:solidFill>
                <a:schemeClr val="tx1"/>
              </a:solidFill>
              <a:effectLst>
                <a:outerShdw blurRad="38100" dist="19050" dir="2700000" algn="tl" rotWithShape="0">
                  <a:schemeClr val="dk1">
                    <a:alpha val="40000"/>
                  </a:schemeClr>
                </a:outerShdw>
              </a:effectLst>
              <a:latin typeface="Century Gothic" panose="020B0502020202020204" pitchFamily="34" charset="0"/>
            </a:endParaRPr>
          </a:p>
        </p:txBody>
      </p:sp>
      <p:sp>
        <p:nvSpPr>
          <p:cNvPr id="79" name="Rectangle 78">
            <a:extLst>
              <a:ext uri="{FF2B5EF4-FFF2-40B4-BE49-F238E27FC236}">
                <a16:creationId xmlns:a16="http://schemas.microsoft.com/office/drawing/2014/main" id="{A67BECDE-7681-4343-A1A5-1AC38C718BA5}"/>
              </a:ext>
            </a:extLst>
          </p:cNvPr>
          <p:cNvSpPr/>
          <p:nvPr/>
        </p:nvSpPr>
        <p:spPr>
          <a:xfrm>
            <a:off x="6064876" y="4337490"/>
            <a:ext cx="657157" cy="608536"/>
          </a:xfrm>
          <a:prstGeom prst="rect">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w="3175">
            <a:solidFill>
              <a:schemeClr val="tx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vert="vert270" lIns="91432" tIns="45716" rIns="91432" bIns="45716" rtlCol="0" anchor="ctr"/>
          <a:lstStyle/>
          <a:p>
            <a:pPr algn="ctr"/>
            <a:r>
              <a:rPr lang="en-US" sz="800" b="1" dirty="0">
                <a:ln w="0"/>
                <a:solidFill>
                  <a:schemeClr val="tx1"/>
                </a:solidFill>
                <a:effectLst>
                  <a:outerShdw blurRad="38100" dist="19050" dir="2700000" algn="tl" rotWithShape="0">
                    <a:schemeClr val="dk1">
                      <a:alpha val="40000"/>
                    </a:schemeClr>
                  </a:outerShdw>
                </a:effectLst>
                <a:latin typeface="Century Gothic" panose="020B0502020202020204" pitchFamily="34" charset="0"/>
              </a:rPr>
              <a:t>C-PUR</a:t>
            </a:r>
          </a:p>
          <a:p>
            <a:pPr algn="ctr"/>
            <a:r>
              <a:rPr lang="en-US" sz="800" b="1" dirty="0">
                <a:ln w="0"/>
                <a:solidFill>
                  <a:schemeClr val="tx1"/>
                </a:solidFill>
                <a:effectLst>
                  <a:outerShdw blurRad="38100" dist="19050" dir="2700000" algn="tl" rotWithShape="0">
                    <a:schemeClr val="dk1">
                      <a:alpha val="40000"/>
                    </a:schemeClr>
                  </a:outerShdw>
                </a:effectLst>
                <a:latin typeface="Century Gothic" panose="020B0502020202020204" pitchFamily="34" charset="0"/>
              </a:rPr>
              <a:t>IOCL PUMP STATION</a:t>
            </a:r>
            <a:endParaRPr lang="en-IN" sz="800" b="1" dirty="0">
              <a:ln w="0"/>
              <a:solidFill>
                <a:schemeClr val="tx1"/>
              </a:solidFill>
              <a:effectLst>
                <a:outerShdw blurRad="38100" dist="19050" dir="2700000" algn="tl" rotWithShape="0">
                  <a:schemeClr val="dk1">
                    <a:alpha val="40000"/>
                  </a:schemeClr>
                </a:outerShdw>
              </a:effectLst>
              <a:latin typeface="Century Gothic" panose="020B0502020202020204" pitchFamily="34" charset="0"/>
            </a:endParaRPr>
          </a:p>
        </p:txBody>
      </p:sp>
      <p:pic>
        <p:nvPicPr>
          <p:cNvPr id="51" name="Picture 50">
            <a:extLst>
              <a:ext uri="{FF2B5EF4-FFF2-40B4-BE49-F238E27FC236}">
                <a16:creationId xmlns:a16="http://schemas.microsoft.com/office/drawing/2014/main" id="{CB8E10C7-D1EA-48E0-AA26-304EA1746166}"/>
              </a:ext>
            </a:extLst>
          </p:cNvPr>
          <p:cNvPicPr>
            <a:picLocks noChangeAspect="1"/>
          </p:cNvPicPr>
          <p:nvPr/>
        </p:nvPicPr>
        <p:blipFill>
          <a:blip r:embed="rId3" cstate="print"/>
          <a:stretch>
            <a:fillRect/>
          </a:stretch>
        </p:blipFill>
        <p:spPr>
          <a:xfrm>
            <a:off x="0" y="7"/>
            <a:ext cx="9144000" cy="5059841"/>
          </a:xfrm>
          <a:prstGeom prst="rect">
            <a:avLst/>
          </a:prstGeom>
        </p:spPr>
      </p:pic>
      <p:sp>
        <p:nvSpPr>
          <p:cNvPr id="52" name="TextBox 51">
            <a:extLst>
              <a:ext uri="{FF2B5EF4-FFF2-40B4-BE49-F238E27FC236}">
                <a16:creationId xmlns:a16="http://schemas.microsoft.com/office/drawing/2014/main" id="{5C9117BE-5539-46C2-8053-029E7A984C62}"/>
              </a:ext>
            </a:extLst>
          </p:cNvPr>
          <p:cNvSpPr txBox="1"/>
          <p:nvPr/>
        </p:nvSpPr>
        <p:spPr>
          <a:xfrm>
            <a:off x="6282190" y="309884"/>
            <a:ext cx="2772308" cy="364837"/>
          </a:xfrm>
          <a:prstGeom prst="rect">
            <a:avLst/>
          </a:prstGeom>
          <a:solidFill>
            <a:srgbClr val="0F4F96"/>
          </a:solidFill>
          <a:ln>
            <a:noFill/>
          </a:ln>
        </p:spPr>
        <p:style>
          <a:lnRef idx="1">
            <a:schemeClr val="accent2"/>
          </a:lnRef>
          <a:fillRef idx="2">
            <a:schemeClr val="accent2"/>
          </a:fillRef>
          <a:effectRef idx="1">
            <a:schemeClr val="accent2"/>
          </a:effectRef>
          <a:fontRef idx="minor">
            <a:schemeClr val="dk1"/>
          </a:fontRef>
        </p:style>
        <p:txBody>
          <a:bodyPr wrap="square" lIns="91432" tIns="45716" rIns="91432" bIns="45716" rtlCol="0" anchor="ctr">
            <a:noAutofit/>
          </a:bodyPr>
          <a:lstStyle/>
          <a:p>
            <a:pPr algn="ctr"/>
            <a:r>
              <a:rPr lang="en-IN" sz="1200" b="1" dirty="0">
                <a:solidFill>
                  <a:schemeClr val="bg1"/>
                </a:solidFill>
                <a:latin typeface="Verdana" panose="020B0604030504040204" pitchFamily="34" charset="0"/>
                <a:ea typeface="Verdana" panose="020B0604030504040204" pitchFamily="34" charset="0"/>
              </a:rPr>
              <a:t>PROJECT FLOW &amp; SCHEME</a:t>
            </a:r>
            <a:endParaRPr lang="en-US" sz="1200" b="1" dirty="0">
              <a:solidFill>
                <a:schemeClr val="bg1"/>
              </a:solidFill>
              <a:latin typeface="Verdana" panose="020B0604030504040204" pitchFamily="34" charset="0"/>
              <a:ea typeface="Verdana" panose="020B0604030504040204" pitchFamily="34" charset="0"/>
            </a:endParaRPr>
          </a:p>
        </p:txBody>
      </p:sp>
    </p:spTree>
    <p:extLst>
      <p:ext uri="{BB962C8B-B14F-4D97-AF65-F5344CB8AC3E}">
        <p14:creationId xmlns:p14="http://schemas.microsoft.com/office/powerpoint/2010/main" val="36551839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08EB3A2B-CC40-4682-B126-B92462E1A8B1}"/>
              </a:ext>
            </a:extLst>
          </p:cNvPr>
          <p:cNvSpPr/>
          <p:nvPr/>
        </p:nvSpPr>
        <p:spPr>
          <a:xfrm>
            <a:off x="32081" y="6264"/>
            <a:ext cx="7327032" cy="57606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91432" tIns="45716" rIns="91432" bIns="45716" rtlCol="0" anchor="ctr"/>
          <a:lstStyle/>
          <a:p>
            <a:pPr>
              <a:defRPr/>
            </a:pPr>
            <a:r>
              <a:rPr lang="en-US" sz="2000" b="1" dirty="0">
                <a:solidFill>
                  <a:prstClr val="white"/>
                </a:solidFill>
                <a:latin typeface="Verdana" panose="020B0604030504040204" pitchFamily="34" charset="0"/>
                <a:ea typeface="Verdana" panose="020B0604030504040204" pitchFamily="34" charset="0"/>
                <a:cs typeface="Arial" pitchFamily="34" charset="0"/>
              </a:rPr>
              <a:t>Select Site Pictures</a:t>
            </a:r>
          </a:p>
        </p:txBody>
      </p:sp>
      <p:grpSp>
        <p:nvGrpSpPr>
          <p:cNvPr id="2" name="Group 1">
            <a:extLst>
              <a:ext uri="{FF2B5EF4-FFF2-40B4-BE49-F238E27FC236}">
                <a16:creationId xmlns:a16="http://schemas.microsoft.com/office/drawing/2014/main" id="{23526946-92CC-43C8-BA23-719922AB4540}"/>
              </a:ext>
            </a:extLst>
          </p:cNvPr>
          <p:cNvGrpSpPr/>
          <p:nvPr/>
        </p:nvGrpSpPr>
        <p:grpSpPr>
          <a:xfrm>
            <a:off x="3240763" y="627536"/>
            <a:ext cx="2598474" cy="4306511"/>
            <a:chOff x="2968780" y="666615"/>
            <a:chExt cx="2598474" cy="4306511"/>
          </a:xfrm>
        </p:grpSpPr>
        <p:grpSp>
          <p:nvGrpSpPr>
            <p:cNvPr id="18" name="Group 17">
              <a:extLst>
                <a:ext uri="{FF2B5EF4-FFF2-40B4-BE49-F238E27FC236}">
                  <a16:creationId xmlns:a16="http://schemas.microsoft.com/office/drawing/2014/main" id="{221F084F-256D-42BB-9BE4-325E16F4F1F5}"/>
                </a:ext>
              </a:extLst>
            </p:cNvPr>
            <p:cNvGrpSpPr/>
            <p:nvPr/>
          </p:nvGrpSpPr>
          <p:grpSpPr>
            <a:xfrm>
              <a:off x="2975659" y="666615"/>
              <a:ext cx="2591595" cy="2050582"/>
              <a:chOff x="3373418" y="957464"/>
              <a:chExt cx="3135831" cy="2729325"/>
            </a:xfrm>
          </p:grpSpPr>
          <p:sp>
            <p:nvSpPr>
              <p:cNvPr id="19" name="TextBox 18">
                <a:extLst>
                  <a:ext uri="{FF2B5EF4-FFF2-40B4-BE49-F238E27FC236}">
                    <a16:creationId xmlns:a16="http://schemas.microsoft.com/office/drawing/2014/main" id="{57AA23AE-7C13-406F-A167-74FF2BB20EA4}"/>
                  </a:ext>
                </a:extLst>
              </p:cNvPr>
              <p:cNvSpPr txBox="1"/>
              <p:nvPr/>
            </p:nvSpPr>
            <p:spPr>
              <a:xfrm>
                <a:off x="3650118" y="957464"/>
                <a:ext cx="2565779" cy="40964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algn="ctr"/>
                <a:r>
                  <a:rPr lang="en-US" sz="1400" dirty="0">
                    <a:solidFill>
                      <a:srgbClr val="002060"/>
                    </a:solidFill>
                    <a:latin typeface="Cambria" panose="02040503050406030204" pitchFamily="18" charset="0"/>
                    <a:ea typeface="Cambria" panose="02040503050406030204" pitchFamily="18" charset="0"/>
                    <a:cs typeface="Arial" pitchFamily="34" charset="0"/>
                  </a:rPr>
                  <a:t>Raw Water Pump House</a:t>
                </a:r>
                <a:endParaRPr lang="en-IN" sz="1400" dirty="0">
                  <a:solidFill>
                    <a:srgbClr val="002060"/>
                  </a:solidFill>
                  <a:latin typeface="Cambria" panose="02040503050406030204" pitchFamily="18" charset="0"/>
                  <a:ea typeface="Cambria" panose="02040503050406030204" pitchFamily="18" charset="0"/>
                  <a:cs typeface="Arial" pitchFamily="34" charset="0"/>
                </a:endParaRPr>
              </a:p>
            </p:txBody>
          </p:sp>
          <p:pic>
            <p:nvPicPr>
              <p:cNvPr id="20" name="Picture 4" descr="D:\Sourav\Haldia\Haldia visit photos\WTP\Old WTP pump house\20190703_184721.jpg">
                <a:extLst>
                  <a:ext uri="{FF2B5EF4-FFF2-40B4-BE49-F238E27FC236}">
                    <a16:creationId xmlns:a16="http://schemas.microsoft.com/office/drawing/2014/main" id="{95A38FFE-A60F-45C8-98D3-0CAB2E695F99}"/>
                  </a:ext>
                </a:extLst>
              </p:cNvPr>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3373418" y="1338387"/>
                <a:ext cx="3135831" cy="2348402"/>
              </a:xfrm>
              <a:prstGeom prst="rect">
                <a:avLst/>
              </a:prstGeom>
              <a:noFill/>
              <a:ln>
                <a:solidFill>
                  <a:srgbClr val="558ED5"/>
                </a:solidFill>
              </a:ln>
              <a:extLst>
                <a:ext uri="{909E8E84-426E-40DD-AFC4-6F175D3DCCD1}">
                  <a14:hiddenFill xmlns:a14="http://schemas.microsoft.com/office/drawing/2010/main">
                    <a:solidFill>
                      <a:srgbClr val="FFFFFF"/>
                    </a:solidFill>
                  </a14:hiddenFill>
                </a:ext>
              </a:extLst>
            </p:spPr>
          </p:pic>
        </p:grpSp>
        <p:grpSp>
          <p:nvGrpSpPr>
            <p:cNvPr id="21" name="Group 20">
              <a:extLst>
                <a:ext uri="{FF2B5EF4-FFF2-40B4-BE49-F238E27FC236}">
                  <a16:creationId xmlns:a16="http://schemas.microsoft.com/office/drawing/2014/main" id="{BB92B1B4-19BE-4BD0-A3BC-339245B47F1C}"/>
                </a:ext>
              </a:extLst>
            </p:cNvPr>
            <p:cNvGrpSpPr/>
            <p:nvPr/>
          </p:nvGrpSpPr>
          <p:grpSpPr>
            <a:xfrm>
              <a:off x="2968780" y="2889766"/>
              <a:ext cx="2596114" cy="2083360"/>
              <a:chOff x="3359627" y="3874184"/>
              <a:chExt cx="3141298" cy="2762755"/>
            </a:xfrm>
          </p:grpSpPr>
          <p:sp>
            <p:nvSpPr>
              <p:cNvPr id="22" name="TextBox 21">
                <a:extLst>
                  <a:ext uri="{FF2B5EF4-FFF2-40B4-BE49-F238E27FC236}">
                    <a16:creationId xmlns:a16="http://schemas.microsoft.com/office/drawing/2014/main" id="{97B4ECA8-6BBD-4805-8718-1D8154DFE831}"/>
                  </a:ext>
                </a:extLst>
              </p:cNvPr>
              <p:cNvSpPr txBox="1"/>
              <p:nvPr/>
            </p:nvSpPr>
            <p:spPr>
              <a:xfrm>
                <a:off x="3647387" y="6228797"/>
                <a:ext cx="2565778" cy="408142"/>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algn="ctr" hangingPunct="0"/>
                <a:r>
                  <a:rPr lang="en-US" sz="1400" dirty="0">
                    <a:solidFill>
                      <a:srgbClr val="002060"/>
                    </a:solidFill>
                    <a:latin typeface="Cambria" panose="02040503050406030204" pitchFamily="18" charset="0"/>
                    <a:ea typeface="Cambria" panose="02040503050406030204" pitchFamily="18" charset="0"/>
                    <a:cs typeface="Arial" pitchFamily="34" charset="0"/>
                  </a:rPr>
                  <a:t>DAF in New WTP</a:t>
                </a:r>
                <a:endParaRPr lang="en-IN" sz="1400" dirty="0">
                  <a:solidFill>
                    <a:srgbClr val="002060"/>
                  </a:solidFill>
                  <a:latin typeface="Cambria" panose="02040503050406030204" pitchFamily="18" charset="0"/>
                  <a:ea typeface="Cambria" panose="02040503050406030204" pitchFamily="18" charset="0"/>
                  <a:cs typeface="Arial" pitchFamily="34" charset="0"/>
                  <a:sym typeface="Calibri"/>
                </a:endParaRPr>
              </a:p>
            </p:txBody>
          </p:sp>
          <p:pic>
            <p:nvPicPr>
              <p:cNvPr id="23" name="Picture 2" descr="D:\Sourav\Haldia\Haldia visit photos\WTP\New WTP\DSC03905.JPG">
                <a:extLst>
                  <a:ext uri="{FF2B5EF4-FFF2-40B4-BE49-F238E27FC236}">
                    <a16:creationId xmlns:a16="http://schemas.microsoft.com/office/drawing/2014/main" id="{76012738-C1F6-49B3-85BC-8E1A0CB34BA7}"/>
                  </a:ext>
                </a:extLst>
              </p:cNvPr>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3359627" y="3874184"/>
                <a:ext cx="3141298" cy="2355975"/>
              </a:xfrm>
              <a:prstGeom prst="rect">
                <a:avLst/>
              </a:prstGeom>
              <a:noFill/>
              <a:ln>
                <a:solidFill>
                  <a:srgbClr val="558ED5"/>
                </a:solidFill>
              </a:ln>
              <a:extLst>
                <a:ext uri="{909E8E84-426E-40DD-AFC4-6F175D3DCCD1}">
                  <a14:hiddenFill xmlns:a14="http://schemas.microsoft.com/office/drawing/2010/main">
                    <a:solidFill>
                      <a:srgbClr val="FFFFFF"/>
                    </a:solidFill>
                  </a14:hiddenFill>
                </a:ext>
              </a:extLst>
            </p:spPr>
          </p:pic>
        </p:grpSp>
      </p:grpSp>
      <p:grpSp>
        <p:nvGrpSpPr>
          <p:cNvPr id="24" name="Group 23">
            <a:extLst>
              <a:ext uri="{FF2B5EF4-FFF2-40B4-BE49-F238E27FC236}">
                <a16:creationId xmlns:a16="http://schemas.microsoft.com/office/drawing/2014/main" id="{491EB98B-0E1A-43AA-8F30-FFB37E85347E}"/>
              </a:ext>
            </a:extLst>
          </p:cNvPr>
          <p:cNvGrpSpPr/>
          <p:nvPr/>
        </p:nvGrpSpPr>
        <p:grpSpPr>
          <a:xfrm>
            <a:off x="275648" y="649663"/>
            <a:ext cx="2587771" cy="4417723"/>
            <a:chOff x="160181" y="964645"/>
            <a:chExt cx="3131203" cy="5879992"/>
          </a:xfrm>
        </p:grpSpPr>
        <p:grpSp>
          <p:nvGrpSpPr>
            <p:cNvPr id="25" name="Group 24">
              <a:extLst>
                <a:ext uri="{FF2B5EF4-FFF2-40B4-BE49-F238E27FC236}">
                  <a16:creationId xmlns:a16="http://schemas.microsoft.com/office/drawing/2014/main" id="{39AB0DEA-B983-4CAE-B5AC-F36E715041C7}"/>
                </a:ext>
              </a:extLst>
            </p:cNvPr>
            <p:cNvGrpSpPr/>
            <p:nvPr/>
          </p:nvGrpSpPr>
          <p:grpSpPr>
            <a:xfrm>
              <a:off x="160181" y="964645"/>
              <a:ext cx="3131203" cy="2728384"/>
              <a:chOff x="160181" y="964645"/>
              <a:chExt cx="3131203" cy="2728384"/>
            </a:xfrm>
          </p:grpSpPr>
          <p:sp>
            <p:nvSpPr>
              <p:cNvPr id="29" name="TextBox 28">
                <a:extLst>
                  <a:ext uri="{FF2B5EF4-FFF2-40B4-BE49-F238E27FC236}">
                    <a16:creationId xmlns:a16="http://schemas.microsoft.com/office/drawing/2014/main" id="{5F9D06E9-F7D1-465A-906C-99CDC9D058A6}"/>
                  </a:ext>
                </a:extLst>
              </p:cNvPr>
              <p:cNvSpPr txBox="1"/>
              <p:nvPr/>
            </p:nvSpPr>
            <p:spPr>
              <a:xfrm>
                <a:off x="442893" y="964645"/>
                <a:ext cx="2565778" cy="40964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algn="ctr" hangingPunct="0"/>
                <a:r>
                  <a:rPr lang="en-US" sz="1400" dirty="0">
                    <a:solidFill>
                      <a:srgbClr val="002060"/>
                    </a:solidFill>
                    <a:latin typeface="Cambria" panose="02040503050406030204" pitchFamily="18" charset="0"/>
                    <a:ea typeface="Cambria" panose="02040503050406030204" pitchFamily="18" charset="0"/>
                    <a:cs typeface="Arial" pitchFamily="34" charset="0"/>
                    <a:sym typeface="Calibri"/>
                  </a:rPr>
                  <a:t>Intake Jetty</a:t>
                </a:r>
                <a:endParaRPr lang="en-IN" sz="1400" dirty="0">
                  <a:solidFill>
                    <a:srgbClr val="002060"/>
                  </a:solidFill>
                  <a:latin typeface="Cambria" panose="02040503050406030204" pitchFamily="18" charset="0"/>
                  <a:ea typeface="Cambria" panose="02040503050406030204" pitchFamily="18" charset="0"/>
                  <a:cs typeface="Arial" pitchFamily="34" charset="0"/>
                  <a:sym typeface="Calibri"/>
                </a:endParaRPr>
              </a:p>
            </p:txBody>
          </p:sp>
          <p:pic>
            <p:nvPicPr>
              <p:cNvPr id="30" name="Picture 3" descr="D:\Sourav\Haldia\Haldia visit photos\WTP\Intake\20190703_183956.jpg">
                <a:extLst>
                  <a:ext uri="{FF2B5EF4-FFF2-40B4-BE49-F238E27FC236}">
                    <a16:creationId xmlns:a16="http://schemas.microsoft.com/office/drawing/2014/main" id="{FB496732-91C2-4CB1-BD0D-819A7648C03F}"/>
                  </a:ext>
                </a:extLst>
              </p:cNvPr>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160181" y="1344627"/>
                <a:ext cx="3131203" cy="2348402"/>
              </a:xfrm>
              <a:prstGeom prst="rect">
                <a:avLst/>
              </a:prstGeom>
              <a:noFill/>
              <a:ln>
                <a:solidFill>
                  <a:srgbClr val="558ED5"/>
                </a:solidFill>
              </a:ln>
              <a:extLst>
                <a:ext uri="{909E8E84-426E-40DD-AFC4-6F175D3DCCD1}">
                  <a14:hiddenFill xmlns:a14="http://schemas.microsoft.com/office/drawing/2010/main">
                    <a:solidFill>
                      <a:srgbClr val="FFFFFF"/>
                    </a:solidFill>
                  </a14:hiddenFill>
                </a:ext>
              </a:extLst>
            </p:spPr>
          </p:pic>
        </p:grpSp>
        <p:grpSp>
          <p:nvGrpSpPr>
            <p:cNvPr id="26" name="Group 25">
              <a:extLst>
                <a:ext uri="{FF2B5EF4-FFF2-40B4-BE49-F238E27FC236}">
                  <a16:creationId xmlns:a16="http://schemas.microsoft.com/office/drawing/2014/main" id="{887D0672-6382-4FCB-A488-188A85F42DAB}"/>
                </a:ext>
              </a:extLst>
            </p:cNvPr>
            <p:cNvGrpSpPr/>
            <p:nvPr/>
          </p:nvGrpSpPr>
          <p:grpSpPr>
            <a:xfrm>
              <a:off x="160181" y="3874184"/>
              <a:ext cx="3131203" cy="2970453"/>
              <a:chOff x="160181" y="3874184"/>
              <a:chExt cx="3131203" cy="2970453"/>
            </a:xfrm>
          </p:grpSpPr>
          <p:sp>
            <p:nvSpPr>
              <p:cNvPr id="27" name="TextBox 26">
                <a:extLst>
                  <a:ext uri="{FF2B5EF4-FFF2-40B4-BE49-F238E27FC236}">
                    <a16:creationId xmlns:a16="http://schemas.microsoft.com/office/drawing/2014/main" id="{443848BF-AB6F-47B6-BAC9-3405AD217F55}"/>
                  </a:ext>
                </a:extLst>
              </p:cNvPr>
              <p:cNvSpPr txBox="1"/>
              <p:nvPr/>
            </p:nvSpPr>
            <p:spPr>
              <a:xfrm>
                <a:off x="231345" y="6230163"/>
                <a:ext cx="2988876" cy="614474"/>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algn="ctr" hangingPunct="0"/>
                <a:r>
                  <a:rPr lang="en-US" sz="1200" dirty="0">
                    <a:solidFill>
                      <a:srgbClr val="002060"/>
                    </a:solidFill>
                    <a:latin typeface="Cambria" panose="02040503050406030204" pitchFamily="18" charset="0"/>
                    <a:ea typeface="Cambria" panose="02040503050406030204" pitchFamily="18" charset="0"/>
                    <a:cs typeface="Arial" pitchFamily="34" charset="0"/>
                  </a:rPr>
                  <a:t>Gravity Sand Filter Backwash in Old WTP</a:t>
                </a:r>
                <a:endParaRPr lang="en-IN" sz="1200" dirty="0">
                  <a:solidFill>
                    <a:srgbClr val="002060"/>
                  </a:solidFill>
                  <a:latin typeface="Cambria" panose="02040503050406030204" pitchFamily="18" charset="0"/>
                  <a:ea typeface="Cambria" panose="02040503050406030204" pitchFamily="18" charset="0"/>
                  <a:cs typeface="Arial" pitchFamily="34" charset="0"/>
                  <a:sym typeface="Calibri"/>
                </a:endParaRPr>
              </a:p>
            </p:txBody>
          </p:sp>
          <p:pic>
            <p:nvPicPr>
              <p:cNvPr id="28" name="Picture 2" descr="D:\Sourav\Haldia\Haldia visit photos\WTP\Old WTP\20190706_105524.jpg">
                <a:extLst>
                  <a:ext uri="{FF2B5EF4-FFF2-40B4-BE49-F238E27FC236}">
                    <a16:creationId xmlns:a16="http://schemas.microsoft.com/office/drawing/2014/main" id="{929FBADF-3294-4EBB-B9BE-27503978729F}"/>
                  </a:ext>
                </a:extLst>
              </p:cNvPr>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160181" y="3874184"/>
                <a:ext cx="3131203" cy="2348403"/>
              </a:xfrm>
              <a:prstGeom prst="rect">
                <a:avLst/>
              </a:prstGeom>
              <a:noFill/>
              <a:ln>
                <a:solidFill>
                  <a:srgbClr val="558ED5"/>
                </a:solidFill>
              </a:ln>
              <a:extLst>
                <a:ext uri="{909E8E84-426E-40DD-AFC4-6F175D3DCCD1}">
                  <a14:hiddenFill xmlns:a14="http://schemas.microsoft.com/office/drawing/2010/main">
                    <a:solidFill>
                      <a:srgbClr val="FFFFFF"/>
                    </a:solidFill>
                  </a14:hiddenFill>
                </a:ext>
              </a:extLst>
            </p:spPr>
          </p:pic>
        </p:grpSp>
      </p:grpSp>
      <p:grpSp>
        <p:nvGrpSpPr>
          <p:cNvPr id="31" name="Group 30">
            <a:extLst>
              <a:ext uri="{FF2B5EF4-FFF2-40B4-BE49-F238E27FC236}">
                <a16:creationId xmlns:a16="http://schemas.microsoft.com/office/drawing/2014/main" id="{D7A39D8A-90DB-4498-868E-7FD7887F9713}"/>
              </a:ext>
            </a:extLst>
          </p:cNvPr>
          <p:cNvGrpSpPr/>
          <p:nvPr/>
        </p:nvGrpSpPr>
        <p:grpSpPr>
          <a:xfrm>
            <a:off x="6214222" y="627535"/>
            <a:ext cx="2606250" cy="4313936"/>
            <a:chOff x="6565917" y="896593"/>
            <a:chExt cx="3153563" cy="5741851"/>
          </a:xfrm>
        </p:grpSpPr>
        <p:grpSp>
          <p:nvGrpSpPr>
            <p:cNvPr id="32" name="Group 31">
              <a:extLst>
                <a:ext uri="{FF2B5EF4-FFF2-40B4-BE49-F238E27FC236}">
                  <a16:creationId xmlns:a16="http://schemas.microsoft.com/office/drawing/2014/main" id="{BE223A5A-D3FA-497F-91D8-221172DF689B}"/>
                </a:ext>
              </a:extLst>
            </p:cNvPr>
            <p:cNvGrpSpPr/>
            <p:nvPr/>
          </p:nvGrpSpPr>
          <p:grpSpPr>
            <a:xfrm>
              <a:off x="6572313" y="896593"/>
              <a:ext cx="3147167" cy="2796436"/>
              <a:chOff x="6572313" y="896593"/>
              <a:chExt cx="3147167" cy="2796436"/>
            </a:xfrm>
          </p:grpSpPr>
          <p:sp>
            <p:nvSpPr>
              <p:cNvPr id="36" name="TextBox 35">
                <a:extLst>
                  <a:ext uri="{FF2B5EF4-FFF2-40B4-BE49-F238E27FC236}">
                    <a16:creationId xmlns:a16="http://schemas.microsoft.com/office/drawing/2014/main" id="{D9339063-BBAC-4113-975D-C33D96170A72}"/>
                  </a:ext>
                </a:extLst>
              </p:cNvPr>
              <p:cNvSpPr txBox="1"/>
              <p:nvPr/>
            </p:nvSpPr>
            <p:spPr>
              <a:xfrm>
                <a:off x="6859809" y="896593"/>
                <a:ext cx="2565779" cy="40964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algn="ctr"/>
                <a:r>
                  <a:rPr lang="en-US" sz="1400" dirty="0">
                    <a:solidFill>
                      <a:srgbClr val="002060"/>
                    </a:solidFill>
                    <a:latin typeface="Cambria" panose="02040503050406030204" pitchFamily="18" charset="0"/>
                    <a:ea typeface="Cambria" panose="02040503050406030204" pitchFamily="18" charset="0"/>
                    <a:cs typeface="Arial" pitchFamily="34" charset="0"/>
                  </a:rPr>
                  <a:t>Pre-settling Tank</a:t>
                </a:r>
                <a:endParaRPr lang="en-IN" sz="1400" dirty="0">
                  <a:solidFill>
                    <a:srgbClr val="002060"/>
                  </a:solidFill>
                  <a:latin typeface="Cambria" panose="02040503050406030204" pitchFamily="18" charset="0"/>
                  <a:ea typeface="Cambria" panose="02040503050406030204" pitchFamily="18" charset="0"/>
                  <a:cs typeface="Arial" pitchFamily="34" charset="0"/>
                </a:endParaRPr>
              </a:p>
            </p:txBody>
          </p:sp>
          <p:pic>
            <p:nvPicPr>
              <p:cNvPr id="37" name="Picture 5" descr="D:\Sourav\Haldia\Haldia visit photos\WTP\Presettling tank\Pre-settling tank.jpg">
                <a:extLst>
                  <a:ext uri="{FF2B5EF4-FFF2-40B4-BE49-F238E27FC236}">
                    <a16:creationId xmlns:a16="http://schemas.microsoft.com/office/drawing/2014/main" id="{BF95DD94-7488-409C-8800-6DC1D3A6FF86}"/>
                  </a:ext>
                </a:extLst>
              </p:cNvPr>
              <p:cNvPicPr>
                <a:picLocks noChangeAspect="1" noChangeArrowheads="1"/>
              </p:cNvPicPr>
              <p:nvPr/>
            </p:nvPicPr>
            <p:blipFill>
              <a:blip r:embed="rId6" cstate="screen">
                <a:extLst>
                  <a:ext uri="{28A0092B-C50C-407E-A947-70E740481C1C}">
                    <a14:useLocalDpi xmlns:a14="http://schemas.microsoft.com/office/drawing/2010/main"/>
                  </a:ext>
                </a:extLst>
              </a:blip>
              <a:srcRect/>
              <a:stretch>
                <a:fillRect/>
              </a:stretch>
            </p:blipFill>
            <p:spPr bwMode="auto">
              <a:xfrm>
                <a:off x="6572313" y="1277516"/>
                <a:ext cx="3147167" cy="2415513"/>
              </a:xfrm>
              <a:prstGeom prst="rect">
                <a:avLst/>
              </a:prstGeom>
              <a:noFill/>
              <a:ln>
                <a:solidFill>
                  <a:srgbClr val="558ED5"/>
                </a:solidFill>
              </a:ln>
              <a:extLst>
                <a:ext uri="{909E8E84-426E-40DD-AFC4-6F175D3DCCD1}">
                  <a14:hiddenFill xmlns:a14="http://schemas.microsoft.com/office/drawing/2010/main">
                    <a:solidFill>
                      <a:srgbClr val="FFFFFF"/>
                    </a:solidFill>
                  </a14:hiddenFill>
                </a:ext>
              </a:extLst>
            </p:spPr>
          </p:pic>
        </p:grpSp>
        <p:grpSp>
          <p:nvGrpSpPr>
            <p:cNvPr id="33" name="Group 32">
              <a:extLst>
                <a:ext uri="{FF2B5EF4-FFF2-40B4-BE49-F238E27FC236}">
                  <a16:creationId xmlns:a16="http://schemas.microsoft.com/office/drawing/2014/main" id="{09955A2E-EB40-4843-9D6F-0D09DF329DB9}"/>
                </a:ext>
              </a:extLst>
            </p:cNvPr>
            <p:cNvGrpSpPr/>
            <p:nvPr/>
          </p:nvGrpSpPr>
          <p:grpSpPr>
            <a:xfrm>
              <a:off x="6565917" y="3874184"/>
              <a:ext cx="3153563" cy="2764260"/>
              <a:chOff x="6565917" y="3874184"/>
              <a:chExt cx="3153563" cy="2764260"/>
            </a:xfrm>
          </p:grpSpPr>
          <p:sp>
            <p:nvSpPr>
              <p:cNvPr id="34" name="TextBox 33">
                <a:extLst>
                  <a:ext uri="{FF2B5EF4-FFF2-40B4-BE49-F238E27FC236}">
                    <a16:creationId xmlns:a16="http://schemas.microsoft.com/office/drawing/2014/main" id="{D05860FC-F6C1-4496-BFF2-497B7B7EEAA6}"/>
                  </a:ext>
                </a:extLst>
              </p:cNvPr>
              <p:cNvSpPr txBox="1"/>
              <p:nvPr/>
            </p:nvSpPr>
            <p:spPr>
              <a:xfrm>
                <a:off x="6859809" y="6228795"/>
                <a:ext cx="2565779" cy="40964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algn="ctr" hangingPunct="0"/>
                <a:r>
                  <a:rPr lang="en-US" sz="1400" dirty="0">
                    <a:solidFill>
                      <a:srgbClr val="002060"/>
                    </a:solidFill>
                    <a:latin typeface="Cambria" panose="02040503050406030204" pitchFamily="18" charset="0"/>
                    <a:ea typeface="Cambria" panose="02040503050406030204" pitchFamily="18" charset="0"/>
                    <a:cs typeface="Arial" pitchFamily="34" charset="0"/>
                  </a:rPr>
                  <a:t>Pumping Stations</a:t>
                </a:r>
                <a:endParaRPr lang="en-IN" sz="1400" dirty="0">
                  <a:solidFill>
                    <a:srgbClr val="002060"/>
                  </a:solidFill>
                  <a:latin typeface="Cambria" panose="02040503050406030204" pitchFamily="18" charset="0"/>
                  <a:ea typeface="Cambria" panose="02040503050406030204" pitchFamily="18" charset="0"/>
                  <a:cs typeface="Arial" pitchFamily="34" charset="0"/>
                  <a:sym typeface="Calibri"/>
                </a:endParaRPr>
              </a:p>
            </p:txBody>
          </p:sp>
          <p:pic>
            <p:nvPicPr>
              <p:cNvPr id="35" name="Picture 3" descr="D:\Sourav\Haldia\Haldia visit photos\Chaitanyapur\20190906_154908.jpg">
                <a:extLst>
                  <a:ext uri="{FF2B5EF4-FFF2-40B4-BE49-F238E27FC236}">
                    <a16:creationId xmlns:a16="http://schemas.microsoft.com/office/drawing/2014/main" id="{D1D27001-8C47-46E7-96AA-98093B53E40E}"/>
                  </a:ext>
                </a:extLst>
              </p:cNvPr>
              <p:cNvPicPr>
                <a:picLocks noChangeAspect="1" noChangeArrowheads="1"/>
              </p:cNvPicPr>
              <p:nvPr/>
            </p:nvPicPr>
            <p:blipFill>
              <a:blip r:embed="rId7" cstate="screen">
                <a:extLst>
                  <a:ext uri="{28A0092B-C50C-407E-A947-70E740481C1C}">
                    <a14:useLocalDpi xmlns:a14="http://schemas.microsoft.com/office/drawing/2010/main"/>
                  </a:ext>
                </a:extLst>
              </a:blip>
              <a:srcRect/>
              <a:stretch>
                <a:fillRect/>
              </a:stretch>
            </p:blipFill>
            <p:spPr bwMode="auto">
              <a:xfrm>
                <a:off x="6565917" y="3874184"/>
                <a:ext cx="3153563" cy="2348403"/>
              </a:xfrm>
              <a:prstGeom prst="rect">
                <a:avLst/>
              </a:prstGeom>
              <a:noFill/>
              <a:ln>
                <a:solidFill>
                  <a:srgbClr val="558ED5"/>
                </a:solidFill>
              </a:ln>
              <a:extLst>
                <a:ext uri="{909E8E84-426E-40DD-AFC4-6F175D3DCCD1}">
                  <a14:hiddenFill xmlns:a14="http://schemas.microsoft.com/office/drawing/2010/main">
                    <a:solidFill>
                      <a:srgbClr val="FFFFFF"/>
                    </a:solidFill>
                  </a14:hiddenFill>
                </a:ext>
              </a:extLst>
            </p:spPr>
          </p:pic>
        </p:grpSp>
      </p:grpSp>
      <p:sp>
        <p:nvSpPr>
          <p:cNvPr id="3" name="Title 2">
            <a:extLst>
              <a:ext uri="{FF2B5EF4-FFF2-40B4-BE49-F238E27FC236}">
                <a16:creationId xmlns:a16="http://schemas.microsoft.com/office/drawing/2014/main" id="{CA09DC2C-4BB0-48DA-9F2A-1E9AC2E0E447}"/>
              </a:ext>
            </a:extLst>
          </p:cNvPr>
          <p:cNvSpPr>
            <a:spLocks noGrp="1"/>
          </p:cNvSpPr>
          <p:nvPr>
            <p:ph type="title"/>
          </p:nvPr>
        </p:nvSpPr>
        <p:spPr>
          <a:xfrm>
            <a:off x="139546" y="139526"/>
            <a:ext cx="6741159" cy="276999"/>
          </a:xfrm>
        </p:spPr>
        <p:txBody>
          <a:bodyPr/>
          <a:lstStyle/>
          <a:p>
            <a:r>
              <a:rPr lang="en-IN" sz="1800" dirty="0"/>
              <a:t>Select Site Pictures</a:t>
            </a:r>
          </a:p>
        </p:txBody>
      </p:sp>
      <p:pic>
        <p:nvPicPr>
          <p:cNvPr id="38" name="Picture 37">
            <a:extLst>
              <a:ext uri="{FF2B5EF4-FFF2-40B4-BE49-F238E27FC236}">
                <a16:creationId xmlns:a16="http://schemas.microsoft.com/office/drawing/2014/main" id="{5C8C9BF8-8129-4CD3-9FE1-2B8D3EC04BA9}"/>
              </a:ext>
            </a:extLst>
          </p:cNvPr>
          <p:cNvPicPr/>
          <p:nvPr/>
        </p:nvPicPr>
        <p:blipFill rotWithShape="1">
          <a:blip r:embed="rId8" cstate="screen">
            <a:extLst>
              <a:ext uri="{28A0092B-C50C-407E-A947-70E740481C1C}">
                <a14:useLocalDpi xmlns:a14="http://schemas.microsoft.com/office/drawing/2010/main"/>
              </a:ext>
            </a:extLst>
          </a:blip>
          <a:srcRect/>
          <a:stretch/>
        </p:blipFill>
        <p:spPr bwMode="auto">
          <a:xfrm>
            <a:off x="5701762" y="102400"/>
            <a:ext cx="1323950" cy="323701"/>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6465923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2_Office Theme">
  <a:themeElements>
    <a:clrScheme name="Custom 86">
      <a:dk1>
        <a:srgbClr val="000000"/>
      </a:dk1>
      <a:lt1>
        <a:srgbClr val="FFFFFF"/>
      </a:lt1>
      <a:dk2>
        <a:srgbClr val="1F497D"/>
      </a:dk2>
      <a:lt2>
        <a:srgbClr val="EEECE1"/>
      </a:lt2>
      <a:accent1>
        <a:srgbClr val="D6DE37"/>
      </a:accent1>
      <a:accent2>
        <a:srgbClr val="8FC64B"/>
      </a:accent2>
      <a:accent3>
        <a:srgbClr val="23964E"/>
      </a:accent3>
      <a:accent4>
        <a:srgbClr val="306EAD"/>
      </a:accent4>
      <a:accent5>
        <a:srgbClr val="943992"/>
      </a:accent5>
      <a:accent6>
        <a:srgbClr val="EC3337"/>
      </a:accent6>
      <a:hlink>
        <a:srgbClr val="EC3337"/>
      </a:hlink>
      <a:folHlink>
        <a:srgbClr val="943992"/>
      </a:folHlink>
    </a:clrScheme>
    <a:fontScheme name="Arial">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bleu piscine">
  <a:themeElements>
    <a:clrScheme name="veoliaNew">
      <a:dk1>
        <a:sysClr val="windowText" lastClr="000000"/>
      </a:dk1>
      <a:lt1>
        <a:sysClr val="window" lastClr="FFFFFF"/>
      </a:lt1>
      <a:dk2>
        <a:srgbClr val="00B1C7"/>
      </a:dk2>
      <a:lt2>
        <a:srgbClr val="97BF0D"/>
      </a:lt2>
      <a:accent1>
        <a:srgbClr val="C03E8E"/>
      </a:accent1>
      <a:accent2>
        <a:srgbClr val="804080"/>
      </a:accent2>
      <a:accent3>
        <a:srgbClr val="E95F47"/>
      </a:accent3>
      <a:accent4>
        <a:srgbClr val="F49F25"/>
      </a:accent4>
      <a:accent5>
        <a:srgbClr val="CAC7C4"/>
      </a:accent5>
      <a:accent6>
        <a:srgbClr val="7ABCCE"/>
      </a:accent6>
      <a:hlink>
        <a:srgbClr val="B6D9B7"/>
      </a:hlink>
      <a:folHlink>
        <a:srgbClr val="FDD384"/>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0</TotalTime>
  <Words>4005</Words>
  <Application>Microsoft Office PowerPoint</Application>
  <PresentationFormat>On-screen Show (16:9)</PresentationFormat>
  <Paragraphs>572</Paragraphs>
  <Slides>29</Slides>
  <Notes>2</Notes>
  <HiddenSlides>0</HiddenSlides>
  <MMClips>0</MMClips>
  <ScaleCrop>false</ScaleCrop>
  <HeadingPairs>
    <vt:vector size="6" baseType="variant">
      <vt:variant>
        <vt:lpstr>Fonts Used</vt:lpstr>
      </vt:variant>
      <vt:variant>
        <vt:i4>11</vt:i4>
      </vt:variant>
      <vt:variant>
        <vt:lpstr>Theme</vt:lpstr>
      </vt:variant>
      <vt:variant>
        <vt:i4>2</vt:i4>
      </vt:variant>
      <vt:variant>
        <vt:lpstr>Slide Titles</vt:lpstr>
      </vt:variant>
      <vt:variant>
        <vt:i4>29</vt:i4>
      </vt:variant>
    </vt:vector>
  </HeadingPairs>
  <TitlesOfParts>
    <vt:vector size="42" baseType="lpstr">
      <vt:lpstr>Arial</vt:lpstr>
      <vt:lpstr>Calibri</vt:lpstr>
      <vt:lpstr>Cambria</vt:lpstr>
      <vt:lpstr>Century Gothic</vt:lpstr>
      <vt:lpstr>Courier New</vt:lpstr>
      <vt:lpstr>Impact</vt:lpstr>
      <vt:lpstr>Roboto</vt:lpstr>
      <vt:lpstr>Rockwell Condensed</vt:lpstr>
      <vt:lpstr>Times New Roman</vt:lpstr>
      <vt:lpstr>Verdana</vt:lpstr>
      <vt:lpstr>Wingdings</vt:lpstr>
      <vt:lpstr>2_Office Theme</vt:lpstr>
      <vt:lpstr>bleu piscine</vt:lpstr>
      <vt:lpstr>Water Stress Levels across the Globe &amp; India</vt:lpstr>
      <vt:lpstr>Government Policy Initiatives : Over USD 70 Bn Budgetary Support</vt:lpstr>
      <vt:lpstr>Haldia Water : 24x7 Water Services in the Industrial and Shipping Hub</vt:lpstr>
      <vt:lpstr>24x7 Water Supply Network</vt:lpstr>
      <vt:lpstr>Vision &amp; Mission</vt:lpstr>
      <vt:lpstr>Project Background</vt:lpstr>
      <vt:lpstr>Project Highlights</vt:lpstr>
      <vt:lpstr>PowerPoint Presentation</vt:lpstr>
      <vt:lpstr>Select Site Pictures</vt:lpstr>
      <vt:lpstr>PowerPoint Presentation</vt:lpstr>
      <vt:lpstr>Old 25 MGD WTP &amp; Water Supply Process Flow</vt:lpstr>
      <vt:lpstr>New 25 MGD WTP &amp; Water Supply Process Flow</vt:lpstr>
      <vt:lpstr>Key Highlights of the Concession Agreement (1 of 3)</vt:lpstr>
      <vt:lpstr>Key Highlights of the Concession Agreement (2 of 3)</vt:lpstr>
      <vt:lpstr>Key Highlights of the Concession Agreement (3 of 3)</vt:lpstr>
      <vt:lpstr>Working Capital Cycle</vt:lpstr>
      <vt:lpstr>Organization Structure</vt:lpstr>
      <vt:lpstr> Operation &amp; Maintenance of 50 MGD WTP</vt:lpstr>
      <vt:lpstr>Major Achievement </vt:lpstr>
      <vt:lpstr>Major Achievement </vt:lpstr>
      <vt:lpstr>Major Achievement </vt:lpstr>
      <vt:lpstr>Major Achievement </vt:lpstr>
      <vt:lpstr> </vt:lpstr>
      <vt:lpstr> </vt:lpstr>
      <vt:lpstr> </vt:lpstr>
      <vt:lpstr> </vt:lpstr>
      <vt:lpstr>Safety Pillars</vt:lpstr>
      <vt:lpstr>Performance &amp; Way Forward</vt:lpstr>
      <vt:lpstr>Digitization &amp; Innovation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cp:lastModifiedBy/>
  <cp:revision>1</cp:revision>
  <dcterms:created xsi:type="dcterms:W3CDTF">2020-06-19T11:32:39Z</dcterms:created>
  <dcterms:modified xsi:type="dcterms:W3CDTF">2023-11-30T04:42:15Z</dcterms:modified>
</cp:coreProperties>
</file>